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4D2F71-BFA8-4B53-B285-9BEB95987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err="1"/>
              <a:t>Konvolúciós</a:t>
            </a:r>
            <a:r>
              <a:rPr lang="hu-HU" dirty="0"/>
              <a:t> neuronhálók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49FF02A-6D21-4DA6-A21E-6F8AE79C1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95811"/>
            <a:ext cx="9448800" cy="1046891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hu-HU" dirty="0"/>
              <a:t>Marton Tamás és </a:t>
            </a:r>
            <a:r>
              <a:rPr lang="hu-HU" dirty="0" err="1"/>
              <a:t>Könczey</a:t>
            </a:r>
            <a:r>
              <a:rPr lang="hu-HU" dirty="0"/>
              <a:t> Hunor</a:t>
            </a:r>
          </a:p>
          <a:p>
            <a:pPr algn="ctr"/>
            <a:r>
              <a:rPr lang="hu-HU" dirty="0" err="1"/>
              <a:t>Sapientai</a:t>
            </a:r>
            <a:r>
              <a:rPr lang="hu-HU" dirty="0"/>
              <a:t> EMTE Marosvásárhely</a:t>
            </a:r>
          </a:p>
          <a:p>
            <a:pPr algn="ctr"/>
            <a:r>
              <a:rPr lang="hu-HU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52711715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8</TotalTime>
  <Words>11</Words>
  <Application>Microsoft Office PowerPoint</Application>
  <PresentationFormat>Szélesvásznú</PresentationFormat>
  <Paragraphs>4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Kondenzcsík</vt:lpstr>
      <vt:lpstr>Konvolúciós neuronhálók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Konvolúciós neuronhálók</dc:title>
  <dc:creator>Tamás Marton</dc:creator>
  <cp:lastModifiedBy>Tamás Marton</cp:lastModifiedBy>
  <cp:revision>1</cp:revision>
  <dcterms:created xsi:type="dcterms:W3CDTF">2019-03-12T14:45:44Z</dcterms:created>
  <dcterms:modified xsi:type="dcterms:W3CDTF">2019-03-12T14:53:48Z</dcterms:modified>
</cp:coreProperties>
</file>