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374" autoAdjust="0"/>
  </p:normalViewPr>
  <p:slideViewPr>
    <p:cSldViewPr snapToGrid="0">
      <p:cViewPr varScale="1">
        <p:scale>
          <a:sx n="46" d="100"/>
          <a:sy n="46" d="100"/>
        </p:scale>
        <p:origin x="60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61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6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9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3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6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/>
              <a:t>Emlékeztet</a:t>
            </a:r>
            <a:r>
              <a:rPr lang="hu-HU" dirty="0"/>
              <a:t>ő</a:t>
            </a: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pPr algn="ctr"/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1142</TotalTime>
  <Words>79</Words>
  <Application>Microsoft Office PowerPoint</Application>
  <PresentationFormat>Szélesvásznú</PresentationFormat>
  <Paragraphs>11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Kondenzcsík</vt:lpstr>
      <vt:lpstr>Konvolúciós neuronhálók</vt:lpstr>
      <vt:lpstr>Egy általános neurális háló</vt:lpstr>
      <vt:lpstr>Neurális hálózat típusok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Tamás Marton</cp:lastModifiedBy>
  <cp:revision>4</cp:revision>
  <dcterms:created xsi:type="dcterms:W3CDTF">2019-03-12T14:45:44Z</dcterms:created>
  <dcterms:modified xsi:type="dcterms:W3CDTF">2019-03-16T11:53:18Z</dcterms:modified>
</cp:coreProperties>
</file>