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89987" autoAdjust="0"/>
  </p:normalViewPr>
  <p:slideViewPr>
    <p:cSldViewPr snapToGrid="0">
      <p:cViewPr varScale="1">
        <p:scale>
          <a:sx n="79" d="100"/>
          <a:sy n="79" d="100"/>
        </p:scale>
        <p:origin x="4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19F6E-8E1C-B3C4-3F54-4A3E5F408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01676-CD8F-9A21-6C7A-3B7D0688A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5B6D9-C47E-0961-A692-20DB82E9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B436-405E-42A8-BC42-D12A1963D650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C7C40-2941-41F0-41FA-9DD0D597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333C9-6511-E060-5966-2E3194EE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959-85DA-4F4F-B945-FE81B6053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2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6F83-4426-9869-B6F0-DD050440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87B1F-8D4F-3B5D-E816-4ACF4A4B1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D10D9-469A-5EC8-ABAE-93A7AC8D5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B436-405E-42A8-BC42-D12A1963D650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E410F-C39B-F2BB-1814-3A1F3DA6A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AA20C-90AC-EBAD-2EBD-B62412C0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959-85DA-4F4F-B945-FE81B6053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8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05D230-117D-D785-9F5A-A5AB5049C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50FF3-0E94-659A-5180-8EDDD3EFE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B44B8-11DF-9424-6C92-39B10C3F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B436-405E-42A8-BC42-D12A1963D650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CE41F-1263-9723-07C4-F56B2C61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0372C-6BB3-DBA1-7049-8DCD6EB3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959-85DA-4F4F-B945-FE81B6053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92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E13FE-1849-90F6-F984-EA9D4F78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2812E-0400-A3A8-68C9-E0CEA304A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1BDAB-F55F-FD8D-4E23-5C80D122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B436-405E-42A8-BC42-D12A1963D650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47FB4-DC99-88BF-66DB-F2EAAD94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8694C-4454-2E29-E25A-E4076C072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959-85DA-4F4F-B945-FE81B6053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8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1B98C-E684-4A56-D768-DB66F2C8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98D46-8267-86A7-E5B6-2633E7A38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A08DC-9636-797B-F5DF-58371BD0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B436-405E-42A8-BC42-D12A1963D650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FEC3A-0D2A-448C-1F1E-46B09A27C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F090E-3A66-69C4-E1C3-F7F00F02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959-85DA-4F4F-B945-FE81B6053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1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2AA8-7A55-63E5-20A8-42E9DB8A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2A435-6AF1-357F-F242-6F11D6516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F010B-5E01-4A0C-4BA8-E45A276B6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4DFF6-CEC2-6CD2-E4C9-A05161E7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B436-405E-42A8-BC42-D12A1963D650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5F83E-A8B7-3422-E3F5-C6EC2CD1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580C4-0BCB-8B3D-A8E9-057A86C7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959-85DA-4F4F-B945-FE81B6053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7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E77CF-703E-FF63-A279-92A03910D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39936-AF71-CB19-CFA2-C321B03C2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DDEFF-201B-259B-4B46-508EE3335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69A729-0D8B-33FA-6B0A-5770BE157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8EE69-0D74-9E5E-F544-203886C7A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F02146-8E70-91CE-6A5B-473E8292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B436-405E-42A8-BC42-D12A1963D650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4DD42D-77E5-53BC-D4C7-59CB5FB7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F46648-1AAE-9C10-C5F0-1FBAFB77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959-85DA-4F4F-B945-FE81B6053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8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08FA-76AF-5863-439D-143A49901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D87C0-4D3B-7331-BA76-0A061AD77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B436-405E-42A8-BC42-D12A1963D650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3AD33-9006-B201-AC5C-84A29785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B676E-1A22-F58D-4991-3A500BAA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959-85DA-4F4F-B945-FE81B6053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2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2572DC-4D30-4B4B-EB74-DE27C4FC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B436-405E-42A8-BC42-D12A1963D650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3A6BB-1A52-6D52-6F3C-A2FDA804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DF03C-3C84-D40C-6EF1-C3C42A16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959-85DA-4F4F-B945-FE81B6053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1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74361-E734-1CE8-1DAE-072EF9DE4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C4C07-5AEA-CA51-F9BF-BC301F729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CDF47-9993-49CC-976A-4DE29A824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6D2FE-FFB1-E034-E339-ED8ABA51B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B436-405E-42A8-BC42-D12A1963D650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71D57-3023-AD3A-E07D-CEA8EA2C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06B6A-82D8-8D2E-5762-D23C56E5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959-85DA-4F4F-B945-FE81B6053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4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D2A4-6D7E-EA73-3F38-ADED61845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5FF08-D1C9-124E-4D93-38876E669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669B9-40EA-1F70-49EF-F2EA3F64B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754A6-305E-8064-316E-E06F9072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B436-405E-42A8-BC42-D12A1963D650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7BC9E-7DC9-812E-19E6-133C5200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87241-CDFA-C286-17E9-695FC56F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05959-85DA-4F4F-B945-FE81B6053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9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C0C6C6-E733-15D6-9ABD-2B6C814DA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2FBD2-D8D1-1FAB-F4A9-F363E88CA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4490D-4CEA-4BAB-209F-2C0846F2A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C7B436-405E-42A8-BC42-D12A1963D650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1E61D-1B88-76A1-386F-4A975392A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B1261-0FD5-7EA2-DD01-219BE4180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605959-85DA-4F4F-B945-FE81B6053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9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952A-83BD-B1DD-2655-D0CF0332C1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7E5DA-4F41-4377-77D8-FC49784EA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3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58BDED-A64A-7B0A-387F-5BA31D36309C}"/>
              </a:ext>
            </a:extLst>
          </p:cNvPr>
          <p:cNvSpPr txBox="1"/>
          <p:nvPr/>
        </p:nvSpPr>
        <p:spPr>
          <a:xfrm>
            <a:off x="447040" y="467360"/>
            <a:ext cx="5002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 for Keyless Authentication during local dev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CE44D4-B691-9963-299A-113154FD4590}"/>
              </a:ext>
            </a:extLst>
          </p:cNvPr>
          <p:cNvSpPr txBox="1"/>
          <p:nvPr/>
        </p:nvSpPr>
        <p:spPr>
          <a:xfrm>
            <a:off x="447040" y="1412240"/>
            <a:ext cx="579748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(One time Setup)</a:t>
            </a:r>
          </a:p>
          <a:p>
            <a:r>
              <a:rPr lang="en-US" dirty="0"/>
              <a:t>Create an </a:t>
            </a:r>
            <a:r>
              <a:rPr lang="en-US" dirty="0" err="1"/>
              <a:t>AzureOpenAI</a:t>
            </a:r>
            <a:r>
              <a:rPr lang="en-US" dirty="0"/>
              <a:t> Security Group</a:t>
            </a:r>
          </a:p>
          <a:p>
            <a:r>
              <a:rPr lang="en-US" dirty="0"/>
              <a:t>Add the </a:t>
            </a:r>
            <a:r>
              <a:rPr lang="en-US" dirty="0" err="1"/>
              <a:t>EntraID</a:t>
            </a:r>
            <a:r>
              <a:rPr lang="en-US" dirty="0"/>
              <a:t> User to this </a:t>
            </a:r>
            <a:r>
              <a:rPr lang="en-US" dirty="0" err="1"/>
              <a:t>AzureOpenAI</a:t>
            </a:r>
            <a:r>
              <a:rPr lang="en-US" dirty="0"/>
              <a:t> Security Group</a:t>
            </a:r>
          </a:p>
          <a:p>
            <a:endParaRPr lang="en-US" dirty="0"/>
          </a:p>
          <a:p>
            <a:r>
              <a:rPr lang="en-US" dirty="0"/>
              <a:t>(One Time Setup per Service)</a:t>
            </a:r>
          </a:p>
          <a:p>
            <a:r>
              <a:rPr lang="en-US" dirty="0"/>
              <a:t>Create the Azure Service</a:t>
            </a:r>
          </a:p>
          <a:p>
            <a:r>
              <a:rPr lang="en-US" dirty="0"/>
              <a:t>Give your “user group” permissions to use that service</a:t>
            </a:r>
          </a:p>
          <a:p>
            <a:endParaRPr lang="en-US" dirty="0"/>
          </a:p>
          <a:p>
            <a:r>
              <a:rPr lang="en-US" dirty="0"/>
              <a:t>Log in to Azure Locally</a:t>
            </a:r>
          </a:p>
          <a:p>
            <a:r>
              <a:rPr lang="en-US" dirty="0"/>
              <a:t>Use the Azure Identity SDK to generate a token</a:t>
            </a:r>
          </a:p>
          <a:p>
            <a:r>
              <a:rPr lang="en-US" dirty="0"/>
              <a:t>Pass that token along to the service SDK</a:t>
            </a:r>
          </a:p>
        </p:txBody>
      </p:sp>
      <p:pic>
        <p:nvPicPr>
          <p:cNvPr id="5" name="Graphic 4" descr="Group of people outline">
            <a:extLst>
              <a:ext uri="{FF2B5EF4-FFF2-40B4-BE49-F238E27FC236}">
                <a16:creationId xmlns:a16="http://schemas.microsoft.com/office/drawing/2014/main" id="{61DA1FCC-A33C-E85D-2A0A-82F6C5E85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4800" y="2889568"/>
            <a:ext cx="914400" cy="914400"/>
          </a:xfrm>
          <a:prstGeom prst="rect">
            <a:avLst/>
          </a:prstGeom>
        </p:spPr>
      </p:pic>
      <p:pic>
        <p:nvPicPr>
          <p:cNvPr id="7" name="Graphic 6" descr="User outline">
            <a:extLst>
              <a:ext uri="{FF2B5EF4-FFF2-40B4-BE49-F238E27FC236}">
                <a16:creationId xmlns:a16="http://schemas.microsoft.com/office/drawing/2014/main" id="{6C858121-625E-A25A-8B5F-67EB53C42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54800" y="955040"/>
            <a:ext cx="914400" cy="914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41348D-AC17-4AD9-7EB9-6608E1849D95}"/>
              </a:ext>
            </a:extLst>
          </p:cNvPr>
          <p:cNvCxnSpPr/>
          <p:nvPr/>
        </p:nvCxnSpPr>
        <p:spPr>
          <a:xfrm>
            <a:off x="7112000" y="2059464"/>
            <a:ext cx="0" cy="5821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D4ACAF-9E40-FF8B-FA57-47C531F9D35E}"/>
              </a:ext>
            </a:extLst>
          </p:cNvPr>
          <p:cNvCxnSpPr/>
          <p:nvPr/>
        </p:nvCxnSpPr>
        <p:spPr>
          <a:xfrm>
            <a:off x="7711440" y="151384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Internet outline">
            <a:extLst>
              <a:ext uri="{FF2B5EF4-FFF2-40B4-BE49-F238E27FC236}">
                <a16:creationId xmlns:a16="http://schemas.microsoft.com/office/drawing/2014/main" id="{A2079E3D-DD1B-955A-1CFC-4B3B0A7617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56468" y="10566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88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1854</TotalTime>
  <Words>70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Diego Martos</dc:creator>
  <cp:lastModifiedBy>Diego Martos</cp:lastModifiedBy>
  <cp:revision>4</cp:revision>
  <dcterms:created xsi:type="dcterms:W3CDTF">2025-05-12T12:48:46Z</dcterms:created>
  <dcterms:modified xsi:type="dcterms:W3CDTF">2025-05-14T12:55:47Z</dcterms:modified>
</cp:coreProperties>
</file>