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304" r:id="rId3"/>
    <p:sldId id="305" r:id="rId4"/>
    <p:sldId id="307" r:id="rId5"/>
    <p:sldId id="308" r:id="rId6"/>
    <p:sldId id="309" r:id="rId7"/>
    <p:sldId id="306" r:id="rId8"/>
    <p:sldId id="310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Zen Dots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1F0"/>
    <a:srgbClr val="CC66FF"/>
    <a:srgbClr val="33CC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8F6A6B-E3C6-471B-974D-DE399E9E8198}">
  <a:tblStyle styleId="{E68F6A6B-E3C6-471B-974D-DE399E9E81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86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04118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1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295948" y="440754"/>
            <a:ext cx="6683672" cy="28089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" sz="5400" b="1" dirty="0" smtClean="0"/>
              <a:t>The History of Operating Systems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782672" y="3657601"/>
            <a:ext cx="3308942" cy="374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Martita De La Fuente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lt2"/>
                </a:solidFill>
              </a:rPr>
              <a:t>What is an Operating System?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237083"/>
            <a:ext cx="7704000" cy="3547418"/>
          </a:xfrm>
        </p:spPr>
        <p:txBody>
          <a:bodyPr/>
          <a:lstStyle/>
          <a:p>
            <a:r>
              <a:rPr lang="en-US" sz="1700" dirty="0" smtClean="0">
                <a:solidFill>
                  <a:srgbClr val="FFFF66"/>
                </a:solidFill>
              </a:rPr>
              <a:t>Is the software that controls the overall operation of a computer.</a:t>
            </a:r>
          </a:p>
          <a:p>
            <a:r>
              <a:rPr lang="en-US" sz="1700" dirty="0" smtClean="0">
                <a:solidFill>
                  <a:srgbClr val="FFFF66"/>
                </a:solidFill>
              </a:rPr>
              <a:t>Operating systems make it easier for a user to run a program and communicate with the software.</a:t>
            </a:r>
          </a:p>
          <a:p>
            <a:r>
              <a:rPr lang="en-US" sz="1700" dirty="0" smtClean="0">
                <a:solidFill>
                  <a:srgbClr val="FFFF66"/>
                </a:solidFill>
              </a:rPr>
              <a:t>It provides the means by which a user can store and retrieve files.</a:t>
            </a:r>
          </a:p>
          <a:p>
            <a:r>
              <a:rPr lang="en-US" sz="1700" dirty="0" smtClean="0">
                <a:solidFill>
                  <a:srgbClr val="FFFF66"/>
                </a:solidFill>
              </a:rPr>
              <a:t>Without an operating system, a user cannot run any application. </a:t>
            </a:r>
            <a:endParaRPr lang="en-US" sz="1700" dirty="0">
              <a:solidFill>
                <a:srgbClr val="FFFF66"/>
              </a:solidFill>
            </a:endParaRPr>
          </a:p>
          <a:p>
            <a:r>
              <a:rPr lang="en-US" sz="1700" dirty="0" smtClean="0">
                <a:solidFill>
                  <a:srgbClr val="FFFF66"/>
                </a:solidFill>
              </a:rPr>
              <a:t>It plays a very crucial role in our computers. </a:t>
            </a:r>
          </a:p>
          <a:p>
            <a:pPr marL="139700" indent="0">
              <a:buNone/>
            </a:pPr>
            <a:endParaRPr lang="en-US" sz="1700" dirty="0" smtClean="0">
              <a:solidFill>
                <a:srgbClr val="FFFF66"/>
              </a:solidFill>
            </a:endParaRPr>
          </a:p>
          <a:p>
            <a:pPr marL="139700" indent="0">
              <a:buNone/>
            </a:pPr>
            <a:r>
              <a:rPr lang="en-US" sz="1700" dirty="0" smtClean="0">
                <a:solidFill>
                  <a:srgbClr val="FFFF66"/>
                </a:solidFill>
              </a:rPr>
              <a:t> </a:t>
            </a:r>
            <a:r>
              <a:rPr lang="en-US" sz="1700" dirty="0">
                <a:solidFill>
                  <a:srgbClr val="FFFF66"/>
                </a:solidFill>
              </a:rPr>
              <a:t>B</a:t>
            </a:r>
            <a:r>
              <a:rPr lang="en-US" sz="1700" dirty="0" smtClean="0">
                <a:solidFill>
                  <a:srgbClr val="FFFF66"/>
                </a:solidFill>
              </a:rPr>
              <a:t>est known examples of an operating systems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 smtClean="0">
                <a:solidFill>
                  <a:srgbClr val="FFFF66"/>
                </a:solidFill>
              </a:rPr>
              <a:t>Windows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 smtClean="0">
                <a:solidFill>
                  <a:srgbClr val="FFFF66"/>
                </a:solidFill>
              </a:rPr>
              <a:t>Linux 					</a:t>
            </a:r>
            <a:endParaRPr lang="en-US" sz="1700" dirty="0">
              <a:solidFill>
                <a:srgbClr val="FFFF66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 dirty="0" err="1" smtClean="0">
                <a:solidFill>
                  <a:srgbClr val="FFFF66"/>
                </a:solidFill>
              </a:rPr>
              <a:t>macOS</a:t>
            </a:r>
            <a:r>
              <a:rPr lang="en-US" sz="1700" dirty="0" smtClean="0">
                <a:solidFill>
                  <a:srgbClr val="FFFF66"/>
                </a:solidFill>
              </a:rPr>
              <a:t>           </a:t>
            </a:r>
            <a:r>
              <a:rPr lang="en-US" sz="1600" dirty="0" smtClean="0"/>
              <a:t>						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65" y="2902767"/>
            <a:ext cx="2665925" cy="17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Generation</a:t>
            </a:r>
            <a:endParaRPr lang="en-US" sz="2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Today’s operating systems are large , complex software packages that have grown from humble beginnings.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First generation (1945-1955) only had computer systems that were used to perform simple mathematical operations and also electronic computers were introduced during the 1940’s.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o 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 the machine functions plug boards were used using the wiring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Execution of each program is called a job.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70" y="3313051"/>
            <a:ext cx="3279978" cy="13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Second Generation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(1955-1965) </a:t>
            </a:r>
            <a:r>
              <a:rPr lang="en-US" sz="1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sz="1600" b="1" dirty="0" err="1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Motos</a:t>
            </a:r>
            <a:r>
              <a:rPr lang="en-US" sz="1600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the first operating system that came into the picture in the 1950’s which was developed for IBM Computers. </a:t>
            </a:r>
          </a:p>
          <a:p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the first one that bought an operating system into the world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generation, around the 1960s the first UNIX Operating system was developed that was available for free for a few years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>
              <a:buNone/>
            </a:pP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39700" indent="0">
              <a:buNone/>
            </a:pP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operating system and Batch OS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77" y="2760264"/>
            <a:ext cx="2811351" cy="19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B0E1F0"/>
                </a:solidFill>
              </a:rPr>
              <a:t>Third Generation</a:t>
            </a:r>
            <a:endParaRPr lang="en-US" dirty="0">
              <a:solidFill>
                <a:srgbClr val="B0E1F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(1965-1980)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third generation, the concept of multiprogramming was introduced in which multiple tasks could be performed in a single </a:t>
            </a:r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</a:p>
          <a:p>
            <a:pPr marL="139700" indent="0">
              <a:buNone/>
            </a:pPr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Example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operating </a:t>
            </a:r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performing multiple tasks at a time, multiprogramming allows the CPU to be busy every time multiple tasks are performed on the same computer</a:t>
            </a:r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1961, the development of </a:t>
            </a:r>
            <a:r>
              <a:rPr lang="en-US" sz="1400" dirty="0" smtClean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‘minicomputers</a:t>
            </a:r>
            <a:r>
              <a:rPr lang="en-US" sz="14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phenomenal growth was introduced.</a:t>
            </a:r>
          </a:p>
          <a:p>
            <a:pPr marL="13970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5398" y="2827599"/>
            <a:ext cx="2055092" cy="20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6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Fourth Generation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b="1" dirty="0">
                <a:solidFill>
                  <a:srgbClr val="B0E1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(1980-now)</a:t>
            </a:r>
            <a:r>
              <a:rPr lang="en-US" sz="1500" dirty="0">
                <a:solidFill>
                  <a:srgbClr val="B0E1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evolution of computers aka operating systems came under the fourth generation. Every user is using their personal computers in this generation. </a:t>
            </a:r>
            <a:endParaRPr lang="en-US" sz="1500" dirty="0" smtClean="0">
              <a:solidFill>
                <a:srgbClr val="B0E1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B0E1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personal computers is similar to the minicomputer that was introduced in the third generation. </a:t>
            </a:r>
          </a:p>
          <a:p>
            <a:r>
              <a:rPr lang="en-US" sz="1500" dirty="0">
                <a:solidFill>
                  <a:srgbClr val="B0E1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Today, Windows is the most popular operating system and has evolved from Windows 95, Windows </a:t>
            </a:r>
            <a:r>
              <a:rPr lang="en-US" sz="1500" dirty="0" smtClean="0">
                <a:solidFill>
                  <a:srgbClr val="B0E1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98. The most used windows operating system was windows 7 and 10. In 2021, windows 11 was introduced with major changes.</a:t>
            </a:r>
            <a:endParaRPr lang="en-US" sz="1500" dirty="0">
              <a:solidFill>
                <a:srgbClr val="B0E1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85" y="3207636"/>
            <a:ext cx="2729516" cy="1528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29" y="3000777"/>
            <a:ext cx="3076608" cy="16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3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79" y="1098200"/>
            <a:ext cx="5396248" cy="32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6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535"/>
            <a:ext cx="9046582" cy="30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04922"/>
      </p:ext>
    </p:extLst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403</Words>
  <Application>Microsoft Office PowerPoint</Application>
  <PresentationFormat>On-screen Show (16:9)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Anaheim</vt:lpstr>
      <vt:lpstr>Arial</vt:lpstr>
      <vt:lpstr>Courier New</vt:lpstr>
      <vt:lpstr>Zen Dots</vt:lpstr>
      <vt:lpstr>Times New Roman</vt:lpstr>
      <vt:lpstr> Computer Science Degree for College by Slidesgo</vt:lpstr>
      <vt:lpstr> The History of Operating Systems</vt:lpstr>
      <vt:lpstr>What is an Operating System?</vt:lpstr>
      <vt:lpstr>First Generation</vt:lpstr>
      <vt:lpstr>Second Generation</vt:lpstr>
      <vt:lpstr>Third Generation</vt:lpstr>
      <vt:lpstr>Fourth Generation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History of Operating Systems</dc:title>
  <cp:lastModifiedBy>Microsoft account</cp:lastModifiedBy>
  <cp:revision>20</cp:revision>
  <dcterms:modified xsi:type="dcterms:W3CDTF">2023-11-01T01:05:14Z</dcterms:modified>
</cp:coreProperties>
</file>