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DB954"/>
                </a:solidFill>
              </a:defRPr>
            </a:pPr>
            <a:r>
              <a:t>Spotify User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factors influencing churn and retention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• Focus retention campaigns on Free and Student users.</a:t>
            </a:r>
            <a:br/>
            <a:r>
              <a:t>• Promote mobile engagement features.</a:t>
            </a:r>
            <a:br/>
            <a:r>
              <a:t>• Target young users with personalized offers.</a:t>
            </a:r>
            <a:br/>
            <a:r>
              <a:t>• Encourage higher listening activity with playlists &amp; offline access.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To analyze user behavior and demographic factors influencing churn in Spotify, and provide actionable insights for improving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• 8,000 user records</a:t>
            </a:r>
            <a:br/>
            <a:r>
              <a:t>• 12 columns: demographics, subscription, listening behavior, churn status</a:t>
            </a:r>
            <a:br/>
            <a:r>
              <a:t>• Target variable: is_churned (1 = churned, 0 = active)</a:t>
            </a:r>
            <a:br/>
            <a:r>
              <a:t>• Features include: age, gender, subscription type, device, listening habits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Distribution</a:t>
            </a:r>
          </a:p>
        </p:txBody>
      </p:sp>
      <p:pic>
        <p:nvPicPr>
          <p:cNvPr id="3" name="Picture 2" descr="chur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Around 40% of users are churned, while 60% remain active. This highlights a significant retention challenge.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by Subscription Type</a:t>
            </a:r>
          </a:p>
        </p:txBody>
      </p:sp>
      <p:pic>
        <p:nvPicPr>
          <p:cNvPr id="3" name="Picture 2" descr="churn_by_subscri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Free users have the highest churn, while Premium and Family subscriptions show better retention.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by Device Type</a:t>
            </a:r>
          </a:p>
        </p:txBody>
      </p:sp>
      <p:pic>
        <p:nvPicPr>
          <p:cNvPr id="3" name="Picture 2" descr="churn_by_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Users on desktop/web show slightly higher churn compared to mobile users, suggesting mobility aids retention.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 by Churn Status</a:t>
            </a:r>
          </a:p>
        </p:txBody>
      </p:sp>
      <p:pic>
        <p:nvPicPr>
          <p:cNvPr id="3" name="Picture 2" descr="age_vs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Younger users (18–25) churn more often, while older age groups show steadier retention.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Listening Behavior and Churn</a:t>
            </a:r>
          </a:p>
        </p:txBody>
      </p:sp>
      <p:pic>
        <p:nvPicPr>
          <p:cNvPr id="3" name="Picture 2" descr="songs_vs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Active users listen to more songs per day, indicating stronger engagement compared to churned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• Free users are most likely to churn.</a:t>
            </a:r>
            <a:br/>
            <a:r>
              <a:t>• Mobile usage correlates with lower churn.</a:t>
            </a:r>
            <a:br/>
            <a:r>
              <a:t>• Younger age groups (18–25) have higher churn rates.</a:t>
            </a:r>
            <a:br/>
            <a:r>
              <a:t>• Higher engagement (songs/day, offline listening) reduces churn.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