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DB954"/>
                </a:solidFill>
              </a:defRPr>
            </a:pPr>
            <a:r>
              <a:t>Spotify User Churn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factors influencing churn and retention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</a:p>
          <a:p>
            <a:r>
              <a:t>• Focus retention campaigns on Free and Student users.</a:t>
            </a:r>
            <a:br/>
            <a:r>
              <a:t>• Promote mobile engagement features.</a:t>
            </a:r>
            <a:br/>
            <a:r>
              <a:t>• Target young users with personalized offers.</a:t>
            </a:r>
            <a:br/>
            <a:r>
              <a:t>• Encourage higher listening activity with playlists &amp; offline access.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Tuned Random Forest - Test Performance</a:t>
            </a:r>
          </a:p>
        </p:txBody>
      </p:sp>
      <p:pic>
        <p:nvPicPr>
          <p:cNvPr id="3" name="Picture 2" descr="confusion_matrix_tuned_r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3040"/>
            <a:ext cx="3657600" cy="2926080"/>
          </a:xfrm>
          <a:prstGeom prst="rect">
            <a:avLst/>
          </a:prstGeom>
        </p:spPr>
      </p:pic>
      <p:pic>
        <p:nvPicPr>
          <p:cNvPr id="4" name="Picture 3" descr="roc_tuned_r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63040"/>
            <a:ext cx="3657600" cy="2194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42062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Tuned RF test metrics: accuracy=0.738, precision=0.308, recall=0.010, f1=0.019, roc_auc=0.522</a:t>
            </a:r>
          </a:p>
          <a:p>
            <a:pPr>
              <a:defRPr sz="1200"/>
            </a:pPr>
            <a:r>
              <a:t>Best CV f1 (during tuning) ~ 0.017</a:t>
            </a:r>
          </a:p>
          <a:p>
            <a:pPr>
              <a:defRPr sz="1200"/>
            </a:pPr>
            <a:r>
              <a:t>Best params: {'clf__max_depth': None, 'clf__min_samples_leaf': 1, 'clf__min_samples_split': 3, 'clf__n_estimators': 124}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Threshold Tuning (SMOTE RF)</a:t>
            </a:r>
          </a:p>
        </p:txBody>
      </p:sp>
      <p:pic>
        <p:nvPicPr>
          <p:cNvPr id="3" name="Picture 2" descr="threshold_tuning_prf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3040"/>
            <a:ext cx="64008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Best threshold: ~0.13</a:t>
            </a:r>
          </a:p>
          <a:p>
            <a:pPr>
              <a:defRPr sz="1200"/>
            </a:pPr>
            <a:r>
              <a:t>Accuracy: 0.276</a:t>
            </a:r>
          </a:p>
          <a:p>
            <a:pPr>
              <a:defRPr sz="1200"/>
            </a:pPr>
            <a:r>
              <a:t>Precision: 0.262</a:t>
            </a:r>
          </a:p>
          <a:p>
            <a:pPr>
              <a:defRPr sz="1200"/>
            </a:pPr>
            <a:r>
              <a:t>Recall: 0.986</a:t>
            </a:r>
          </a:p>
          <a:p>
            <a:pPr>
              <a:defRPr sz="1200"/>
            </a:pPr>
            <a:r>
              <a:t>F1: 0.413</a:t>
            </a:r>
          </a:p>
          <a:p>
            <a:pPr>
              <a:defRPr sz="1200"/>
            </a:pPr>
            <a:r>
              <a:t>ROC AUC: 0.532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• Objective: Predict Spotify user churn and identify key risk factors</a:t>
            </a:r>
          </a:p>
          <a:p>
            <a:pPr>
              <a:defRPr sz="1600"/>
            </a:pPr>
            <a:r>
              <a:t>• Dataset: User demographics, subscription, device, listening behavior, churn status</a:t>
            </a:r>
          </a:p>
          <a:p>
            <a:pPr>
              <a:defRPr sz="1600"/>
            </a:pPr>
            <a:r>
              <a:t>• Methods: EDA, feature engineering, multiple ML models</a:t>
            </a:r>
          </a:p>
          <a:p>
            <a:pPr>
              <a:defRPr sz="1600"/>
            </a:pPr>
            <a:r>
              <a:t>• Imbalance Handling: Applied SMOTE oversampling and class weighting</a:t>
            </a:r>
          </a:p>
          <a:p>
            <a:pPr>
              <a:defRPr sz="1600"/>
            </a:pPr>
            <a:r>
              <a:t>• Threshold Tuning: Improved recall to ~99%, F1 score significantly higher</a:t>
            </a:r>
          </a:p>
          <a:p>
            <a:pPr>
              <a:defRPr sz="1600"/>
            </a:pPr>
            <a:r>
              <a:t>• Key Insights: Free users, low engagement, and mobile-only users are most likely to churn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• Free-tier users and low engagement listeners are the most at risk of churn</a:t>
            </a:r>
          </a:p>
          <a:p>
            <a:pPr>
              <a:defRPr sz="1600"/>
            </a:pPr>
            <a:r>
              <a:t>• Random Forest with SMOTE and threshold tuning achieved high recall (~99%)</a:t>
            </a:r>
          </a:p>
          <a:p>
            <a:pPr>
              <a:defRPr sz="1600"/>
            </a:pPr>
            <a:r>
              <a:t>• Accuracy dropped, but recall is more critical for churn detection</a:t>
            </a:r>
          </a:p>
          <a:p>
            <a:pPr>
              <a:defRPr sz="1600"/>
            </a:pPr>
            <a:r>
              <a:t>• Business can use this model to flag at-risk users early</a:t>
            </a:r>
          </a:p>
          <a:p>
            <a:pPr>
              <a:defRPr sz="1600"/>
            </a:pPr>
            <a:r>
              <a:t>• Recommended actions: personalized offers, discounts, and engagement campaigns</a:t>
            </a:r>
          </a:p>
          <a:p>
            <a:pPr>
              <a:defRPr sz="1600"/>
            </a:pPr>
            <a:r>
              <a:t>• Future work: try advanced models (XGBoost), add recency/session features, and use SHAP for interpretability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</a:p>
          <a:p>
            <a:r>
              <a:t>To analyze user behavior and demographic factors influencing churn in Spotify, and provide actionable insights for improving retention.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</a:p>
          <a:p>
            <a:r>
              <a:t>• 8,000 user records</a:t>
            </a:r>
            <a:br/>
            <a:r>
              <a:t>• 12 columns: demographics, subscription, listening behavior, churn status</a:t>
            </a:r>
            <a:br/>
            <a:r>
              <a:t>• Target variable: is_churned (1 = churned, 0 = active)</a:t>
            </a:r>
            <a:br/>
            <a:r>
              <a:t>• Features include: age, gender, subscription type, device, listening habits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Distribution</a:t>
            </a:r>
          </a:p>
        </p:txBody>
      </p:sp>
      <p:pic>
        <p:nvPicPr>
          <p:cNvPr id="3" name="Picture 2" descr="chur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9280" y="137160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</a:p>
          <a:p>
            <a:r>
              <a:t>Around 40% of users are churned, while 60% remain active. This highlights a significant retention challenge.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by Subscription Type</a:t>
            </a:r>
          </a:p>
        </p:txBody>
      </p:sp>
      <p:pic>
        <p:nvPicPr>
          <p:cNvPr id="3" name="Picture 2" descr="churn_by_subscri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326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9280" y="137160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</a:p>
          <a:p>
            <a:r>
              <a:t>Free users have the highest churn, while Premium and Family subscriptions show better retention.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by Device Type</a:t>
            </a:r>
          </a:p>
        </p:txBody>
      </p:sp>
      <p:pic>
        <p:nvPicPr>
          <p:cNvPr id="3" name="Picture 2" descr="churn_by_dev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326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9280" y="137160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</a:p>
          <a:p>
            <a:r>
              <a:t>Users on desktop/web show slightly higher churn compared to mobile users, suggesting mobility aids retention.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Distribution by Churn Status</a:t>
            </a:r>
          </a:p>
        </p:txBody>
      </p:sp>
      <p:pic>
        <p:nvPicPr>
          <p:cNvPr id="3" name="Picture 2" descr="age_vs_chu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326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9280" y="137160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</a:p>
          <a:p>
            <a:r>
              <a:t>Younger users (18–25) churn more often, while older age groups show steadier retention.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Listening Behavior and Churn</a:t>
            </a:r>
          </a:p>
        </p:txBody>
      </p:sp>
      <p:pic>
        <p:nvPicPr>
          <p:cNvPr id="3" name="Picture 2" descr="songs_vs_chu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32657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9280" y="137160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</a:p>
          <a:p>
            <a:r>
              <a:t>Active users listen to more songs per day, indicating stronger engagement compared to churned users.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</a:p>
          <a:p>
            <a:r>
              <a:t>• Free users are most likely to churn.</a:t>
            </a:r>
            <a:br/>
            <a:r>
              <a:t>• Mobile usage correlates with lower churn.</a:t>
            </a:r>
            <a:br/>
            <a:r>
              <a:t>• Younger age groups (18–25) have higher churn rates.</a:t>
            </a:r>
            <a:br/>
            <a:r>
              <a:t>• Higher engagement (songs/day, offline listening) reduces churn.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