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0A8CE-6199-C350-810C-23C79DB4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45C57A-20ED-0BBA-E134-E4A0A2D52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B593A8-016A-7AA4-1455-CF787032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4B7F8E-9FA7-A9AC-513F-54964923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11BE209-ADBA-9045-A888-FFBEB9FD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51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ED2F0-1C38-4A24-7907-9CA265E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A6F43E5-2556-8902-A086-24BADE9FA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CEB901-2F43-F6EE-18D7-696D2C4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B3C9E3-845B-CAF6-E928-4918748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778323-75EE-C9B2-2F2C-7D6EF546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9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4148D6-9780-98F8-CD40-6F54E9E19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D8A2B5-F30D-B344-98AC-327DC76BF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6CED1F-1673-82AD-4513-9FF77E3B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DE9981-0CD3-C761-66CB-0931787B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22D894-E534-FD8D-428B-0AAFAD0E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68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29CD1-C431-1DF9-CA60-9D0C228D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E89ADB-5820-C52B-1B50-C77DFC39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2DF9AC-F428-2CE5-3650-5F3FB4F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110C4A-7F41-9CB2-E94D-633EEFCB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F17946-DA3D-E725-6407-CB9904E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158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83A0C-F349-7F22-0CC4-8BF8FA36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312D6D-0287-9699-AF70-781134E3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6B37AD-447A-EA84-CEAE-1755391F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10851B-13DF-1068-DB8E-9FEE18FF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201D4E-3081-1963-6417-F2BDCF09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26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91BFA-FEDE-69DD-DF82-FA02C90E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EED2A3-8E4D-8C7A-C7B7-318BEC881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C4B02A0-DF94-AB38-09D0-9B25B56B6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6FE0D0-ECD4-1558-2E7C-276D1FE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268947-EBAA-DC51-9C32-D569A593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FCB073-33FC-CDDC-FA74-9CC72F99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1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5718B-A910-52FB-B087-BA0A7CB0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D864EC-DB44-A77D-4E19-7F8AD991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EEF722-2E02-E569-C6BF-D93EE9D97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E022E57-4BA9-3203-C770-EFF416E9F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0E3140A-9069-6A77-AB6E-1284168C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1616D06-5FB9-D83E-2C32-4EB6702F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C55CA9E-3FA7-8C9B-FD39-7C561251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4A05539-DE88-D30C-99F1-C2F561E1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1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4C8D3-2490-55C9-B8C1-ED832BD8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CE65990-81D8-AE83-65ED-4EBB0CE8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3D31963-9BAE-6CB6-74B5-508685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54F9F7-53C4-07C5-2460-98FFE149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751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B474729-381B-EF2D-FB4A-439D0822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FFD18B0-883E-66FB-2748-B9F10A3D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E4BCB54-07CA-2BAB-62DB-C6425536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2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1B7D7-D0D8-53E5-59CE-27EC9286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97252-FC87-0C28-3995-DA3F941C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ED3F16-4AFB-B58A-DB18-5E2F8DC2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55285D-6C65-4C49-4B85-4D92FC20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494774-3A3D-B1D0-8A4E-7D9D674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9D4C95-23F8-1EB0-E24F-061A88FA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75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C5DFD-83AC-D811-EB9D-9C353CA4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A8F8071-E56F-0CAD-0F98-AF88B686D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8CE8F3-FCB2-3B6E-38E2-897728B33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E3CA30-235D-3A31-FF01-7D4F8349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19B6AD-E7F8-4004-91FC-7E1CB4EE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2AFECF4-BA9B-1CF3-FEE9-57F612F0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305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2371909-3718-F7A7-FB25-7F45AA00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3D1E5B-1D76-1371-ADA4-A85F0CE5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C2893D-34DD-3816-5DC9-89331824A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C4EA-00AE-D14B-AEB6-44275C841C9E}" type="datetimeFigureOut">
              <a:rPr lang="pt-PT" smtClean="0"/>
              <a:t>01/05/22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A42CA3-C2E3-C5FB-F3DA-352547BBF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D84559-1071-6DC6-55DB-5E82EC7C2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6C0CC-7BA5-334C-A824-65CBF465BD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6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utilizador/lei21_22_s4_2dk_01/docs/Sprint2/Domain%20Model/DM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lei21_22_s4_2dk_01/docs/Sprint2/Data%20Model/DataModel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lei21_22_s4_2dk_01/docs/Sprint2/Use%20Case%20Diagram/Use_Case_Diagram.s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2F0B63-D715-4F97-B9A7-5D83DA73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FB960-CE0D-4352-A1F3-F5595B2F2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089860-833D-DBF9-1814-19A08D63D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06005"/>
            <a:ext cx="5257800" cy="2806704"/>
          </a:xfrm>
        </p:spPr>
        <p:txBody>
          <a:bodyPr anchor="b">
            <a:normAutofit/>
          </a:bodyPr>
          <a:lstStyle/>
          <a:p>
            <a:pPr algn="l"/>
            <a:r>
              <a:rPr lang="pt-PT" sz="5200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Projeto LAPR4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C3AC1-2FAA-8F7A-C5EE-B739C2CB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279787"/>
            <a:ext cx="5257800" cy="1467873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rgbClr val="002060"/>
                </a:solidFill>
              </a:rPr>
              <a:t>US9001</a:t>
            </a:r>
          </a:p>
          <a:p>
            <a:pPr algn="l"/>
            <a:endParaRPr lang="pt-PT" dirty="0"/>
          </a:p>
        </p:txBody>
      </p:sp>
      <p:sp>
        <p:nvSpPr>
          <p:cNvPr id="12" name="Graphic 9">
            <a:extLst>
              <a:ext uri="{FF2B5EF4-FFF2-40B4-BE49-F238E27FC236}">
                <a16:creationId xmlns:a16="http://schemas.microsoft.com/office/drawing/2014/main" id="{0C7282EA-5D8E-4C6B-B6B2-67AA8E12D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362945-F9EE-A018-F938-9E28311A16AF}"/>
              </a:ext>
            </a:extLst>
          </p:cNvPr>
          <p:cNvSpPr txBox="1"/>
          <p:nvPr/>
        </p:nvSpPr>
        <p:spPr>
          <a:xfrm>
            <a:off x="2681416" y="45596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622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B5E9E-FDF1-EAD8-9484-27A5C330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User</a:t>
            </a:r>
            <a:r>
              <a:rPr lang="pt-PT" b="1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 </a:t>
            </a:r>
            <a:r>
              <a:rPr lang="pt-PT" b="1" dirty="0" err="1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Stories</a:t>
            </a:r>
            <a:r>
              <a:rPr lang="pt-PT" b="1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 - Sprint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A8B22D-BCD2-0D8A-AAD1-A98AD6F9FE77}"/>
              </a:ext>
            </a:extLst>
          </p:cNvPr>
          <p:cNvSpPr/>
          <p:nvPr/>
        </p:nvSpPr>
        <p:spPr>
          <a:xfrm>
            <a:off x="1647565" y="1466207"/>
            <a:ext cx="2533135" cy="1334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1001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Sales </a:t>
            </a:r>
            <a:r>
              <a:rPr lang="pt-PT" sz="1600" dirty="0" err="1">
                <a:solidFill>
                  <a:schemeClr val="bg1"/>
                </a:solidFill>
              </a:rPr>
              <a:t>Clerk</a:t>
            </a:r>
            <a:r>
              <a:rPr lang="pt-PT" sz="1600" dirty="0">
                <a:solidFill>
                  <a:schemeClr val="bg1"/>
                </a:solidFill>
              </a:rPr>
              <a:t>, I </a:t>
            </a:r>
            <a:r>
              <a:rPr lang="pt-PT" sz="1600" dirty="0" err="1">
                <a:solidFill>
                  <a:schemeClr val="bg1"/>
                </a:solidFill>
              </a:rPr>
              <a:t>want</a:t>
            </a:r>
            <a:r>
              <a:rPr lang="pt-PT" sz="1600" dirty="0">
                <a:solidFill>
                  <a:schemeClr val="bg1"/>
                </a:solidFill>
              </a:rPr>
              <a:t> to </a:t>
            </a:r>
            <a:r>
              <a:rPr lang="pt-PT" sz="1600" dirty="0" err="1">
                <a:solidFill>
                  <a:schemeClr val="bg1"/>
                </a:solidFill>
              </a:rPr>
              <a:t>specify</a:t>
            </a:r>
            <a:r>
              <a:rPr lang="pt-PT" sz="1600" dirty="0">
                <a:solidFill>
                  <a:schemeClr val="bg1"/>
                </a:solidFill>
              </a:rPr>
              <a:t> a </a:t>
            </a:r>
            <a:r>
              <a:rPr lang="pt-PT" sz="1600" dirty="0" err="1">
                <a:solidFill>
                  <a:schemeClr val="bg1"/>
                </a:solidFill>
              </a:rPr>
              <a:t>new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product</a:t>
            </a:r>
            <a:r>
              <a:rPr lang="pt-PT" sz="1600" dirty="0">
                <a:solidFill>
                  <a:schemeClr val="bg1"/>
                </a:solidFill>
              </a:rPr>
              <a:t> for sale.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D38C1E-6981-3916-6E69-32682FFF227B}"/>
              </a:ext>
            </a:extLst>
          </p:cNvPr>
          <p:cNvSpPr/>
          <p:nvPr/>
        </p:nvSpPr>
        <p:spPr>
          <a:xfrm>
            <a:off x="380997" y="3009406"/>
            <a:ext cx="2647953" cy="15054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1002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Sales </a:t>
            </a:r>
            <a:r>
              <a:rPr lang="pt-PT" sz="1600" dirty="0" err="1">
                <a:solidFill>
                  <a:schemeClr val="bg1"/>
                </a:solidFill>
              </a:rPr>
              <a:t>Clerk</a:t>
            </a:r>
            <a:r>
              <a:rPr lang="pt-PT" sz="1600" dirty="0">
                <a:solidFill>
                  <a:schemeClr val="bg1"/>
                </a:solidFill>
              </a:rPr>
              <a:t>, I </a:t>
            </a:r>
            <a:r>
              <a:rPr lang="pt-PT" sz="1600" dirty="0" err="1">
                <a:solidFill>
                  <a:schemeClr val="bg1"/>
                </a:solidFill>
              </a:rPr>
              <a:t>want</a:t>
            </a:r>
            <a:r>
              <a:rPr lang="pt-PT" sz="1600" dirty="0">
                <a:solidFill>
                  <a:schemeClr val="bg1"/>
                </a:solidFill>
              </a:rPr>
              <a:t> to </a:t>
            </a:r>
            <a:r>
              <a:rPr lang="pt-PT" sz="1600" dirty="0" err="1">
                <a:solidFill>
                  <a:schemeClr val="bg1"/>
                </a:solidFill>
              </a:rPr>
              <a:t>view</a:t>
            </a:r>
            <a:r>
              <a:rPr lang="pt-PT" sz="1600" dirty="0">
                <a:solidFill>
                  <a:schemeClr val="bg1"/>
                </a:solidFill>
              </a:rPr>
              <a:t>/</a:t>
            </a:r>
            <a:r>
              <a:rPr lang="pt-PT" sz="1600" dirty="0" err="1">
                <a:solidFill>
                  <a:schemeClr val="bg1"/>
                </a:solidFill>
              </a:rPr>
              <a:t>search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products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catalog</a:t>
            </a:r>
            <a:r>
              <a:rPr lang="pt-PT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951BD-0E84-24CB-635E-B383DB2F0808}"/>
              </a:ext>
            </a:extLst>
          </p:cNvPr>
          <p:cNvSpPr/>
          <p:nvPr/>
        </p:nvSpPr>
        <p:spPr>
          <a:xfrm>
            <a:off x="878747" y="4719549"/>
            <a:ext cx="2533135" cy="1334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1003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Sales </a:t>
            </a:r>
            <a:r>
              <a:rPr lang="pt-PT" sz="1600" dirty="0" err="1">
                <a:solidFill>
                  <a:schemeClr val="bg1"/>
                </a:solidFill>
              </a:rPr>
              <a:t>Clerk</a:t>
            </a:r>
            <a:r>
              <a:rPr lang="pt-PT" sz="1600" dirty="0">
                <a:solidFill>
                  <a:schemeClr val="bg1"/>
                </a:solidFill>
              </a:rPr>
              <a:t>, I </a:t>
            </a:r>
            <a:r>
              <a:rPr lang="pt-PT" sz="1600" dirty="0" err="1">
                <a:solidFill>
                  <a:schemeClr val="bg1"/>
                </a:solidFill>
              </a:rPr>
              <a:t>want</a:t>
            </a:r>
            <a:r>
              <a:rPr lang="pt-PT" sz="1600" dirty="0">
                <a:solidFill>
                  <a:schemeClr val="bg1"/>
                </a:solidFill>
              </a:rPr>
              <a:t> to </a:t>
            </a:r>
            <a:r>
              <a:rPr lang="pt-PT" sz="1600" dirty="0" err="1">
                <a:solidFill>
                  <a:schemeClr val="bg1"/>
                </a:solidFill>
              </a:rPr>
              <a:t>register</a:t>
            </a:r>
            <a:r>
              <a:rPr lang="pt-PT" sz="1600" dirty="0">
                <a:solidFill>
                  <a:schemeClr val="bg1"/>
                </a:solidFill>
              </a:rPr>
              <a:t> a </a:t>
            </a:r>
            <a:r>
              <a:rPr lang="pt-PT" sz="1600" dirty="0" err="1">
                <a:solidFill>
                  <a:schemeClr val="bg1"/>
                </a:solidFill>
              </a:rPr>
              <a:t>new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customer</a:t>
            </a:r>
            <a:r>
              <a:rPr lang="pt-PT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5C22B7-923E-A36C-53DC-96F472BD5A46}"/>
              </a:ext>
            </a:extLst>
          </p:cNvPr>
          <p:cNvSpPr/>
          <p:nvPr/>
        </p:nvSpPr>
        <p:spPr>
          <a:xfrm>
            <a:off x="3564925" y="3901819"/>
            <a:ext cx="3039766" cy="1334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1004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Sales </a:t>
            </a:r>
            <a:r>
              <a:rPr lang="pt-PT" sz="1600" dirty="0" err="1">
                <a:solidFill>
                  <a:schemeClr val="bg1"/>
                </a:solidFill>
              </a:rPr>
              <a:t>Clerk</a:t>
            </a:r>
            <a:r>
              <a:rPr lang="pt-PT" sz="1600" dirty="0">
                <a:solidFill>
                  <a:schemeClr val="bg1"/>
                </a:solidFill>
              </a:rPr>
              <a:t>, I </a:t>
            </a:r>
            <a:r>
              <a:rPr lang="pt-PT" sz="1600" dirty="0" err="1">
                <a:solidFill>
                  <a:schemeClr val="bg1"/>
                </a:solidFill>
              </a:rPr>
              <a:t>want</a:t>
            </a:r>
            <a:r>
              <a:rPr lang="pt-PT" sz="1600" dirty="0">
                <a:solidFill>
                  <a:schemeClr val="bg1"/>
                </a:solidFill>
              </a:rPr>
              <a:t> to </a:t>
            </a:r>
            <a:r>
              <a:rPr lang="pt-PT" sz="1600" dirty="0" err="1">
                <a:solidFill>
                  <a:schemeClr val="bg1"/>
                </a:solidFill>
              </a:rPr>
              <a:t>create</a:t>
            </a:r>
            <a:r>
              <a:rPr lang="pt-PT" sz="1600" dirty="0">
                <a:solidFill>
                  <a:schemeClr val="bg1"/>
                </a:solidFill>
              </a:rPr>
              <a:t> a </a:t>
            </a:r>
            <a:r>
              <a:rPr lang="pt-PT" sz="1600" dirty="0" err="1">
                <a:solidFill>
                  <a:schemeClr val="bg1"/>
                </a:solidFill>
              </a:rPr>
              <a:t>new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products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order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on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behalf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of</a:t>
            </a:r>
            <a:r>
              <a:rPr lang="pt-PT" sz="1600" dirty="0">
                <a:solidFill>
                  <a:schemeClr val="bg1"/>
                </a:solidFill>
              </a:rPr>
              <a:t> a </a:t>
            </a:r>
            <a:r>
              <a:rPr lang="pt-PT" sz="1600" dirty="0" err="1">
                <a:solidFill>
                  <a:schemeClr val="bg1"/>
                </a:solidFill>
              </a:rPr>
              <a:t>given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customer</a:t>
            </a:r>
            <a:r>
              <a:rPr lang="pt-PT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021E23-3F04-58C3-560D-78559B0F3A43}"/>
              </a:ext>
            </a:extLst>
          </p:cNvPr>
          <p:cNvSpPr/>
          <p:nvPr/>
        </p:nvSpPr>
        <p:spPr>
          <a:xfrm>
            <a:off x="5338124" y="2342142"/>
            <a:ext cx="2533135" cy="1334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1005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Sales </a:t>
            </a:r>
            <a:r>
              <a:rPr lang="pt-PT" sz="1600" dirty="0" err="1">
                <a:solidFill>
                  <a:schemeClr val="bg1"/>
                </a:solidFill>
              </a:rPr>
              <a:t>Clerk</a:t>
            </a:r>
            <a:r>
              <a:rPr lang="pt-PT" sz="1600" dirty="0">
                <a:solidFill>
                  <a:schemeClr val="bg1"/>
                </a:solidFill>
              </a:rPr>
              <a:t>, I </a:t>
            </a:r>
            <a:r>
              <a:rPr lang="pt-PT" sz="1600" dirty="0" err="1">
                <a:solidFill>
                  <a:schemeClr val="bg1"/>
                </a:solidFill>
              </a:rPr>
              <a:t>want</a:t>
            </a:r>
            <a:r>
              <a:rPr lang="pt-PT" sz="1600" dirty="0">
                <a:solidFill>
                  <a:schemeClr val="bg1"/>
                </a:solidFill>
              </a:rPr>
              <a:t> to define a </a:t>
            </a:r>
            <a:r>
              <a:rPr lang="pt-PT" sz="1600" dirty="0" err="1">
                <a:solidFill>
                  <a:schemeClr val="bg1"/>
                </a:solidFill>
              </a:rPr>
              <a:t>new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category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of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products</a:t>
            </a:r>
            <a:r>
              <a:rPr lang="pt-PT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306D9-73B5-2781-EA3D-927172D0ECAF}"/>
              </a:ext>
            </a:extLst>
          </p:cNvPr>
          <p:cNvSpPr/>
          <p:nvPr/>
        </p:nvSpPr>
        <p:spPr>
          <a:xfrm>
            <a:off x="8252255" y="1521557"/>
            <a:ext cx="3859425" cy="18804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1900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Project Manager, I </a:t>
            </a:r>
            <a:r>
              <a:rPr lang="pt-PT" sz="1600" dirty="0" err="1">
                <a:solidFill>
                  <a:schemeClr val="bg1"/>
                </a:solidFill>
              </a:rPr>
              <a:t>intend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that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system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has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possibility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of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being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initialized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with</a:t>
            </a:r>
            <a:r>
              <a:rPr lang="pt-PT" sz="1600" dirty="0">
                <a:solidFill>
                  <a:schemeClr val="bg1"/>
                </a:solidFill>
              </a:rPr>
              <a:t> some </a:t>
            </a:r>
            <a:r>
              <a:rPr lang="pt-PT" sz="1600" dirty="0" err="1">
                <a:solidFill>
                  <a:schemeClr val="bg1"/>
                </a:solidFill>
              </a:rPr>
              <a:t>information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related</a:t>
            </a:r>
            <a:r>
              <a:rPr lang="pt-PT" sz="1600" dirty="0">
                <a:solidFill>
                  <a:schemeClr val="bg1"/>
                </a:solidFill>
              </a:rPr>
              <a:t> to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product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catalog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and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auxiliary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information</a:t>
            </a:r>
            <a:r>
              <a:rPr lang="pt-PT" sz="1600" dirty="0">
                <a:solidFill>
                  <a:schemeClr val="bg1"/>
                </a:solidFill>
              </a:rPr>
              <a:t> 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9989E3-388D-9669-6B66-278A7B4C969D}"/>
              </a:ext>
            </a:extLst>
          </p:cNvPr>
          <p:cNvSpPr/>
          <p:nvPr/>
        </p:nvSpPr>
        <p:spPr>
          <a:xfrm>
            <a:off x="7844486" y="3703144"/>
            <a:ext cx="3363100" cy="1334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2001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</a:t>
            </a:r>
            <a:r>
              <a:rPr lang="pt-PT" sz="1600" dirty="0" err="1">
                <a:solidFill>
                  <a:schemeClr val="bg1"/>
                </a:solidFill>
              </a:rPr>
              <a:t>Warehouse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Employee</a:t>
            </a:r>
            <a:r>
              <a:rPr lang="pt-PT" sz="1600" dirty="0">
                <a:solidFill>
                  <a:schemeClr val="bg1"/>
                </a:solidFill>
              </a:rPr>
              <a:t>, I </a:t>
            </a:r>
            <a:r>
              <a:rPr lang="pt-PT" sz="1600" dirty="0" err="1">
                <a:solidFill>
                  <a:schemeClr val="bg1"/>
                </a:solidFill>
              </a:rPr>
              <a:t>want</a:t>
            </a:r>
            <a:r>
              <a:rPr lang="pt-PT" sz="1600" dirty="0">
                <a:solidFill>
                  <a:schemeClr val="bg1"/>
                </a:solidFill>
              </a:rPr>
              <a:t> to set </a:t>
            </a:r>
            <a:r>
              <a:rPr lang="pt-PT" sz="1600" dirty="0" err="1">
                <a:solidFill>
                  <a:schemeClr val="bg1"/>
                </a:solidFill>
              </a:rPr>
              <a:t>up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warehouse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plant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by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uploading</a:t>
            </a:r>
            <a:r>
              <a:rPr lang="pt-PT" sz="1600" dirty="0">
                <a:solidFill>
                  <a:schemeClr val="bg1"/>
                </a:solidFill>
              </a:rPr>
              <a:t> a JSON file.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C94562-900D-8F6E-210E-0D0F9B416303}"/>
              </a:ext>
            </a:extLst>
          </p:cNvPr>
          <p:cNvSpPr/>
          <p:nvPr/>
        </p:nvSpPr>
        <p:spPr>
          <a:xfrm>
            <a:off x="5923010" y="5158345"/>
            <a:ext cx="3270423" cy="1334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rgbClr val="002060"/>
                </a:solidFill>
              </a:rPr>
              <a:t>US 2002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As </a:t>
            </a:r>
            <a:r>
              <a:rPr lang="pt-PT" sz="1600" dirty="0" err="1">
                <a:solidFill>
                  <a:schemeClr val="bg1"/>
                </a:solidFill>
              </a:rPr>
              <a:t>Warehouse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Employee</a:t>
            </a:r>
            <a:r>
              <a:rPr lang="pt-PT" sz="1600" dirty="0">
                <a:solidFill>
                  <a:schemeClr val="bg1"/>
                </a:solidFill>
              </a:rPr>
              <a:t>, I </a:t>
            </a:r>
            <a:r>
              <a:rPr lang="pt-PT" sz="1600" dirty="0" err="1">
                <a:solidFill>
                  <a:schemeClr val="bg1"/>
                </a:solidFill>
              </a:rPr>
              <a:t>want</a:t>
            </a:r>
            <a:r>
              <a:rPr lang="pt-PT" sz="1600" dirty="0">
                <a:solidFill>
                  <a:schemeClr val="bg1"/>
                </a:solidFill>
              </a:rPr>
              <a:t> to configure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AGVs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available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on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the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warehouse</a:t>
            </a:r>
            <a:r>
              <a:rPr lang="pt-PT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4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67E10-0F9E-BF46-61DA-62541CD1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Elementos da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D95277-22AF-78A7-6FDB-92402651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/>
              <a:t>Bruno Gonçalves, 1190456</a:t>
            </a:r>
          </a:p>
          <a:p>
            <a:r>
              <a:rPr lang="pt-PT" sz="2400" dirty="0"/>
              <a:t>João Araújo, 1200584</a:t>
            </a:r>
          </a:p>
          <a:p>
            <a:r>
              <a:rPr lang="pt-PT" sz="2400" dirty="0"/>
              <a:t>Marta Portugal, 1201845</a:t>
            </a:r>
          </a:p>
          <a:p>
            <a:r>
              <a:rPr lang="pt-PT" sz="2400" dirty="0"/>
              <a:t>Maria Flores, 1201615</a:t>
            </a:r>
          </a:p>
          <a:p>
            <a:r>
              <a:rPr lang="pt-PT" sz="2400" dirty="0"/>
              <a:t>Rui Dias, 1200963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900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E6F2-0BEE-FFB1-9648-10F76F2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D8FEA1-3B1E-F5F3-ABED-69DC9F8C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81025"/>
          </a:xfrm>
        </p:spPr>
        <p:txBody>
          <a:bodyPr/>
          <a:lstStyle/>
          <a:p>
            <a:r>
              <a:rPr lang="pt-PT" dirty="0"/>
              <a:t>Equipa: DK_01</a:t>
            </a:r>
          </a:p>
          <a:p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7806D03-B351-1A77-F9C1-5443FA267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15507"/>
              </p:ext>
            </p:extLst>
          </p:nvPr>
        </p:nvGraphicFramePr>
        <p:xfrm>
          <a:off x="1346200" y="2632687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244335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6372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693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US/</a:t>
                      </a:r>
                      <a:r>
                        <a:rPr lang="pt-PT" dirty="0" err="1"/>
                        <a:t>Tasks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% conclusão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3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1200584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7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1201845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3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1200963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85%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9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1201845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80%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6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1200963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3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1190456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1201615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7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 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1200584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95%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 Case </a:t>
                      </a:r>
                      <a:r>
                        <a:rPr lang="pt-PT" dirty="0" err="1"/>
                        <a:t>Diagram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1201615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4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2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2C976-3DED-642F-63BA-BC2B5A9D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Modelo de Domínio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7A4DC0-B720-16A1-6768-87DF4D3B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pt-PT" sz="2000" dirty="0">
                <a:hlinkClick r:id="rId2"/>
              </a:rPr>
              <a:t>Domain </a:t>
            </a:r>
            <a:r>
              <a:rPr lang="pt-PT" sz="2000" dirty="0" err="1">
                <a:hlinkClick r:id="rId2"/>
              </a:rPr>
              <a:t>Model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(hiperligação para </a:t>
            </a:r>
            <a:r>
              <a:rPr lang="pt-PT" sz="2000" dirty="0">
                <a:hlinkClick r:id="rId2"/>
              </a:rPr>
              <a:t>DM.svg</a:t>
            </a:r>
            <a:r>
              <a:rPr lang="pt-P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910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D15BF-A1E8-81EA-9455-8E3C8980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Modelo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FAB1BF-8F4F-E7E0-E012-04DC2161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pt-PT" sz="2000" dirty="0">
                <a:hlinkClick r:id="rId2"/>
              </a:rPr>
              <a:t>Data </a:t>
            </a:r>
            <a:r>
              <a:rPr lang="pt-PT" sz="2000" dirty="0" err="1">
                <a:hlinkClick r:id="rId2"/>
              </a:rPr>
              <a:t>Model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(hiperligação para </a:t>
            </a:r>
            <a:r>
              <a:rPr lang="pt-PT" sz="2000" dirty="0" err="1"/>
              <a:t>DM.svg</a:t>
            </a:r>
            <a:r>
              <a:rPr lang="pt-P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541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B694AA-D816-C105-DB84-0FF965B8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rgbClr val="002060"/>
                </a:solidFill>
                <a:latin typeface="Beirut" pitchFamily="2" charset="-78"/>
                <a:cs typeface="Beirut" pitchFamily="2" charset="-78"/>
              </a:rPr>
              <a:t>Diagrama de casos de uso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A036F9-FF07-F5F6-3FA0-5FF957D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pt-PT" sz="2000" dirty="0">
                <a:hlinkClick r:id="rId2"/>
              </a:rPr>
              <a:t>Use Case Diagram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(</a:t>
            </a:r>
            <a:r>
              <a:rPr lang="pt-PT" sz="2000" dirty="0" err="1"/>
              <a:t>UCD.svg</a:t>
            </a:r>
            <a:r>
              <a:rPr lang="pt-P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753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275</Words>
  <Application>Microsoft Macintosh PowerPoint</Application>
  <PresentationFormat>Ecrã Panorâmico</PresentationFormat>
  <Paragraphs>66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Beirut</vt:lpstr>
      <vt:lpstr>Calibri</vt:lpstr>
      <vt:lpstr>Calibri Light</vt:lpstr>
      <vt:lpstr>Tema do Office</vt:lpstr>
      <vt:lpstr>Projeto LAPR4</vt:lpstr>
      <vt:lpstr>User Stories - Sprint B</vt:lpstr>
      <vt:lpstr>Elementos da equipa</vt:lpstr>
      <vt:lpstr>Planeamento</vt:lpstr>
      <vt:lpstr>Modelo de Domínio</vt:lpstr>
      <vt:lpstr>Modelo de Dados</vt:lpstr>
      <vt:lpstr>Diagrama de 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LAPR4</dc:title>
  <dc:creator>Maria Marques (1201615)</dc:creator>
  <cp:lastModifiedBy>Maria Marques (1201615)</cp:lastModifiedBy>
  <cp:revision>4</cp:revision>
  <dcterms:created xsi:type="dcterms:W3CDTF">2022-04-30T22:46:22Z</dcterms:created>
  <dcterms:modified xsi:type="dcterms:W3CDTF">2022-05-01T21:23:41Z</dcterms:modified>
</cp:coreProperties>
</file>