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embeddings/oleObject1.bin" ContentType="application/vnd.openxmlformats-officedocument.oleObject"/>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embeddings/oleObject2.bin" ContentType="application/vnd.openxmlformats-officedocument.oleObject"/>
  <Override PartName="/ppt/tags/tag3.xml" ContentType="application/vnd.openxmlformats-officedocument.presentationml.tags+xml"/>
  <Override PartName="/ppt/notesSlides/notesSlide4.xml" ContentType="application/vnd.openxmlformats-officedocument.presentationml.notesSlide+xml"/>
  <Override PartName="/ppt/embeddings/oleObject3.bin" ContentType="application/vnd.openxmlformats-officedocument.oleObject"/>
  <Override PartName="/ppt/tags/tag4.xml" ContentType="application/vnd.openxmlformats-officedocument.presentationml.tags+xml"/>
  <Override PartName="/ppt/notesSlides/notesSlide5.xml" ContentType="application/vnd.openxmlformats-officedocument.presentationml.notesSlide+xml"/>
  <Override PartName="/ppt/embeddings/oleObject4.bin" ContentType="application/vnd.openxmlformats-officedocument.oleObject"/>
  <Override PartName="/ppt/tags/tag5.xml" ContentType="application/vnd.openxmlformats-officedocument.presentationml.tags+xml"/>
  <Override PartName="/ppt/notesSlides/notesSlide6.xml" ContentType="application/vnd.openxmlformats-officedocument.presentationml.notesSlide+xml"/>
  <Override PartName="/ppt/embeddings/oleObject5.bin" ContentType="application/vnd.openxmlformats-officedocument.oleObject"/>
  <Override PartName="/ppt/tags/tag6.xml" ContentType="application/vnd.openxmlformats-officedocument.presentationml.tags+xml"/>
  <Override PartName="/ppt/notesSlides/notesSlide7.xml" ContentType="application/vnd.openxmlformats-officedocument.presentationml.notesSlide+xml"/>
  <Override PartName="/ppt/embeddings/oleObject6.bin" ContentType="application/vnd.openxmlformats-officedocument.oleObject"/>
  <Override PartName="/ppt/tags/tag7.xml" ContentType="application/vnd.openxmlformats-officedocument.presentationml.tags+xml"/>
  <Override PartName="/ppt/notesSlides/notesSlide8.xml" ContentType="application/vnd.openxmlformats-officedocument.presentationml.notesSlide+xml"/>
  <Override PartName="/ppt/embeddings/oleObject7.bin" ContentType="application/vnd.openxmlformats-officedocument.oleObject"/>
  <Override PartName="/ppt/tags/tag8.xml" ContentType="application/vnd.openxmlformats-officedocument.presentationml.tags+xml"/>
  <Override PartName="/ppt/notesSlides/notesSlide9.xml" ContentType="application/vnd.openxmlformats-officedocument.presentationml.notesSlide+xml"/>
  <Override PartName="/ppt/embeddings/oleObject8.bin" ContentType="application/vnd.openxmlformats-officedocument.oleObject"/>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embeddings/oleObject9.bin" ContentType="application/vnd.openxmlformats-officedocument.oleObject"/>
  <Override PartName="/ppt/tags/tag10.xml" ContentType="application/vnd.openxmlformats-officedocument.presentationml.tags+xml"/>
  <Override PartName="/ppt/notesSlides/notesSlide12.xml" ContentType="application/vnd.openxmlformats-officedocument.presentationml.notesSlide+xml"/>
  <Override PartName="/ppt/embeddings/oleObject10.bin" ContentType="application/vnd.openxmlformats-officedocument.oleObject"/>
  <Override PartName="/ppt/tags/tag11.xml" ContentType="application/vnd.openxmlformats-officedocument.presentationml.tags+xml"/>
  <Override PartName="/ppt/notesSlides/notesSlide13.xml" ContentType="application/vnd.openxmlformats-officedocument.presentationml.notesSlide+xml"/>
  <Override PartName="/ppt/embeddings/oleObject11.bin" ContentType="application/vnd.openxmlformats-officedocument.oleObject"/>
  <Override PartName="/ppt/tags/tag12.xml" ContentType="application/vnd.openxmlformats-officedocument.presentationml.tags+xml"/>
  <Override PartName="/ppt/notesSlides/notesSlide14.xml" ContentType="application/vnd.openxmlformats-officedocument.presentationml.notesSlide+xml"/>
  <Override PartName="/ppt/embeddings/oleObject12.bin" ContentType="application/vnd.openxmlformats-officedocument.oleObject"/>
  <Override PartName="/ppt/tags/tag13.xml" ContentType="application/vnd.openxmlformats-officedocument.presentationml.tags+xml"/>
  <Override PartName="/ppt/notesSlides/notesSlide15.xml" ContentType="application/vnd.openxmlformats-officedocument.presentationml.notesSlide+xml"/>
  <Override PartName="/ppt/embeddings/oleObject13.bin" ContentType="application/vnd.openxmlformats-officedocument.oleObject"/>
  <Override PartName="/ppt/tags/tag14.xml" ContentType="application/vnd.openxmlformats-officedocument.presentationml.tags+xml"/>
  <Override PartName="/ppt/notesSlides/notesSlide16.xml" ContentType="application/vnd.openxmlformats-officedocument.presentationml.notesSlide+xml"/>
  <Override PartName="/ppt/embeddings/oleObject14.bin" ContentType="application/vnd.openxmlformats-officedocument.oleObject"/>
  <Override PartName="/ppt/tags/tag15.xml" ContentType="application/vnd.openxmlformats-officedocument.presentationml.tags+xml"/>
  <Override PartName="/ppt/notesSlides/notesSlide17.xml" ContentType="application/vnd.openxmlformats-officedocument.presentationml.notesSlide+xml"/>
  <Override PartName="/ppt/embeddings/oleObject15.bin" ContentType="application/vnd.openxmlformats-officedocument.oleObject"/>
  <Override PartName="/ppt/tags/tag16.xml" ContentType="application/vnd.openxmlformats-officedocument.presentationml.tags+xml"/>
  <Override PartName="/ppt/notesSlides/notesSlide18.xml" ContentType="application/vnd.openxmlformats-officedocument.presentationml.notesSlide+xml"/>
  <Override PartName="/ppt/embeddings/oleObject16.bin" ContentType="application/vnd.openxmlformats-officedocument.oleObject"/>
  <Override PartName="/ppt/tags/tag17.xml" ContentType="application/vnd.openxmlformats-officedocument.presentationml.tags+xml"/>
  <Override PartName="/ppt/notesSlides/notesSlide19.xml" ContentType="application/vnd.openxmlformats-officedocument.presentationml.notesSlide+xml"/>
  <Override PartName="/ppt/embeddings/oleObject17.bin" ContentType="application/vnd.openxmlformats-officedocument.oleObject"/>
  <Override PartName="/ppt/tags/tag18.xml" ContentType="application/vnd.openxmlformats-officedocument.presentationml.tags+xml"/>
  <Override PartName="/ppt/notesSlides/notesSlide20.xml" ContentType="application/vnd.openxmlformats-officedocument.presentationml.notesSlide+xml"/>
  <Override PartName="/ppt/embeddings/oleObject18.bin" ContentType="application/vnd.openxmlformats-officedocument.oleObject"/>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353" r:id="rId2"/>
    <p:sldId id="422" r:id="rId3"/>
    <p:sldId id="432" r:id="rId4"/>
    <p:sldId id="439" r:id="rId5"/>
    <p:sldId id="446" r:id="rId6"/>
    <p:sldId id="440" r:id="rId7"/>
    <p:sldId id="449" r:id="rId8"/>
    <p:sldId id="447" r:id="rId9"/>
    <p:sldId id="451" r:id="rId10"/>
    <p:sldId id="441" r:id="rId11"/>
    <p:sldId id="431" r:id="rId12"/>
    <p:sldId id="442" r:id="rId13"/>
    <p:sldId id="448" r:id="rId14"/>
    <p:sldId id="443" r:id="rId15"/>
    <p:sldId id="444" r:id="rId16"/>
    <p:sldId id="445" r:id="rId17"/>
    <p:sldId id="450" r:id="rId18"/>
    <p:sldId id="389" r:id="rId19"/>
    <p:sldId id="403" r:id="rId20"/>
    <p:sldId id="404" r:id="rId21"/>
    <p:sldId id="405" r:id="rId22"/>
    <p:sldId id="406" r:id="rId23"/>
    <p:sldId id="407" r:id="rId24"/>
    <p:sldId id="408" r:id="rId25"/>
    <p:sldId id="409" r:id="rId26"/>
    <p:sldId id="417" r:id="rId27"/>
    <p:sldId id="436" r:id="rId28"/>
    <p:sldId id="437" r:id="rId29"/>
    <p:sldId id="438" r:id="rId30"/>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117">
          <p15:clr>
            <a:srgbClr val="A4A3A4"/>
          </p15:clr>
        </p15:guide>
        <p15:guide id="2" orient="horz" pos="206">
          <p15:clr>
            <a:srgbClr val="A4A3A4"/>
          </p15:clr>
        </p15:guide>
        <p15:guide id="3" orient="horz" pos="2795" userDrawn="1">
          <p15:clr>
            <a:srgbClr val="A4A3A4"/>
          </p15:clr>
        </p15:guide>
        <p15:guide id="4" orient="horz" pos="1298" userDrawn="1">
          <p15:clr>
            <a:srgbClr val="A4A3A4"/>
          </p15:clr>
        </p15:guide>
        <p15:guide id="5" orient="horz" pos="799" userDrawn="1">
          <p15:clr>
            <a:srgbClr val="A4A3A4"/>
          </p15:clr>
        </p15:guide>
        <p15:guide id="6" pos="5556">
          <p15:clr>
            <a:srgbClr val="A4A3A4"/>
          </p15:clr>
        </p15:guide>
        <p15:guide id="7" pos="206">
          <p15:clr>
            <a:srgbClr val="A4A3A4"/>
          </p15:clr>
        </p15:guide>
        <p15:guide id="8" pos="288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hroeter-Mayer, Brigitte" initials="SB" lastIdx="10" clrIdx="0">
    <p:extLst/>
  </p:cmAuthor>
  <p:cmAuthor id="2" name="Andreas Linke" initials="AL"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8A15"/>
    <a:srgbClr val="F3F593"/>
    <a:srgbClr val="666666"/>
    <a:srgbClr val="FF5050"/>
    <a:srgbClr val="003283"/>
    <a:srgbClr val="FF0000"/>
    <a:srgbClr val="2B3F7B"/>
    <a:srgbClr val="9C277B"/>
    <a:srgbClr val="D4652D"/>
    <a:srgbClr val="9E3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75" autoAdjust="0"/>
    <p:restoredTop sz="95347" autoAdjust="0"/>
  </p:normalViewPr>
  <p:slideViewPr>
    <p:cSldViewPr snapToGrid="0" showGuides="1">
      <p:cViewPr varScale="1">
        <p:scale>
          <a:sx n="138" d="100"/>
          <a:sy n="138" d="100"/>
        </p:scale>
        <p:origin x="-744" y="-120"/>
      </p:cViewPr>
      <p:guideLst>
        <p:guide orient="horz" pos="4117"/>
        <p:guide orient="horz" pos="206"/>
        <p:guide orient="horz" pos="2795"/>
        <p:guide orient="horz" pos="1298"/>
        <p:guide orient="horz" pos="799"/>
        <p:guide pos="5556"/>
        <p:guide pos="206"/>
        <p:guide pos="2880"/>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showGuides="1">
      <p:cViewPr>
        <p:scale>
          <a:sx n="100" d="100"/>
          <a:sy n="100" d="100"/>
        </p:scale>
        <p:origin x="-2508" y="-1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commentAuthors" Target="commentAuthors.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8067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9087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975" indent="-180975" algn="l" defTabSz="914400" rtl="0" eaLnBrk="1" latinLnBrk="0" hangingPunct="1">
      <a:buClr>
        <a:schemeClr val="accent1"/>
      </a:buClr>
      <a:buSzPct val="100000"/>
      <a:buFont typeface="Wingdings" pitchFamily="2" charset="2"/>
      <a:buChar char=""/>
      <a:defRPr sz="1100" kern="1200">
        <a:solidFill>
          <a:schemeClr val="tx1"/>
        </a:solidFill>
        <a:latin typeface="+mn-lt"/>
        <a:ea typeface="+mn-ea"/>
        <a:cs typeface="+mn-cs"/>
      </a:defRPr>
    </a:lvl2pPr>
    <a:lvl3pPr marL="357188" indent="-17621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fontAlgn="base">
              <a:spcBef>
                <a:spcPts val="600"/>
              </a:spcBef>
              <a:spcAft>
                <a:spcPct val="0"/>
              </a:spcAft>
              <a:buClr>
                <a:srgbClr val="F0AB00"/>
              </a:buClr>
              <a:buSzPct val="80000"/>
              <a:buFont typeface="Arial" panose="020B0604020202020204" pitchFamily="34" charset="0"/>
              <a:buNone/>
            </a:pPr>
            <a:r>
              <a:rPr lang="en-US" sz="1800" b="1" kern="0" dirty="0" smtClean="0">
                <a:solidFill>
                  <a:schemeClr val="bg1"/>
                </a:solidFill>
                <a:ea typeface="Arial Unicode MS" pitchFamily="34" charset="-128"/>
                <a:cs typeface="Arial Unicode MS" pitchFamily="34" charset="-128"/>
              </a:rPr>
              <a:t>Instructions</a:t>
            </a:r>
          </a:p>
          <a:p>
            <a:pPr marL="0" indent="0" fontAlgn="base">
              <a:spcBef>
                <a:spcPts val="600"/>
              </a:spcBef>
              <a:spcAft>
                <a:spcPct val="0"/>
              </a:spcAft>
              <a:buClr>
                <a:srgbClr val="F0AB00"/>
              </a:buClr>
              <a:buSzPct val="80000"/>
              <a:buFont typeface="Arial" panose="020B0604020202020204" pitchFamily="34" charset="0"/>
              <a:buNone/>
            </a:pPr>
            <a:endParaRPr lang="en-US" sz="1800" b="1" kern="0" dirty="0" smtClean="0">
              <a:solidFill>
                <a:schemeClr val="bg1"/>
              </a:solidFill>
              <a:ea typeface="Arial Unicode MS" pitchFamily="34" charset="-128"/>
              <a:cs typeface="Arial Unicode MS" pitchFamily="34" charset="-128"/>
            </a:endParaRPr>
          </a:p>
          <a:p>
            <a:pPr marL="171450" indent="-171450" fontAlgn="base">
              <a:spcBef>
                <a:spcPts val="600"/>
              </a:spcBef>
              <a:spcAft>
                <a:spcPct val="0"/>
              </a:spcAft>
              <a:buClr>
                <a:srgbClr val="F0AB00"/>
              </a:buClr>
              <a:buSzPct val="80000"/>
              <a:buFont typeface="Arial" panose="020B0604020202020204" pitchFamily="34" charset="0"/>
              <a:buChar char="•"/>
            </a:pPr>
            <a:r>
              <a:rPr lang="en-US" sz="1200" kern="0" dirty="0" smtClean="0">
                <a:solidFill>
                  <a:schemeClr val="bg1"/>
                </a:solidFill>
                <a:ea typeface="Arial Unicode MS" pitchFamily="34" charset="-128"/>
                <a:cs typeface="Arial Unicode MS" pitchFamily="34" charset="-128"/>
              </a:rPr>
              <a:t>Enter appropriate delivery type:</a:t>
            </a:r>
          </a:p>
          <a:p>
            <a:pPr marL="171450" indent="-171450" fontAlgn="base">
              <a:spcBef>
                <a:spcPts val="600"/>
              </a:spcBef>
              <a:spcAft>
                <a:spcPct val="0"/>
              </a:spcAft>
              <a:buClr>
                <a:srgbClr val="F0AB00"/>
              </a:buClr>
              <a:buSzPct val="80000"/>
              <a:buFont typeface="Arial" panose="020B0604020202020204" pitchFamily="34" charset="0"/>
              <a:buChar char="•"/>
            </a:pPr>
            <a:r>
              <a:rPr lang="en-US" sz="1200" kern="0" dirty="0" smtClean="0">
                <a:solidFill>
                  <a:schemeClr val="bg1"/>
                </a:solidFill>
                <a:ea typeface="Arial Unicode MS" pitchFamily="34" charset="-128"/>
                <a:cs typeface="Arial Unicode MS" pitchFamily="34" charset="-128"/>
              </a:rPr>
              <a:t>Enter appropriate names, links, and dates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3306319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866379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Tree>
    <p:extLst>
      <p:ext uri="{BB962C8B-B14F-4D97-AF65-F5344CB8AC3E}">
        <p14:creationId xmlns:p14="http://schemas.microsoft.com/office/powerpoint/2010/main" val="4192092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spcBef>
                <a:spcPts val="600"/>
              </a:spcBef>
              <a:spcAft>
                <a:spcPct val="0"/>
              </a:spcAft>
              <a:buClr>
                <a:schemeClr val="bg1"/>
              </a:buClr>
              <a:buSzPct val="100000"/>
            </a:pPr>
            <a:endParaRPr lang="en-US" sz="1200" kern="0" noProof="0" dirty="0" smtClean="0">
              <a:solidFill>
                <a:schemeClr val="bg1"/>
              </a:solidFill>
              <a:ea typeface="Arial Unicode MS" pitchFamily="34" charset="-128"/>
              <a:cs typeface="Arial Unicode MS" pitchFamily="34" charset="-128"/>
            </a:endParaRPr>
          </a:p>
        </p:txBody>
      </p:sp>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Tree>
    <p:extLst>
      <p:ext uri="{BB962C8B-B14F-4D97-AF65-F5344CB8AC3E}">
        <p14:creationId xmlns:p14="http://schemas.microsoft.com/office/powerpoint/2010/main" val="2088907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Tree>
    <p:extLst>
      <p:ext uri="{BB962C8B-B14F-4D97-AF65-F5344CB8AC3E}">
        <p14:creationId xmlns:p14="http://schemas.microsoft.com/office/powerpoint/2010/main" val="1554468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Tree>
    <p:extLst>
      <p:ext uri="{BB962C8B-B14F-4D97-AF65-F5344CB8AC3E}">
        <p14:creationId xmlns:p14="http://schemas.microsoft.com/office/powerpoint/2010/main" val="2465067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Tree>
    <p:extLst>
      <p:ext uri="{BB962C8B-B14F-4D97-AF65-F5344CB8AC3E}">
        <p14:creationId xmlns:p14="http://schemas.microsoft.com/office/powerpoint/2010/main" val="2351583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Tree>
    <p:extLst>
      <p:ext uri="{BB962C8B-B14F-4D97-AF65-F5344CB8AC3E}">
        <p14:creationId xmlns:p14="http://schemas.microsoft.com/office/powerpoint/2010/main" val="4152829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Tree>
    <p:extLst>
      <p:ext uri="{BB962C8B-B14F-4D97-AF65-F5344CB8AC3E}">
        <p14:creationId xmlns:p14="http://schemas.microsoft.com/office/powerpoint/2010/main" val="3567507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Tree>
    <p:extLst>
      <p:ext uri="{BB962C8B-B14F-4D97-AF65-F5344CB8AC3E}">
        <p14:creationId xmlns:p14="http://schemas.microsoft.com/office/powerpoint/2010/main" val="1534575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Tree>
    <p:extLst>
      <p:ext uri="{BB962C8B-B14F-4D97-AF65-F5344CB8AC3E}">
        <p14:creationId xmlns:p14="http://schemas.microsoft.com/office/powerpoint/2010/main" val="4170184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2722991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spcBef>
                <a:spcPts val="600"/>
              </a:spcBef>
              <a:spcAft>
                <a:spcPct val="0"/>
              </a:spcAft>
              <a:buClr>
                <a:srgbClr val="F0AB00"/>
              </a:buClr>
              <a:buSzPct val="80000"/>
            </a:pPr>
            <a:r>
              <a:rPr lang="en-US" sz="1800" b="1" kern="0" dirty="0" smtClean="0">
                <a:solidFill>
                  <a:schemeClr val="bg1"/>
                </a:solidFill>
                <a:ea typeface="Arial Unicode MS" pitchFamily="34" charset="-128"/>
                <a:cs typeface="Arial Unicode MS" pitchFamily="34" charset="-128"/>
              </a:rPr>
              <a:t>Instructions</a:t>
            </a:r>
          </a:p>
          <a:p>
            <a:pPr fontAlgn="base">
              <a:spcBef>
                <a:spcPts val="600"/>
              </a:spcBef>
              <a:spcAft>
                <a:spcPct val="0"/>
              </a:spcAft>
              <a:buClr>
                <a:srgbClr val="F0AB00"/>
              </a:buClr>
              <a:buSzPct val="80000"/>
            </a:pPr>
            <a:endParaRPr lang="en-US" sz="1200" kern="0" dirty="0" smtClean="0">
              <a:solidFill>
                <a:schemeClr val="bg1"/>
              </a:solidFill>
              <a:ea typeface="Arial Unicode MS" pitchFamily="34" charset="-128"/>
              <a:cs typeface="Arial Unicode MS" pitchFamily="34" charset="-128"/>
            </a:endParaRPr>
          </a:p>
          <a:p>
            <a:pPr marL="171450" indent="-171450" fontAlgn="base">
              <a:spcBef>
                <a:spcPts val="600"/>
              </a:spcBef>
              <a:spcAft>
                <a:spcPct val="0"/>
              </a:spcAft>
              <a:buClr>
                <a:schemeClr val="bg1"/>
              </a:buClr>
              <a:buSzPct val="100000"/>
              <a:buFont typeface="Arial" panose="020B0604020202020204" pitchFamily="34" charset="0"/>
              <a:buChar char="•"/>
            </a:pPr>
            <a:r>
              <a:rPr lang="en-US" sz="1200" kern="0" dirty="0" smtClean="0">
                <a:solidFill>
                  <a:schemeClr val="bg1"/>
                </a:solidFill>
                <a:ea typeface="Arial Unicode MS" pitchFamily="34" charset="-128"/>
                <a:cs typeface="Arial Unicode MS" pitchFamily="34" charset="-128"/>
              </a:rPr>
              <a:t>Add the type of delivery, e.g.: </a:t>
            </a:r>
            <a:r>
              <a:rPr lang="en-US" sz="1200" kern="0" baseline="0" dirty="0" smtClean="0">
                <a:solidFill>
                  <a:schemeClr val="bg1"/>
                </a:solidFill>
                <a:ea typeface="Arial Unicode MS" pitchFamily="34" charset="-128"/>
                <a:cs typeface="Arial Unicode MS" pitchFamily="34" charset="-128"/>
              </a:rPr>
              <a:t> </a:t>
            </a:r>
            <a:r>
              <a:rPr lang="en-US" sz="1200" kern="0" dirty="0" smtClean="0">
                <a:solidFill>
                  <a:schemeClr val="bg1"/>
                </a:solidFill>
                <a:ea typeface="Arial Unicode MS" pitchFamily="34" charset="-128"/>
                <a:cs typeface="Arial Unicode MS" pitchFamily="34" charset="-128"/>
              </a:rPr>
              <a:t>Release Decision for unrestricted delivery was</a:t>
            </a:r>
          </a:p>
          <a:p>
            <a:pPr marL="171450" indent="-171450" fontAlgn="base">
              <a:spcBef>
                <a:spcPts val="600"/>
              </a:spcBef>
              <a:spcAft>
                <a:spcPct val="0"/>
              </a:spcAft>
              <a:buClr>
                <a:schemeClr val="bg1"/>
              </a:buClr>
              <a:buSzPct val="100000"/>
              <a:buFont typeface="Arial" panose="020B0604020202020204" pitchFamily="34" charset="0"/>
              <a:buChar char="•"/>
            </a:pPr>
            <a:r>
              <a:rPr lang="en-US" sz="1200" kern="0" dirty="0" smtClean="0">
                <a:solidFill>
                  <a:schemeClr val="bg1"/>
                </a:solidFill>
                <a:ea typeface="Arial Unicode MS" pitchFamily="34" charset="-128"/>
                <a:cs typeface="Arial Unicode MS" pitchFamily="34" charset="-128"/>
              </a:rPr>
              <a:t>Enter decision, e.g. accepted</a:t>
            </a:r>
          </a:p>
          <a:p>
            <a:pPr marL="171450" indent="-171450" fontAlgn="base">
              <a:spcBef>
                <a:spcPts val="600"/>
              </a:spcBef>
              <a:spcAft>
                <a:spcPct val="0"/>
              </a:spcAft>
              <a:buClr>
                <a:schemeClr val="bg1"/>
              </a:buClr>
              <a:buSzPct val="100000"/>
              <a:buFont typeface="Arial" panose="020B0604020202020204" pitchFamily="34" charset="0"/>
              <a:buChar char="•"/>
            </a:pPr>
            <a:r>
              <a:rPr lang="en-US" sz="1200" kern="0" dirty="0" smtClean="0">
                <a:solidFill>
                  <a:schemeClr val="bg1"/>
                </a:solidFill>
                <a:ea typeface="Arial Unicode MS" pitchFamily="34" charset="-128"/>
                <a:cs typeface="Arial Unicode MS" pitchFamily="34" charset="-128"/>
              </a:rPr>
              <a:t>Enter name of Development Head or empowered delegate and date.</a:t>
            </a:r>
          </a:p>
          <a:p>
            <a:pPr fontAlgn="base">
              <a:spcBef>
                <a:spcPts val="600"/>
              </a:spcBef>
              <a:spcAft>
                <a:spcPct val="0"/>
              </a:spcAft>
              <a:buClr>
                <a:srgbClr val="F0AB00"/>
              </a:buClr>
              <a:buSzPct val="80000"/>
            </a:pPr>
            <a:endParaRPr lang="en-US" sz="1200" kern="0" dirty="0" smtClean="0">
              <a:solidFill>
                <a:schemeClr val="bg1"/>
              </a:solidFill>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200" kern="0" dirty="0" smtClean="0">
              <a:solidFill>
                <a:schemeClr val="bg1"/>
              </a:solidFill>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200" kern="0" dirty="0" smtClean="0">
                <a:solidFill>
                  <a:schemeClr val="bg1"/>
                </a:solidFill>
                <a:ea typeface="Arial Unicode MS" pitchFamily="34" charset="-128"/>
                <a:cs typeface="Arial Unicode MS" pitchFamily="34" charset="-128"/>
              </a:rPr>
              <a:t>If there are any new or open action items, please list them here (short description) and create a corresponding CSS ticket for each new action item. Otherwise this section can be deleted.</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26</a:t>
            </a:fld>
            <a:endParaRPr lang="en-US" dirty="0"/>
          </a:p>
        </p:txBody>
      </p:sp>
    </p:spTree>
    <p:extLst>
      <p:ext uri="{BB962C8B-B14F-4D97-AF65-F5344CB8AC3E}">
        <p14:creationId xmlns:p14="http://schemas.microsoft.com/office/powerpoint/2010/main" val="2898749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Tree>
    <p:extLst>
      <p:ext uri="{BB962C8B-B14F-4D97-AF65-F5344CB8AC3E}">
        <p14:creationId xmlns:p14="http://schemas.microsoft.com/office/powerpoint/2010/main" val="671195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b="1" dirty="0" smtClean="0"/>
              <a:t>Information</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Tree>
    <p:extLst>
      <p:ext uri="{BB962C8B-B14F-4D97-AF65-F5344CB8AC3E}">
        <p14:creationId xmlns:p14="http://schemas.microsoft.com/office/powerpoint/2010/main" val="14783895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29</a:t>
            </a:fld>
            <a:endParaRPr lang="en-US"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481731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57977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2302060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4075005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3217568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820928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1583826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extLst>
      <p:ext uri="{BB962C8B-B14F-4D97-AF65-F5344CB8AC3E}">
        <p14:creationId xmlns:p14="http://schemas.microsoft.com/office/powerpoint/2010/main" val="934197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12.sap.com/corporate-en/legal/copyright/index.epx"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sap.com/corporate-de/legal/copyright/index.epx"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7" name="TextBox 6"/>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tx1"/>
                </a:solidFill>
              </a:rPr>
              <a:pPr marL="93663" indent="-93663" algn="r">
                <a:buClr>
                  <a:schemeClr val="accent2"/>
                </a:buClr>
                <a:buFont typeface="Arial" pitchFamily="34" charset="0"/>
                <a:buNone/>
              </a:pPr>
              <a:t>‹#›</a:t>
            </a:fld>
            <a:endParaRPr lang="en-US" sz="800" noProof="0" dirty="0" smtClean="0">
              <a:solidFill>
                <a:schemeClr val="tx1"/>
              </a:solidFill>
            </a:endParaRPr>
          </a:p>
        </p:txBody>
      </p:sp>
      <p:sp>
        <p:nvSpPr>
          <p:cNvPr id="4" name="TextBox 3"/>
          <p:cNvSpPr txBox="1"/>
          <p:nvPr userDrawn="1"/>
        </p:nvSpPr>
        <p:spPr bwMode="black">
          <a:xfrm>
            <a:off x="324000" y="6636183"/>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2015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10" name="TextBox 9"/>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US" sz="2400" b="1" kern="1200" noProof="0" dirty="0" smtClean="0">
                <a:solidFill>
                  <a:schemeClr val="accent2"/>
                </a:solidFill>
                <a:latin typeface="+mj-lt"/>
                <a:ea typeface="+mj-ea"/>
                <a:cs typeface="+mj-cs"/>
              </a:rPr>
              <a:t>© 2015 SAP AG or an SAP affiliate company. </a:t>
            </a:r>
            <a:br>
              <a:rPr lang="en-US" sz="2400" b="1" kern="1200" noProof="0" dirty="0" smtClean="0">
                <a:solidFill>
                  <a:schemeClr val="accent2"/>
                </a:solidFill>
                <a:latin typeface="+mj-lt"/>
                <a:ea typeface="+mj-ea"/>
                <a:cs typeface="+mj-cs"/>
              </a:rPr>
            </a:br>
            <a:r>
              <a:rPr lang="en-US" sz="24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4000" y="1692000"/>
            <a:ext cx="8496150" cy="3539430"/>
          </a:xfrm>
          <a:prstGeom prst="rect">
            <a:avLst/>
          </a:prstGeom>
          <a:noFill/>
        </p:spPr>
        <p:txBody>
          <a:bodyPr wrap="square" lIns="0" tIns="0" rIns="0" bIns="0" rtlCol="0">
            <a:spAutoFit/>
          </a:bodyPr>
          <a:lstStyle/>
          <a:p>
            <a:r>
              <a:rPr lang="en-US" sz="10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AG or an </a:t>
            </a:r>
          </a:p>
          <a:p>
            <a:r>
              <a:rPr lang="en-US" sz="1000" kern="1200" dirty="0" smtClean="0">
                <a:solidFill>
                  <a:schemeClr val="tx1"/>
                </a:solidFill>
                <a:latin typeface="Arial"/>
                <a:ea typeface="MS PGothic" pitchFamily="34" charset="-128"/>
                <a:cs typeface="+mn-cs"/>
              </a:rPr>
              <a:t>SAP affiliate company.</a:t>
            </a:r>
          </a:p>
          <a:p>
            <a:pPr>
              <a:spcBef>
                <a:spcPts val="1200"/>
              </a:spcBef>
            </a:pPr>
            <a:r>
              <a:rPr lang="en-US" sz="10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(or an SAP affiliate company) in Germany and other countries. Please see </a:t>
            </a:r>
            <a:r>
              <a:rPr lang="en-US" sz="1000" kern="1200" dirty="0" smtClean="0">
                <a:solidFill>
                  <a:schemeClr val="tx1"/>
                </a:solidFill>
                <a:latin typeface="Arial"/>
                <a:ea typeface="MS PGothic" pitchFamily="34" charset="-128"/>
                <a:cs typeface="+mn-cs"/>
                <a:hlinkClick r:id="rId2"/>
              </a:rPr>
              <a:t>http://global12.sap.com/corporate-en/legal/copyright/index.epx</a:t>
            </a:r>
            <a:r>
              <a:rPr lang="en-US" sz="10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000" kern="1200" dirty="0"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a:spcBef>
                <a:spcPts val="1200"/>
              </a:spcBef>
            </a:pPr>
            <a:r>
              <a:rPr lang="en-US" sz="1000" kern="1200" dirty="0" smtClean="0">
                <a:solidFill>
                  <a:schemeClr val="tx1"/>
                </a:solidFill>
                <a:latin typeface="Arial"/>
                <a:ea typeface="MS PGothic" pitchFamily="34" charset="-128"/>
                <a:cs typeface="+mn-cs"/>
              </a:rPr>
              <a:t>National product specifications may vary.</a:t>
            </a:r>
          </a:p>
          <a:p>
            <a:pPr>
              <a:spcBef>
                <a:spcPts val="1200"/>
              </a:spcBef>
            </a:pPr>
            <a:r>
              <a:rPr lang="en-US" sz="1000" kern="1200" dirty="0" smtClean="0">
                <a:solidFill>
                  <a:schemeClr val="tx1"/>
                </a:solidFill>
                <a:latin typeface="Arial"/>
                <a:ea typeface="MS PGothic" pitchFamily="34" charset="-128"/>
                <a:cs typeface="+mn-cs"/>
              </a:rPr>
              <a:t>These materials are provided by SAP AG or an SAP affiliate company for informational purposes only, without representation or warranty of any kind, and SAP AG or its affiliated companies shall not be liable for errors or omissions with respect to the materials. The only warranties for SAP AG or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services, if any. Nothing herein should be construed as constituting an additional warranty. </a:t>
            </a:r>
          </a:p>
          <a:p>
            <a:pPr>
              <a:spcBef>
                <a:spcPts val="1200"/>
              </a:spcBef>
            </a:pPr>
            <a:r>
              <a:rPr lang="en-US" sz="1000" kern="1200" dirty="0" smtClean="0">
                <a:solidFill>
                  <a:schemeClr val="tx1"/>
                </a:solidFill>
                <a:latin typeface="Arial"/>
                <a:ea typeface="MS PGothic" pitchFamily="34" charset="-128"/>
                <a:cs typeface="+mn-cs"/>
              </a:rPr>
              <a:t>In particular, SAP AG or its affiliated companies have no obligation to pursue any course of business outlined in this document or any related presentation, or to develop or release any functionality mentioned therein. This document, or any related presentation, and SAP AG’s or its affiliated companies’ strategy and possible future developments, products, and/or platform directions and functionality are all subject to change and may be changed by SAP AG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sz="2400" b="1" kern="1200" noProof="0" dirty="0" smtClean="0">
                <a:solidFill>
                  <a:schemeClr val="accent2"/>
                </a:solidFill>
                <a:latin typeface="+mj-lt"/>
                <a:ea typeface="+mj-ea"/>
                <a:cs typeface="+mj-cs"/>
              </a:rPr>
              <a:t>© 2015 SAP AG </a:t>
            </a:r>
            <a:r>
              <a:rPr lang="en-US" sz="2400" b="1" kern="1200" noProof="0" dirty="0" err="1" smtClean="0">
                <a:solidFill>
                  <a:schemeClr val="accent2"/>
                </a:solidFill>
                <a:latin typeface="+mj-lt"/>
                <a:ea typeface="+mj-ea"/>
                <a:cs typeface="+mj-cs"/>
              </a:rPr>
              <a:t>oder</a:t>
            </a:r>
            <a:r>
              <a:rPr lang="en-US" sz="2400" b="1" kern="1200" noProof="0" dirty="0" smtClean="0">
                <a:solidFill>
                  <a:schemeClr val="accent2"/>
                </a:solidFill>
                <a:latin typeface="+mj-lt"/>
                <a:ea typeface="+mj-ea"/>
                <a:cs typeface="+mj-cs"/>
              </a:rPr>
              <a:t> </a:t>
            </a:r>
            <a:r>
              <a:rPr lang="en-US" sz="2400" b="1" kern="1200" noProof="0" dirty="0" err="1" smtClean="0">
                <a:solidFill>
                  <a:schemeClr val="accent2"/>
                </a:solidFill>
                <a:latin typeface="+mj-lt"/>
                <a:ea typeface="+mj-ea"/>
                <a:cs typeface="+mj-cs"/>
              </a:rPr>
              <a:t>ein</a:t>
            </a:r>
            <a:r>
              <a:rPr lang="en-US" sz="2400" b="1" kern="1200" noProof="0" dirty="0" smtClean="0">
                <a:solidFill>
                  <a:schemeClr val="accent2"/>
                </a:solidFill>
                <a:latin typeface="+mj-lt"/>
                <a:ea typeface="+mj-ea"/>
                <a:cs typeface="+mj-cs"/>
              </a:rPr>
              <a:t> SAP-</a:t>
            </a:r>
            <a:r>
              <a:rPr lang="en-US" sz="2400" b="1" kern="1200" noProof="0" dirty="0" err="1" smtClean="0">
                <a:solidFill>
                  <a:schemeClr val="accent2"/>
                </a:solidFill>
                <a:latin typeface="+mj-lt"/>
                <a:ea typeface="+mj-ea"/>
                <a:cs typeface="+mj-cs"/>
              </a:rPr>
              <a:t>Konzernunternehmen</a:t>
            </a:r>
            <a:r>
              <a:rPr lang="en-US" sz="2400" b="1" kern="1200" noProof="0" dirty="0" smtClean="0">
                <a:solidFill>
                  <a:schemeClr val="accent2"/>
                </a:solidFill>
                <a:latin typeface="+mj-lt"/>
                <a:ea typeface="+mj-ea"/>
                <a:cs typeface="+mj-cs"/>
              </a:rPr>
              <a:t>. </a:t>
            </a:r>
            <a:br>
              <a:rPr lang="en-US" sz="2400" b="1" kern="1200" noProof="0" dirty="0" smtClean="0">
                <a:solidFill>
                  <a:schemeClr val="accent2"/>
                </a:solidFill>
                <a:latin typeface="+mj-lt"/>
                <a:ea typeface="+mj-ea"/>
                <a:cs typeface="+mj-cs"/>
              </a:rPr>
            </a:br>
            <a:r>
              <a:rPr lang="en-US" sz="2400" b="1" kern="1200" noProof="0" dirty="0" err="1" smtClean="0">
                <a:solidFill>
                  <a:schemeClr val="accent2"/>
                </a:solidFill>
                <a:latin typeface="+mj-lt"/>
                <a:ea typeface="+mj-ea"/>
                <a:cs typeface="+mj-cs"/>
              </a:rPr>
              <a:t>Alle</a:t>
            </a:r>
            <a:r>
              <a:rPr lang="en-US" sz="2400" b="1" kern="1200" noProof="0" dirty="0" smtClean="0">
                <a:solidFill>
                  <a:schemeClr val="accent2"/>
                </a:solidFill>
                <a:latin typeface="+mj-lt"/>
                <a:ea typeface="+mj-ea"/>
                <a:cs typeface="+mj-cs"/>
              </a:rPr>
              <a:t> </a:t>
            </a:r>
            <a:r>
              <a:rPr lang="en-US" sz="2400" b="1" kern="1200" noProof="0" dirty="0" err="1" smtClean="0">
                <a:solidFill>
                  <a:schemeClr val="accent2"/>
                </a:solidFill>
                <a:latin typeface="+mj-lt"/>
                <a:ea typeface="+mj-ea"/>
                <a:cs typeface="+mj-cs"/>
              </a:rPr>
              <a:t>Rechte</a:t>
            </a:r>
            <a:r>
              <a:rPr lang="en-US" sz="2400" b="1" kern="1200" noProof="0" dirty="0" smtClean="0">
                <a:solidFill>
                  <a:schemeClr val="accent2"/>
                </a:solidFill>
                <a:latin typeface="+mj-lt"/>
                <a:ea typeface="+mj-ea"/>
                <a:cs typeface="+mj-cs"/>
              </a:rPr>
              <a:t> </a:t>
            </a:r>
            <a:r>
              <a:rPr lang="en-US" sz="2400" b="1" kern="1200" noProof="0" dirty="0" err="1" smtClean="0">
                <a:solidFill>
                  <a:schemeClr val="accent2"/>
                </a:solidFill>
                <a:latin typeface="+mj-lt"/>
                <a:ea typeface="+mj-ea"/>
                <a:cs typeface="+mj-cs"/>
              </a:rPr>
              <a:t>vorbehalten</a:t>
            </a:r>
            <a:r>
              <a:rPr lang="en-US" sz="2400" b="1" kern="1200" noProof="0" dirty="0" smtClean="0">
                <a:solidFill>
                  <a:schemeClr val="accent2"/>
                </a:solidFill>
                <a:latin typeface="+mj-lt"/>
                <a:ea typeface="+mj-ea"/>
                <a:cs typeface="+mj-cs"/>
              </a:rPr>
              <a:t>.</a:t>
            </a:r>
          </a:p>
        </p:txBody>
      </p:sp>
      <p:sp>
        <p:nvSpPr>
          <p:cNvPr id="6" name="TextBox 5"/>
          <p:cNvSpPr txBox="1"/>
          <p:nvPr userDrawn="1"/>
        </p:nvSpPr>
        <p:spPr bwMode="gray">
          <a:xfrm>
            <a:off x="324000" y="1692000"/>
            <a:ext cx="8496150" cy="4001095"/>
          </a:xfrm>
          <a:prstGeom prst="rect">
            <a:avLst/>
          </a:prstGeom>
          <a:noFill/>
        </p:spPr>
        <p:txBody>
          <a:bodyPr wrap="square" lIns="0" tIns="0" rIns="0" bIns="0" rtlCol="0">
            <a:spAutoFit/>
          </a:bodyPr>
          <a:lstStyle/>
          <a:p>
            <a:r>
              <a:rPr lang="en-US" sz="1000" kern="1200" noProof="0" dirty="0" err="1" smtClean="0">
                <a:solidFill>
                  <a:schemeClr val="tx1"/>
                </a:solidFill>
                <a:effectLst/>
                <a:latin typeface="Arial"/>
                <a:ea typeface="+mn-ea"/>
                <a:cs typeface="+mn-cs"/>
              </a:rPr>
              <a:t>Weitergabe</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Vervielfältigung</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dieser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Publikation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von </a:t>
            </a:r>
            <a:r>
              <a:rPr lang="en-US" sz="1000" kern="1200" noProof="0" dirty="0" err="1" smtClean="0">
                <a:solidFill>
                  <a:schemeClr val="tx1"/>
                </a:solidFill>
                <a:effectLst/>
                <a:latin typeface="Arial"/>
                <a:ea typeface="+mn-ea"/>
                <a:cs typeface="+mn-cs"/>
              </a:rPr>
              <a:t>Teilen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daraus</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sind</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welchem</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Zweck</a:t>
            </a:r>
            <a:r>
              <a:rPr lang="en-US" sz="1000" kern="1200" noProof="0" dirty="0" smtClean="0">
                <a:solidFill>
                  <a:schemeClr val="tx1"/>
                </a:solidFill>
                <a:effectLst/>
                <a:latin typeface="Arial"/>
                <a:ea typeface="+mn-ea"/>
                <a:cs typeface="+mn-cs"/>
              </a:rPr>
              <a:t> und in </a:t>
            </a:r>
            <a:r>
              <a:rPr lang="en-US" sz="1000" kern="1200" noProof="0" dirty="0" err="1" smtClean="0">
                <a:solidFill>
                  <a:schemeClr val="tx1"/>
                </a:solidFill>
                <a:effectLst/>
                <a:latin typeface="Arial"/>
                <a:ea typeface="+mn-ea"/>
                <a:cs typeface="+mn-cs"/>
              </a:rPr>
              <a:t>welcher</a:t>
            </a:r>
            <a:r>
              <a:rPr lang="en-US" sz="1000" kern="1200" noProof="0" dirty="0" smtClean="0">
                <a:solidFill>
                  <a:schemeClr val="tx1"/>
                </a:solidFill>
                <a:effectLst/>
                <a:latin typeface="Arial"/>
                <a:ea typeface="+mn-ea"/>
                <a:cs typeface="+mn-cs"/>
              </a:rPr>
              <a:t> Form </a:t>
            </a:r>
            <a:r>
              <a:rPr lang="en-US" sz="1000" kern="1200" noProof="0" dirty="0" err="1" smtClean="0">
                <a:solidFill>
                  <a:schemeClr val="tx1"/>
                </a:solidFill>
                <a:effectLst/>
                <a:latin typeface="Arial"/>
                <a:ea typeface="+mn-ea"/>
                <a:cs typeface="+mn-cs"/>
              </a:rPr>
              <a:t>auch</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immer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ohne</a:t>
            </a:r>
            <a:r>
              <a:rPr lang="en-US" sz="1000" kern="1200" noProof="0" dirty="0" smtClean="0">
                <a:solidFill>
                  <a:schemeClr val="tx1"/>
                </a:solidFill>
                <a:effectLst/>
                <a:latin typeface="Arial"/>
                <a:ea typeface="+mn-ea"/>
                <a:cs typeface="+mn-cs"/>
              </a:rPr>
              <a:t> die </a:t>
            </a:r>
            <a:r>
              <a:rPr lang="en-US" sz="1000" kern="1200" noProof="0" dirty="0" err="1" smtClean="0">
                <a:solidFill>
                  <a:schemeClr val="tx1"/>
                </a:solidFill>
                <a:effectLst/>
                <a:latin typeface="Arial"/>
                <a:ea typeface="+mn-ea"/>
                <a:cs typeface="+mn-cs"/>
              </a:rPr>
              <a:t>ausdrückliche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schriftliche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Genehmigung</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durch</a:t>
            </a:r>
            <a:r>
              <a:rPr lang="en-US" sz="1000" kern="1200" noProof="0" dirty="0" smtClean="0">
                <a:solidFill>
                  <a:schemeClr val="tx1"/>
                </a:solidFill>
                <a:effectLst/>
                <a:latin typeface="Arial"/>
                <a:ea typeface="+mn-ea"/>
                <a:cs typeface="+mn-cs"/>
              </a:rPr>
              <a:t> 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ein</a:t>
            </a:r>
            <a:r>
              <a:rPr lang="en-US" sz="1000" kern="1200" noProof="0" dirty="0" smtClean="0">
                <a:solidFill>
                  <a:schemeClr val="tx1"/>
                </a:solidFill>
                <a:effectLst/>
                <a:latin typeface="Arial"/>
                <a:ea typeface="+mn-ea"/>
                <a:cs typeface="+mn-cs"/>
              </a:rPr>
              <a:t> SAP-</a:t>
            </a:r>
            <a:r>
              <a:rPr lang="en-US" sz="1000" kern="1200" noProof="0" dirty="0" err="1" smtClean="0">
                <a:solidFill>
                  <a:schemeClr val="tx1"/>
                </a:solidFill>
                <a:effectLst/>
                <a:latin typeface="Arial"/>
                <a:ea typeface="+mn-ea"/>
                <a:cs typeface="+mn-cs"/>
              </a:rPr>
              <a:t>Konzernunternehmen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nicht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gestattet</a:t>
            </a:r>
            <a:r>
              <a:rPr lang="en-US" sz="1000" kern="1200" noProof="0" dirty="0" smtClean="0">
                <a:solidFill>
                  <a:schemeClr val="tx1"/>
                </a:solidFill>
                <a:effectLst/>
                <a:latin typeface="Arial"/>
                <a:ea typeface="+mn-ea"/>
                <a:cs typeface="+mn-cs"/>
              </a:rPr>
              <a:t>.</a:t>
            </a:r>
          </a:p>
          <a:p>
            <a:pPr>
              <a:spcBef>
                <a:spcPts val="1200"/>
              </a:spcBef>
            </a:pPr>
            <a:r>
              <a:rPr lang="en-US" sz="1000" kern="1200" noProof="0" dirty="0" smtClean="0">
                <a:solidFill>
                  <a:schemeClr val="tx1"/>
                </a:solidFill>
                <a:effectLst/>
                <a:latin typeface="Arial"/>
                <a:ea typeface="+mn-ea"/>
                <a:cs typeface="+mn-cs"/>
              </a:rPr>
              <a:t>SAP und </a:t>
            </a:r>
            <a:r>
              <a:rPr lang="en-US" sz="1000" kern="1200" noProof="0" dirty="0" err="1" smtClean="0">
                <a:solidFill>
                  <a:schemeClr val="tx1"/>
                </a:solidFill>
                <a:effectLst/>
                <a:latin typeface="Arial"/>
                <a:ea typeface="+mn-ea"/>
                <a:cs typeface="+mn-cs"/>
              </a:rPr>
              <a:t>andere</a:t>
            </a:r>
            <a:r>
              <a:rPr lang="en-US" sz="1000" kern="1200" noProof="0" dirty="0" smtClean="0">
                <a:solidFill>
                  <a:schemeClr val="tx1"/>
                </a:solidFill>
                <a:effectLst/>
                <a:latin typeface="Arial"/>
                <a:ea typeface="+mn-ea"/>
                <a:cs typeface="+mn-cs"/>
              </a:rPr>
              <a:t> in </a:t>
            </a:r>
            <a:r>
              <a:rPr lang="en-US" sz="1000" kern="1200" noProof="0" dirty="0" err="1" smtClean="0">
                <a:solidFill>
                  <a:schemeClr val="tx1"/>
                </a:solidFill>
                <a:effectLst/>
                <a:latin typeface="Arial"/>
                <a:ea typeface="+mn-ea"/>
                <a:cs typeface="+mn-cs"/>
              </a:rPr>
              <a:t>diesem</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Dokument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erwähnte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Produkte</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Dienstleistungen</a:t>
            </a:r>
            <a:r>
              <a:rPr lang="en-US" sz="1000" kern="1200" noProof="0" dirty="0" smtClean="0">
                <a:solidFill>
                  <a:schemeClr val="tx1"/>
                </a:solidFill>
                <a:effectLst/>
                <a:latin typeface="Arial"/>
                <a:ea typeface="+mn-ea"/>
                <a:cs typeface="+mn-cs"/>
              </a:rPr>
              <a:t> von SAP </a:t>
            </a:r>
            <a:r>
              <a:rPr lang="en-US" sz="1000" kern="1200" noProof="0" dirty="0" err="1" smtClean="0">
                <a:solidFill>
                  <a:schemeClr val="tx1"/>
                </a:solidFill>
                <a:effectLst/>
                <a:latin typeface="Arial"/>
                <a:ea typeface="+mn-ea"/>
                <a:cs typeface="+mn-cs"/>
              </a:rPr>
              <a:t>sowie</a:t>
            </a:r>
            <a:r>
              <a:rPr lang="en-US" sz="1000" kern="1200" noProof="0" dirty="0" smtClean="0">
                <a:solidFill>
                  <a:schemeClr val="tx1"/>
                </a:solidFill>
                <a:effectLst/>
                <a:latin typeface="Arial"/>
                <a:ea typeface="+mn-ea"/>
                <a:cs typeface="+mn-cs"/>
              </a:rPr>
              <a:t> die </a:t>
            </a:r>
            <a:r>
              <a:rPr lang="en-US" sz="1000" kern="1200" noProof="0" dirty="0" err="1" smtClean="0">
                <a:solidFill>
                  <a:schemeClr val="tx1"/>
                </a:solidFill>
                <a:effectLst/>
                <a:latin typeface="Arial"/>
                <a:ea typeface="+mn-ea"/>
                <a:cs typeface="+mn-cs"/>
              </a:rPr>
              <a:t>dazugehörigen</a:t>
            </a:r>
            <a:r>
              <a:rPr lang="en-US" sz="1000" kern="1200" noProof="0" dirty="0" smtClean="0">
                <a:solidFill>
                  <a:schemeClr val="tx1"/>
                </a:solidFill>
                <a:effectLst/>
                <a:latin typeface="Arial"/>
                <a:ea typeface="+mn-ea"/>
                <a:cs typeface="+mn-cs"/>
              </a:rPr>
              <a:t> Logos </a:t>
            </a:r>
            <a:r>
              <a:rPr lang="en-US" sz="1000" kern="1200" noProof="0" dirty="0" err="1" smtClean="0">
                <a:solidFill>
                  <a:schemeClr val="tx1"/>
                </a:solidFill>
                <a:effectLst/>
                <a:latin typeface="Arial"/>
                <a:ea typeface="+mn-ea"/>
                <a:cs typeface="+mn-cs"/>
              </a:rPr>
              <a:t>sind</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Marken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eingetragene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Marken</a:t>
            </a:r>
            <a:r>
              <a:rPr lang="en-US" sz="1000" kern="1200" noProof="0" dirty="0" smtClean="0">
                <a:solidFill>
                  <a:schemeClr val="tx1"/>
                </a:solidFill>
                <a:effectLst/>
                <a:latin typeface="Arial"/>
                <a:ea typeface="+mn-ea"/>
                <a:cs typeface="+mn-cs"/>
              </a:rPr>
              <a:t> der 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von </a:t>
            </a:r>
            <a:r>
              <a:rPr lang="en-US" sz="1000" kern="1200" noProof="0" dirty="0" err="1" smtClean="0">
                <a:solidFill>
                  <a:schemeClr val="tx1"/>
                </a:solidFill>
                <a:effectLst/>
                <a:latin typeface="Arial"/>
                <a:ea typeface="+mn-ea"/>
                <a:cs typeface="+mn-cs"/>
              </a:rPr>
              <a:t>einem</a:t>
            </a:r>
            <a:r>
              <a:rPr lang="en-US" sz="1000" kern="1200" noProof="0" dirty="0" smtClean="0">
                <a:solidFill>
                  <a:schemeClr val="tx1"/>
                </a:solidFill>
                <a:effectLst/>
                <a:latin typeface="Arial"/>
                <a:ea typeface="+mn-ea"/>
                <a:cs typeface="+mn-cs"/>
              </a:rPr>
              <a:t> SAP-</a:t>
            </a:r>
            <a:r>
              <a:rPr lang="en-US" sz="1000" kern="1200" noProof="0" dirty="0" err="1" smtClean="0">
                <a:solidFill>
                  <a:schemeClr val="tx1"/>
                </a:solidFill>
                <a:effectLst/>
                <a:latin typeface="Arial"/>
                <a:ea typeface="+mn-ea"/>
                <a:cs typeface="+mn-cs"/>
              </a:rPr>
              <a:t>Konzernunternehmen</a:t>
            </a:r>
            <a:r>
              <a:rPr lang="en-US" sz="1000" kern="1200" noProof="0" dirty="0" smtClean="0">
                <a:solidFill>
                  <a:schemeClr val="tx1"/>
                </a:solidFill>
                <a:effectLst/>
                <a:latin typeface="Arial"/>
                <a:ea typeface="+mn-ea"/>
                <a:cs typeface="+mn-cs"/>
              </a:rPr>
              <a:t>) in Deutschland und </a:t>
            </a:r>
            <a:r>
              <a:rPr lang="en-US" sz="1000" kern="1200" noProof="0" dirty="0" err="1" smtClean="0">
                <a:solidFill>
                  <a:schemeClr val="tx1"/>
                </a:solidFill>
                <a:effectLst/>
                <a:latin typeface="Arial"/>
                <a:ea typeface="+mn-ea"/>
                <a:cs typeface="+mn-cs"/>
              </a:rPr>
              <a:t>verschiedenen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anderen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Ländern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weltweit</a:t>
            </a:r>
            <a:r>
              <a:rPr lang="en-US" sz="1000" kern="1200" noProof="0" dirty="0" smtClean="0">
                <a:solidFill>
                  <a:schemeClr val="tx1"/>
                </a:solidFill>
                <a:effectLst/>
                <a:latin typeface="Arial"/>
                <a:ea typeface="+mn-ea"/>
                <a:cs typeface="+mn-cs"/>
              </a:rPr>
              <a:t>. </a:t>
            </a:r>
            <a:br>
              <a:rPr lang="en-US" sz="1000" kern="1200" noProof="0" dirty="0" smtClean="0">
                <a:solidFill>
                  <a:schemeClr val="tx1"/>
                </a:solidFill>
                <a:effectLst/>
                <a:latin typeface="Arial"/>
                <a:ea typeface="+mn-ea"/>
                <a:cs typeface="+mn-cs"/>
              </a:rPr>
            </a:br>
            <a:r>
              <a:rPr lang="en-US" sz="1000" kern="1200" noProof="0" dirty="0" err="1" smtClean="0">
                <a:solidFill>
                  <a:schemeClr val="tx1"/>
                </a:solidFill>
                <a:effectLst/>
                <a:latin typeface="Arial"/>
                <a:ea typeface="+mn-ea"/>
                <a:cs typeface="+mn-cs"/>
              </a:rPr>
              <a:t>Weitere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Hinweise</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Informationen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zum</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Markenrecht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finden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Sie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unter</a:t>
            </a:r>
            <a:r>
              <a:rPr lang="en-US" sz="1000" kern="1200" noProof="0" dirty="0" smtClean="0">
                <a:solidFill>
                  <a:schemeClr val="tx1"/>
                </a:solidFill>
                <a:effectLst/>
                <a:latin typeface="Arial"/>
                <a:ea typeface="+mn-ea"/>
                <a:cs typeface="+mn-cs"/>
              </a:rPr>
              <a:t> </a:t>
            </a:r>
            <a:r>
              <a:rPr lang="en-US" sz="1000" kern="1200" noProof="0" dirty="0" smtClean="0">
                <a:solidFill>
                  <a:schemeClr val="tx1"/>
                </a:solidFill>
                <a:effectLst/>
                <a:latin typeface="Arial"/>
                <a:ea typeface="+mn-ea"/>
                <a:cs typeface="+mn-cs"/>
                <a:hlinkClick r:id="rId2"/>
              </a:rPr>
              <a:t>http://global.sap.com/corporate-de/legal/copyright/index.epx</a:t>
            </a:r>
            <a:r>
              <a:rPr lang="en-US" sz="1000" kern="1200" noProof="0" dirty="0" smtClean="0">
                <a:solidFill>
                  <a:schemeClr val="tx1"/>
                </a:solidFill>
                <a:effectLst/>
                <a:latin typeface="Arial"/>
                <a:ea typeface="+mn-ea"/>
                <a:cs typeface="+mn-cs"/>
              </a:rPr>
              <a:t>.</a:t>
            </a:r>
          </a:p>
          <a:p>
            <a:pPr>
              <a:spcBef>
                <a:spcPts val="1200"/>
              </a:spcBef>
            </a:pPr>
            <a:r>
              <a:rPr lang="en-US" sz="1000" kern="1200" noProof="0" dirty="0" smtClean="0">
                <a:solidFill>
                  <a:schemeClr val="tx1"/>
                </a:solidFill>
                <a:effectLst/>
                <a:latin typeface="Arial"/>
                <a:ea typeface="+mn-ea"/>
                <a:cs typeface="+mn-cs"/>
              </a:rPr>
              <a:t>Die von 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deren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Vertriebsfirmen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angebotenen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Softwareprodukte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können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Softwarekomponenten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auch</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anderer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Softwarehersteller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enthalten</a:t>
            </a:r>
            <a:r>
              <a:rPr lang="en-US" sz="1000" kern="1200" noProof="0" dirty="0" smtClean="0">
                <a:solidFill>
                  <a:schemeClr val="tx1"/>
                </a:solidFill>
                <a:effectLst/>
                <a:latin typeface="Arial"/>
                <a:ea typeface="+mn-ea"/>
                <a:cs typeface="+mn-cs"/>
              </a:rPr>
              <a:t>.</a:t>
            </a:r>
          </a:p>
          <a:p>
            <a:pPr>
              <a:spcBef>
                <a:spcPts val="1200"/>
              </a:spcBef>
            </a:pPr>
            <a:r>
              <a:rPr lang="en-US" sz="1000" kern="1200" noProof="0" dirty="0" err="1" smtClean="0">
                <a:solidFill>
                  <a:schemeClr val="tx1"/>
                </a:solidFill>
                <a:effectLst/>
                <a:latin typeface="Arial"/>
                <a:ea typeface="+mn-ea"/>
                <a:cs typeface="+mn-cs"/>
              </a:rPr>
              <a:t>Produkte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können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länderspezifische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Unterschiede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aufweisen</a:t>
            </a:r>
            <a:r>
              <a:rPr lang="en-US" sz="1000" kern="1200" noProof="0" dirty="0" smtClean="0">
                <a:solidFill>
                  <a:schemeClr val="tx1"/>
                </a:solidFill>
                <a:effectLst/>
                <a:latin typeface="Arial"/>
                <a:ea typeface="+mn-ea"/>
                <a:cs typeface="+mn-cs"/>
              </a:rPr>
              <a:t>.</a:t>
            </a:r>
          </a:p>
          <a:p>
            <a:pPr>
              <a:spcBef>
                <a:spcPts val="1200"/>
              </a:spcBef>
            </a:pPr>
            <a:r>
              <a:rPr lang="en-US" sz="1000" kern="1200" noProof="0" dirty="0" smtClean="0">
                <a:solidFill>
                  <a:schemeClr val="tx1"/>
                </a:solidFill>
                <a:effectLst/>
                <a:latin typeface="Arial"/>
                <a:ea typeface="+mn-ea"/>
                <a:cs typeface="+mn-cs"/>
              </a:rPr>
              <a:t>Die </a:t>
            </a:r>
            <a:r>
              <a:rPr lang="en-US" sz="1000" kern="1200" noProof="0" dirty="0" err="1" smtClean="0">
                <a:solidFill>
                  <a:schemeClr val="tx1"/>
                </a:solidFill>
                <a:effectLst/>
                <a:latin typeface="Arial"/>
                <a:ea typeface="+mn-ea"/>
                <a:cs typeface="+mn-cs"/>
              </a:rPr>
              <a:t>vorliegenden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Unterlagen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werden</a:t>
            </a:r>
            <a:r>
              <a:rPr lang="en-US" sz="1000" kern="1200" noProof="0" dirty="0" smtClean="0">
                <a:solidFill>
                  <a:schemeClr val="tx1"/>
                </a:solidFill>
                <a:effectLst/>
                <a:latin typeface="Arial"/>
                <a:ea typeface="+mn-ea"/>
                <a:cs typeface="+mn-cs"/>
              </a:rPr>
              <a:t> von der 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einem</a:t>
            </a:r>
            <a:r>
              <a:rPr lang="en-US" sz="1000" kern="1200" noProof="0" dirty="0" smtClean="0">
                <a:solidFill>
                  <a:schemeClr val="tx1"/>
                </a:solidFill>
                <a:effectLst/>
                <a:latin typeface="Arial"/>
                <a:ea typeface="+mn-ea"/>
                <a:cs typeface="+mn-cs"/>
              </a:rPr>
              <a:t> SAP-</a:t>
            </a:r>
            <a:r>
              <a:rPr lang="en-US" sz="1000" kern="1200" noProof="0" dirty="0" err="1" smtClean="0">
                <a:solidFill>
                  <a:schemeClr val="tx1"/>
                </a:solidFill>
                <a:effectLst/>
                <a:latin typeface="Arial"/>
                <a:ea typeface="+mn-ea"/>
                <a:cs typeface="+mn-cs"/>
              </a:rPr>
              <a:t>Konzernunternehmen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bereitgestellt</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dienen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ausschließlich</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Informations-zwecken</a:t>
            </a:r>
            <a:r>
              <a:rPr lang="en-US" sz="1000" kern="1200" noProof="0" dirty="0" smtClean="0">
                <a:solidFill>
                  <a:schemeClr val="tx1"/>
                </a:solidFill>
                <a:effectLst/>
                <a:latin typeface="Arial"/>
                <a:ea typeface="+mn-ea"/>
                <a:cs typeface="+mn-cs"/>
              </a:rPr>
              <a:t>. Die 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ihre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Konzernunternehmen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übernehmen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keinerlei</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Haftung</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Gewährleistung</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für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Fehler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Unvollständigkeiten</a:t>
            </a:r>
            <a:r>
              <a:rPr lang="en-US" sz="1000" kern="1200" noProof="0" dirty="0" smtClean="0">
                <a:solidFill>
                  <a:schemeClr val="tx1"/>
                </a:solidFill>
                <a:effectLst/>
                <a:latin typeface="Arial"/>
                <a:ea typeface="+mn-ea"/>
                <a:cs typeface="+mn-cs"/>
              </a:rPr>
              <a:t> in </a:t>
            </a:r>
            <a:br>
              <a:rPr lang="en-US" sz="1000" kern="1200" noProof="0" dirty="0" smtClean="0">
                <a:solidFill>
                  <a:schemeClr val="tx1"/>
                </a:solidFill>
                <a:effectLst/>
                <a:latin typeface="Arial"/>
                <a:ea typeface="+mn-ea"/>
                <a:cs typeface="+mn-cs"/>
              </a:rPr>
            </a:br>
            <a:r>
              <a:rPr lang="en-US" sz="1000" kern="1200" noProof="0" dirty="0" err="1" smtClean="0">
                <a:solidFill>
                  <a:schemeClr val="tx1"/>
                </a:solidFill>
                <a:effectLst/>
                <a:latin typeface="Arial"/>
                <a:ea typeface="+mn-ea"/>
                <a:cs typeface="+mn-cs"/>
              </a:rPr>
              <a:t>dieser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Publikation</a:t>
            </a:r>
            <a:r>
              <a:rPr lang="en-US" sz="1000" kern="1200" noProof="0" dirty="0" smtClean="0">
                <a:solidFill>
                  <a:schemeClr val="tx1"/>
                </a:solidFill>
                <a:effectLst/>
                <a:latin typeface="Arial"/>
                <a:ea typeface="+mn-ea"/>
                <a:cs typeface="+mn-cs"/>
              </a:rPr>
              <a:t>. Die 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ein</a:t>
            </a:r>
            <a:r>
              <a:rPr lang="en-US" sz="1000" kern="1200" noProof="0" dirty="0" smtClean="0">
                <a:solidFill>
                  <a:schemeClr val="tx1"/>
                </a:solidFill>
                <a:effectLst/>
                <a:latin typeface="Arial"/>
                <a:ea typeface="+mn-ea"/>
                <a:cs typeface="+mn-cs"/>
              </a:rPr>
              <a:t> SAP-</a:t>
            </a:r>
            <a:r>
              <a:rPr lang="en-US" sz="1000" kern="1200" noProof="0" dirty="0" err="1" smtClean="0">
                <a:solidFill>
                  <a:schemeClr val="tx1"/>
                </a:solidFill>
                <a:effectLst/>
                <a:latin typeface="Arial"/>
                <a:ea typeface="+mn-ea"/>
                <a:cs typeface="+mn-cs"/>
              </a:rPr>
              <a:t>Konzernunternehmen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steht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lediglich</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für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Produkte</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Dienstleistungen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nach</a:t>
            </a:r>
            <a:r>
              <a:rPr lang="en-US" sz="1000" kern="1200" noProof="0" dirty="0" smtClean="0">
                <a:solidFill>
                  <a:schemeClr val="tx1"/>
                </a:solidFill>
                <a:effectLst/>
                <a:latin typeface="Arial"/>
                <a:ea typeface="+mn-ea"/>
                <a:cs typeface="+mn-cs"/>
              </a:rPr>
              <a:t> der </a:t>
            </a:r>
            <a:r>
              <a:rPr lang="en-US" sz="1000" kern="1200" noProof="0" dirty="0" err="1" smtClean="0">
                <a:solidFill>
                  <a:schemeClr val="tx1"/>
                </a:solidFill>
                <a:effectLst/>
                <a:latin typeface="Arial"/>
                <a:ea typeface="+mn-ea"/>
                <a:cs typeface="+mn-cs"/>
              </a:rPr>
              <a:t>Maßgabe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ein</a:t>
            </a:r>
            <a:r>
              <a:rPr lang="en-US" sz="1000" kern="1200" noProof="0" dirty="0" smtClean="0">
                <a:solidFill>
                  <a:schemeClr val="tx1"/>
                </a:solidFill>
                <a:effectLst/>
                <a:latin typeface="Arial"/>
                <a:ea typeface="+mn-ea"/>
                <a:cs typeface="+mn-cs"/>
              </a:rPr>
              <a:t>, die in der </a:t>
            </a:r>
            <a:r>
              <a:rPr lang="en-US" sz="1000" kern="1200" noProof="0" dirty="0" err="1" smtClean="0">
                <a:solidFill>
                  <a:schemeClr val="tx1"/>
                </a:solidFill>
                <a:effectLst/>
                <a:latin typeface="Arial"/>
                <a:ea typeface="+mn-ea"/>
                <a:cs typeface="+mn-cs"/>
              </a:rPr>
              <a:t>Vereinbarung</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über</a:t>
            </a:r>
            <a:r>
              <a:rPr lang="en-US" sz="1000" kern="1200" noProof="0" dirty="0" smtClean="0">
                <a:solidFill>
                  <a:schemeClr val="tx1"/>
                </a:solidFill>
                <a:effectLst/>
                <a:latin typeface="Arial"/>
                <a:ea typeface="+mn-ea"/>
                <a:cs typeface="+mn-cs"/>
              </a:rPr>
              <a:t> die </a:t>
            </a:r>
            <a:r>
              <a:rPr lang="en-US" sz="1000" kern="1200" noProof="0" dirty="0" err="1" smtClean="0">
                <a:solidFill>
                  <a:schemeClr val="tx1"/>
                </a:solidFill>
                <a:effectLst/>
                <a:latin typeface="Arial"/>
                <a:ea typeface="+mn-ea"/>
                <a:cs typeface="+mn-cs"/>
              </a:rPr>
              <a:t>jeweiligen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Produkte</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Dienstleistungen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ausdrücklich</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geregelt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ist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Keine</a:t>
            </a:r>
            <a:r>
              <a:rPr lang="en-US" sz="1000" kern="1200" noProof="0" dirty="0" smtClean="0">
                <a:solidFill>
                  <a:schemeClr val="tx1"/>
                </a:solidFill>
                <a:effectLst/>
                <a:latin typeface="Arial"/>
                <a:ea typeface="+mn-ea"/>
                <a:cs typeface="+mn-cs"/>
              </a:rPr>
              <a:t> der </a:t>
            </a:r>
            <a:r>
              <a:rPr lang="en-US" sz="1000" kern="1200" noProof="0" dirty="0" err="1" smtClean="0">
                <a:solidFill>
                  <a:schemeClr val="tx1"/>
                </a:solidFill>
                <a:effectLst/>
                <a:latin typeface="Arial"/>
                <a:ea typeface="+mn-ea"/>
                <a:cs typeface="+mn-cs"/>
              </a:rPr>
              <a:t>hierin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enthaltenen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Informationen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ist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als</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zusätzliche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Garantie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interpretieren</a:t>
            </a:r>
            <a:r>
              <a:rPr lang="en-US" sz="1000" kern="1200" noProof="0" dirty="0" smtClean="0">
                <a:solidFill>
                  <a:schemeClr val="tx1"/>
                </a:solidFill>
                <a:effectLst/>
                <a:latin typeface="Arial"/>
                <a:ea typeface="+mn-ea"/>
                <a:cs typeface="+mn-cs"/>
              </a:rPr>
              <a:t>. 	</a:t>
            </a:r>
          </a:p>
          <a:p>
            <a:pPr>
              <a:spcBef>
                <a:spcPts val="1200"/>
              </a:spcBef>
            </a:pPr>
            <a:r>
              <a:rPr lang="en-US" sz="1000" kern="1200" noProof="0" dirty="0" err="1" smtClean="0">
                <a:solidFill>
                  <a:schemeClr val="tx1"/>
                </a:solidFill>
                <a:effectLst/>
                <a:latin typeface="Arial"/>
                <a:ea typeface="+mn-ea"/>
                <a:cs typeface="+mn-cs"/>
              </a:rPr>
              <a:t>Insbesondere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sind</a:t>
            </a:r>
            <a:r>
              <a:rPr lang="en-US" sz="1000" kern="1200" noProof="0" dirty="0" smtClean="0">
                <a:solidFill>
                  <a:schemeClr val="tx1"/>
                </a:solidFill>
                <a:effectLst/>
                <a:latin typeface="Arial"/>
                <a:ea typeface="+mn-ea"/>
                <a:cs typeface="+mn-cs"/>
              </a:rPr>
              <a:t> die 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ihre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Konzernunternehmen</a:t>
            </a:r>
            <a:r>
              <a:rPr lang="en-US" sz="1000" kern="1200" noProof="0" dirty="0" smtClean="0">
                <a:solidFill>
                  <a:schemeClr val="tx1"/>
                </a:solidFill>
                <a:effectLst/>
                <a:latin typeface="Arial"/>
                <a:ea typeface="+mn-ea"/>
                <a:cs typeface="+mn-cs"/>
              </a:rPr>
              <a:t> in </a:t>
            </a:r>
            <a:r>
              <a:rPr lang="en-US" sz="1000" kern="1200" noProof="0" dirty="0" err="1" smtClean="0">
                <a:solidFill>
                  <a:schemeClr val="tx1"/>
                </a:solidFill>
                <a:effectLst/>
                <a:latin typeface="Arial"/>
                <a:ea typeface="+mn-ea"/>
                <a:cs typeface="+mn-cs"/>
              </a:rPr>
              <a:t>keiner</a:t>
            </a:r>
            <a:r>
              <a:rPr lang="en-US" sz="1000" kern="1200" noProof="0" dirty="0" smtClean="0">
                <a:solidFill>
                  <a:schemeClr val="tx1"/>
                </a:solidFill>
                <a:effectLst/>
                <a:latin typeface="Arial"/>
                <a:ea typeface="+mn-ea"/>
                <a:cs typeface="+mn-cs"/>
              </a:rPr>
              <a:t> Weise </a:t>
            </a:r>
            <a:r>
              <a:rPr lang="en-US" sz="1000" kern="1200" noProof="0" dirty="0" err="1" smtClean="0">
                <a:solidFill>
                  <a:schemeClr val="tx1"/>
                </a:solidFill>
                <a:effectLst/>
                <a:latin typeface="Arial"/>
                <a:ea typeface="+mn-ea"/>
                <a:cs typeface="+mn-cs"/>
              </a:rPr>
              <a:t>verpflichtet</a:t>
            </a:r>
            <a:r>
              <a:rPr lang="en-US" sz="1000" kern="1200" noProof="0" dirty="0" smtClean="0">
                <a:solidFill>
                  <a:schemeClr val="tx1"/>
                </a:solidFill>
                <a:effectLst/>
                <a:latin typeface="Arial"/>
                <a:ea typeface="+mn-ea"/>
                <a:cs typeface="+mn-cs"/>
              </a:rPr>
              <a:t>, in </a:t>
            </a:r>
            <a:r>
              <a:rPr lang="en-US" sz="1000" kern="1200" noProof="0" dirty="0" err="1" smtClean="0">
                <a:solidFill>
                  <a:schemeClr val="tx1"/>
                </a:solidFill>
                <a:effectLst/>
                <a:latin typeface="Arial"/>
                <a:ea typeface="+mn-ea"/>
                <a:cs typeface="+mn-cs"/>
              </a:rPr>
              <a:t>dieser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Publikation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einer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zugehörigen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Präsentation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dargestellte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Geschäftsabläufe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verfolgen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hierin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wiedergegebene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Funktionen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entwickeln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veröffentlichen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Diese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Publikation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br>
              <a:rPr lang="en-US" sz="1000" kern="1200" noProof="0" dirty="0" smtClean="0">
                <a:solidFill>
                  <a:schemeClr val="tx1"/>
                </a:solidFill>
                <a:effectLst/>
                <a:latin typeface="Arial"/>
                <a:ea typeface="+mn-ea"/>
                <a:cs typeface="+mn-cs"/>
              </a:rPr>
            </a:br>
            <a:r>
              <a:rPr lang="en-US" sz="1000" kern="1200" noProof="0" dirty="0" err="1" smtClean="0">
                <a:solidFill>
                  <a:schemeClr val="tx1"/>
                </a:solidFill>
                <a:effectLst/>
                <a:latin typeface="Arial"/>
                <a:ea typeface="+mn-ea"/>
                <a:cs typeface="+mn-cs"/>
              </a:rPr>
              <a:t>eine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zugehörige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Präsentation</a:t>
            </a:r>
            <a:r>
              <a:rPr lang="en-US" sz="1000" kern="1200" noProof="0" dirty="0" smtClean="0">
                <a:solidFill>
                  <a:schemeClr val="tx1"/>
                </a:solidFill>
                <a:effectLst/>
                <a:latin typeface="Arial"/>
                <a:ea typeface="+mn-ea"/>
                <a:cs typeface="+mn-cs"/>
              </a:rPr>
              <a:t>, die </a:t>
            </a:r>
            <a:r>
              <a:rPr lang="en-US" sz="1000" kern="1200" noProof="0" dirty="0" err="1" smtClean="0">
                <a:solidFill>
                  <a:schemeClr val="tx1"/>
                </a:solidFill>
                <a:effectLst/>
                <a:latin typeface="Arial"/>
                <a:ea typeface="+mn-ea"/>
                <a:cs typeface="+mn-cs"/>
              </a:rPr>
              <a:t>Strategie</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etwaige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künftige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Entwicklungen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Produkte</a:t>
            </a:r>
            <a:r>
              <a:rPr lang="en-US" sz="1000" kern="1200" noProof="0" dirty="0" smtClean="0">
                <a:solidFill>
                  <a:schemeClr val="tx1"/>
                </a:solidFill>
                <a:effectLst/>
                <a:latin typeface="Arial"/>
                <a:ea typeface="+mn-ea"/>
                <a:cs typeface="+mn-cs"/>
              </a:rPr>
              <a:t> und/</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Plattformen</a:t>
            </a:r>
            <a:r>
              <a:rPr lang="en-US" sz="1000" kern="1200" noProof="0" dirty="0" smtClean="0">
                <a:solidFill>
                  <a:schemeClr val="tx1"/>
                </a:solidFill>
                <a:effectLst/>
                <a:latin typeface="Arial"/>
                <a:ea typeface="+mn-ea"/>
                <a:cs typeface="+mn-cs"/>
              </a:rPr>
              <a:t> der 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ihrer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Konzern</a:t>
            </a:r>
            <a:r>
              <a:rPr lang="en-US" sz="1000" kern="1200" noProof="0" dirty="0" smtClean="0">
                <a:solidFill>
                  <a:schemeClr val="tx1"/>
                </a:solidFill>
                <a:effectLst/>
                <a:latin typeface="Arial"/>
                <a:ea typeface="+mn-ea"/>
                <a:cs typeface="+mn-cs"/>
              </a:rPr>
              <a:t>-</a:t>
            </a:r>
            <a:br>
              <a:rPr lang="en-US" sz="1000" kern="1200" noProof="0" dirty="0" smtClean="0">
                <a:solidFill>
                  <a:schemeClr val="tx1"/>
                </a:solidFill>
                <a:effectLst/>
                <a:latin typeface="Arial"/>
                <a:ea typeface="+mn-ea"/>
                <a:cs typeface="+mn-cs"/>
              </a:rPr>
            </a:br>
            <a:r>
              <a:rPr lang="en-US" sz="1000" kern="1200" noProof="0" dirty="0" err="1" smtClean="0">
                <a:solidFill>
                  <a:schemeClr val="tx1"/>
                </a:solidFill>
                <a:effectLst/>
                <a:latin typeface="Arial"/>
                <a:ea typeface="+mn-ea"/>
                <a:cs typeface="+mn-cs"/>
              </a:rPr>
              <a:t>unternehmen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können</a:t>
            </a:r>
            <a:r>
              <a:rPr lang="en-US" sz="1000" kern="1200" noProof="0" dirty="0" smtClean="0">
                <a:solidFill>
                  <a:schemeClr val="tx1"/>
                </a:solidFill>
                <a:effectLst/>
                <a:latin typeface="Arial"/>
                <a:ea typeface="+mn-ea"/>
                <a:cs typeface="+mn-cs"/>
              </a:rPr>
              <a:t> von der SAP AG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ihren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Konzernunternehmen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jederzeit</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ohne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Angabe</a:t>
            </a:r>
            <a:r>
              <a:rPr lang="en-US" sz="1000" kern="1200" noProof="0" dirty="0" smtClean="0">
                <a:solidFill>
                  <a:schemeClr val="tx1"/>
                </a:solidFill>
                <a:effectLst/>
                <a:latin typeface="Arial"/>
                <a:ea typeface="+mn-ea"/>
                <a:cs typeface="+mn-cs"/>
              </a:rPr>
              <a:t> von </a:t>
            </a:r>
            <a:r>
              <a:rPr lang="en-US" sz="1000" kern="1200" noProof="0" dirty="0" err="1" smtClean="0">
                <a:solidFill>
                  <a:schemeClr val="tx1"/>
                </a:solidFill>
                <a:effectLst/>
                <a:latin typeface="Arial"/>
                <a:ea typeface="+mn-ea"/>
                <a:cs typeface="+mn-cs"/>
              </a:rPr>
              <a:t>Gründen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unangekündigt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geändert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werden</a:t>
            </a:r>
            <a:r>
              <a:rPr lang="en-US" sz="1000" kern="1200" noProof="0" dirty="0" smtClean="0">
                <a:solidFill>
                  <a:schemeClr val="tx1"/>
                </a:solidFill>
                <a:effectLst/>
                <a:latin typeface="Arial"/>
                <a:ea typeface="+mn-ea"/>
                <a:cs typeface="+mn-cs"/>
              </a:rPr>
              <a:t>. </a:t>
            </a:r>
            <a:br>
              <a:rPr lang="en-US" sz="1000" kern="1200" noProof="0" dirty="0" smtClean="0">
                <a:solidFill>
                  <a:schemeClr val="tx1"/>
                </a:solidFill>
                <a:effectLst/>
                <a:latin typeface="Arial"/>
                <a:ea typeface="+mn-ea"/>
                <a:cs typeface="+mn-cs"/>
              </a:rPr>
            </a:br>
            <a:r>
              <a:rPr lang="en-US" sz="1000" kern="1200" noProof="0" dirty="0" smtClean="0">
                <a:solidFill>
                  <a:schemeClr val="tx1"/>
                </a:solidFill>
                <a:effectLst/>
                <a:latin typeface="Arial"/>
                <a:ea typeface="+mn-ea"/>
                <a:cs typeface="+mn-cs"/>
              </a:rPr>
              <a:t>Die in </a:t>
            </a:r>
            <a:r>
              <a:rPr lang="en-US" sz="1000" kern="1200" noProof="0" dirty="0" err="1" smtClean="0">
                <a:solidFill>
                  <a:schemeClr val="tx1"/>
                </a:solidFill>
                <a:effectLst/>
                <a:latin typeface="Arial"/>
                <a:ea typeface="+mn-ea"/>
                <a:cs typeface="+mn-cs"/>
              </a:rPr>
              <a:t>dieser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Publikation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enthaltenen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Informationen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stellen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keine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Zusage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kein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Versprechen</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keine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rechtliche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Verpflichtung</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Lieferung</a:t>
            </a:r>
            <a:r>
              <a:rPr lang="en-US" sz="1000" kern="1200" noProof="0" dirty="0" smtClean="0">
                <a:solidFill>
                  <a:schemeClr val="tx1"/>
                </a:solidFill>
                <a:effectLst/>
                <a:latin typeface="Arial"/>
                <a:ea typeface="+mn-ea"/>
                <a:cs typeface="+mn-cs"/>
              </a:rPr>
              <a:t> von Material, Code </a:t>
            </a:r>
            <a:r>
              <a:rPr lang="en-US" sz="1000" kern="1200" noProof="0" dirty="0" err="1" smtClean="0">
                <a:solidFill>
                  <a:schemeClr val="tx1"/>
                </a:solidFill>
                <a:effectLst/>
                <a:latin typeface="Arial"/>
                <a:ea typeface="+mn-ea"/>
                <a:cs typeface="+mn-cs"/>
              </a:rPr>
              <a:t>oder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Funktionen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dar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Sämtliche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vorausschauenden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Aussagen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unterliegen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unterschiedlichen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Risiken</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Unsicherheiten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durch</a:t>
            </a:r>
            <a:r>
              <a:rPr lang="en-US" sz="1000" kern="1200" noProof="0" dirty="0" smtClean="0">
                <a:solidFill>
                  <a:schemeClr val="tx1"/>
                </a:solidFill>
                <a:effectLst/>
                <a:latin typeface="Arial"/>
                <a:ea typeface="+mn-ea"/>
                <a:cs typeface="+mn-cs"/>
              </a:rPr>
              <a:t> die </a:t>
            </a:r>
            <a:br>
              <a:rPr lang="en-US" sz="1000" kern="1200" noProof="0" dirty="0" smtClean="0">
                <a:solidFill>
                  <a:schemeClr val="tx1"/>
                </a:solidFill>
                <a:effectLst/>
                <a:latin typeface="Arial"/>
                <a:ea typeface="+mn-ea"/>
                <a:cs typeface="+mn-cs"/>
              </a:rPr>
            </a:br>
            <a:r>
              <a:rPr lang="en-US" sz="1000" kern="1200" noProof="0" dirty="0" err="1" smtClean="0">
                <a:solidFill>
                  <a:schemeClr val="tx1"/>
                </a:solidFill>
                <a:effectLst/>
                <a:latin typeface="Arial"/>
                <a:ea typeface="+mn-ea"/>
                <a:cs typeface="+mn-cs"/>
              </a:rPr>
              <a:t>die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tatsächlichen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Ergebnisse</a:t>
            </a:r>
            <a:r>
              <a:rPr lang="en-US" sz="1000" kern="1200" noProof="0" dirty="0" smtClean="0">
                <a:solidFill>
                  <a:schemeClr val="tx1"/>
                </a:solidFill>
                <a:effectLst/>
                <a:latin typeface="Arial"/>
                <a:ea typeface="+mn-ea"/>
                <a:cs typeface="+mn-cs"/>
              </a:rPr>
              <a:t> von den </a:t>
            </a:r>
            <a:r>
              <a:rPr lang="en-US" sz="1000" kern="1200" noProof="0" dirty="0" err="1" smtClean="0">
                <a:solidFill>
                  <a:schemeClr val="tx1"/>
                </a:solidFill>
                <a:effectLst/>
                <a:latin typeface="Arial"/>
                <a:ea typeface="+mn-ea"/>
                <a:cs typeface="+mn-cs"/>
              </a:rPr>
              <a:t>Erwartungen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abweichen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können</a:t>
            </a:r>
            <a:r>
              <a:rPr lang="en-US" sz="1000" kern="1200" noProof="0" dirty="0" smtClean="0">
                <a:solidFill>
                  <a:schemeClr val="tx1"/>
                </a:solidFill>
                <a:effectLst/>
                <a:latin typeface="Arial"/>
                <a:ea typeface="+mn-ea"/>
                <a:cs typeface="+mn-cs"/>
              </a:rPr>
              <a:t>. Die </a:t>
            </a:r>
            <a:r>
              <a:rPr lang="en-US" sz="1000" kern="1200" noProof="0" dirty="0" err="1" smtClean="0">
                <a:solidFill>
                  <a:schemeClr val="tx1"/>
                </a:solidFill>
                <a:effectLst/>
                <a:latin typeface="Arial"/>
                <a:ea typeface="+mn-ea"/>
                <a:cs typeface="+mn-cs"/>
              </a:rPr>
              <a:t>vorausschauenden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Aussagen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geben</a:t>
            </a:r>
            <a:r>
              <a:rPr lang="en-US" sz="1000" kern="1200" noProof="0" dirty="0" smtClean="0">
                <a:solidFill>
                  <a:schemeClr val="tx1"/>
                </a:solidFill>
                <a:effectLst/>
                <a:latin typeface="Arial"/>
                <a:ea typeface="+mn-ea"/>
                <a:cs typeface="+mn-cs"/>
              </a:rPr>
              <a:t> die </a:t>
            </a:r>
            <a:r>
              <a:rPr lang="en-US" sz="1000" kern="1200" noProof="0" dirty="0" err="1" smtClean="0">
                <a:solidFill>
                  <a:schemeClr val="tx1"/>
                </a:solidFill>
                <a:effectLst/>
                <a:latin typeface="Arial"/>
                <a:ea typeface="+mn-ea"/>
                <a:cs typeface="+mn-cs"/>
              </a:rPr>
              <a:t>Sicht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dem</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Zeitpunkt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wieder</a:t>
            </a:r>
            <a:r>
              <a:rPr lang="en-US" sz="1000" kern="1200" noProof="0" dirty="0" smtClean="0">
                <a:solidFill>
                  <a:schemeClr val="tx1"/>
                </a:solidFill>
                <a:effectLst/>
                <a:latin typeface="Arial"/>
                <a:ea typeface="+mn-ea"/>
                <a:cs typeface="+mn-cs"/>
              </a:rPr>
              <a:t>, </a:t>
            </a:r>
            <a:br>
              <a:rPr lang="en-US" sz="1000" kern="1200" noProof="0" dirty="0" smtClean="0">
                <a:solidFill>
                  <a:schemeClr val="tx1"/>
                </a:solidFill>
                <a:effectLst/>
                <a:latin typeface="Arial"/>
                <a:ea typeface="+mn-ea"/>
                <a:cs typeface="+mn-cs"/>
              </a:rPr>
            </a:b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dem</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sie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getätigt</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wurden</a:t>
            </a:r>
            <a:r>
              <a:rPr lang="en-US" sz="1000" kern="1200" noProof="0" dirty="0" smtClean="0">
                <a:solidFill>
                  <a:schemeClr val="tx1"/>
                </a:solidFill>
                <a:effectLst/>
                <a:latin typeface="Arial"/>
                <a:ea typeface="+mn-ea"/>
                <a:cs typeface="+mn-cs"/>
              </a:rPr>
              <a:t>. Dem </a:t>
            </a:r>
            <a:r>
              <a:rPr lang="en-US" sz="1000" kern="1200" noProof="0" dirty="0" err="1" smtClean="0">
                <a:solidFill>
                  <a:schemeClr val="tx1"/>
                </a:solidFill>
                <a:effectLst/>
                <a:latin typeface="Arial"/>
                <a:ea typeface="+mn-ea"/>
                <a:cs typeface="+mn-cs"/>
              </a:rPr>
              <a:t>Leser</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wird</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empfohlen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diesen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Aussagen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kein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übertriebenes</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Vertrauen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schenken</a:t>
            </a:r>
            <a:r>
              <a:rPr lang="en-US" sz="1000" kern="1200" noProof="0" dirty="0" smtClean="0">
                <a:solidFill>
                  <a:schemeClr val="tx1"/>
                </a:solidFill>
                <a:effectLst/>
                <a:latin typeface="Arial"/>
                <a:ea typeface="+mn-ea"/>
                <a:cs typeface="+mn-cs"/>
              </a:rPr>
              <a:t> und </a:t>
            </a:r>
            <a:r>
              <a:rPr lang="en-US" sz="1000" kern="1200" noProof="0" dirty="0" err="1" smtClean="0">
                <a:solidFill>
                  <a:schemeClr val="tx1"/>
                </a:solidFill>
                <a:effectLst/>
                <a:latin typeface="Arial"/>
                <a:ea typeface="+mn-ea"/>
                <a:cs typeface="+mn-cs"/>
              </a:rPr>
              <a:t>sich</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bei</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Kaufentscheidungen</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nicht</a:t>
            </a:r>
            <a:r>
              <a:rPr lang="en-US" sz="1000" kern="1200" noProof="0" dirty="0" smtClean="0">
                <a:solidFill>
                  <a:schemeClr val="tx1"/>
                </a:solidFill>
                <a:effectLst/>
                <a:latin typeface="Arial"/>
                <a:ea typeface="+mn-ea"/>
                <a:cs typeface="+mn-cs"/>
              </a:rPr>
              <a:t> auf </a:t>
            </a:r>
            <a:r>
              <a:rPr lang="en-US" sz="1000" kern="1200" noProof="0" dirty="0" err="1" smtClean="0">
                <a:solidFill>
                  <a:schemeClr val="tx1"/>
                </a:solidFill>
                <a:effectLst/>
                <a:latin typeface="Arial"/>
                <a:ea typeface="+mn-ea"/>
                <a:cs typeface="+mn-cs"/>
              </a:rPr>
              <a:t>sie</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zu</a:t>
            </a:r>
            <a:r>
              <a:rPr lang="en-US" sz="1000" kern="1200" noProof="0" dirty="0" smtClean="0">
                <a:solidFill>
                  <a:schemeClr val="tx1"/>
                </a:solidFill>
                <a:effectLst/>
                <a:latin typeface="Arial"/>
                <a:ea typeface="+mn-ea"/>
                <a:cs typeface="+mn-cs"/>
              </a:rPr>
              <a:t> </a:t>
            </a:r>
            <a:r>
              <a:rPr lang="en-US" sz="1000" kern="1200" noProof="0" dirty="0" err="1" smtClean="0">
                <a:solidFill>
                  <a:schemeClr val="tx1"/>
                </a:solidFill>
                <a:effectLst/>
                <a:latin typeface="Arial"/>
                <a:ea typeface="+mn-ea"/>
                <a:cs typeface="+mn-cs"/>
              </a:rPr>
              <a:t>stützen</a:t>
            </a:r>
            <a:r>
              <a:rPr lang="en-US" sz="1000" kern="1200" noProof="0" dirty="0" smtClean="0">
                <a:solidFill>
                  <a:schemeClr val="tx1"/>
                </a:solidFill>
                <a:effectLst/>
                <a:latin typeface="Arial"/>
                <a:ea typeface="+mn-ea"/>
                <a:cs typeface="+mn-cs"/>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324000" y="324000"/>
            <a:ext cx="8496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478631"/>
            <a:ext cx="1832305" cy="907257"/>
          </a:xfrm>
          <a:prstGeom prst="rect">
            <a:avLst/>
          </a:prstGeom>
        </p:spPr>
      </p:pic>
      <p:sp>
        <p:nvSpPr>
          <p:cNvPr id="6" name="TextBox 5"/>
          <p:cNvSpPr txBox="1"/>
          <p:nvPr userDrawn="1"/>
        </p:nvSpPr>
        <p:spPr bwMode="black">
          <a:xfrm>
            <a:off x="324000" y="6626658"/>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2015 SAP AG or an SAP affiliate company. All rights reserved.</a:t>
            </a:r>
          </a:p>
        </p:txBody>
      </p:sp>
    </p:spTree>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vmlDrawing" Target="../drawings/vmlDrawing1.vml"/><Relationship Id="rId24" Type="http://schemas.openxmlformats.org/officeDocument/2006/relationships/tags" Target="../tags/tag1.xml"/><Relationship Id="rId25" Type="http://schemas.openxmlformats.org/officeDocument/2006/relationships/oleObject" Target="../embeddings/oleObject1.bin"/><Relationship Id="rId26" Type="http://schemas.openxmlformats.org/officeDocument/2006/relationships/image" Target="../media/image1.emf"/><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4"/>
            </p:custDataLst>
            <p:extLst>
              <p:ext uri="{D42A27DB-BD31-4B8C-83A1-F6EECF244321}">
                <p14:modId xmlns:p14="http://schemas.microsoft.com/office/powerpoint/2010/main" val="144479870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73" name="think-cell Slide" r:id="rId25" imgW="408" imgH="408" progId="TCLayout.ActiveDocument.1">
                  <p:embed/>
                </p:oleObj>
              </mc:Choice>
              <mc:Fallback>
                <p:oleObj name="think-cell Slide" r:id="rId25" imgW="408" imgH="408" progId="TCLayout.ActiveDocument.1">
                  <p:embed/>
                  <p:pic>
                    <p:nvPicPr>
                      <p:cNvPr id="0" name=""/>
                      <p:cNvPicPr/>
                      <p:nvPr/>
                    </p:nvPicPr>
                    <p:blipFill>
                      <a:blip r:embed="rId26"/>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312321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2016 SAP AG or an SAP affiliate company.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4" name="Information_Classification"/>
          <p:cNvSpPr txBox="1"/>
          <p:nvPr userDrawn="1"/>
        </p:nvSpPr>
        <p:spPr>
          <a:xfrm>
            <a:off x="7670800" y="6620293"/>
            <a:ext cx="1905000" cy="153888"/>
          </a:xfrm>
          <a:prstGeom prst="rect">
            <a:avLst/>
          </a:prstGeom>
          <a:noFill/>
        </p:spPr>
        <p:txBody>
          <a:bodyPr vert="horz" wrap="square" lIns="0" tIns="0" rIns="0" bIns="0" rtlCol="0">
            <a:spAutoFit/>
          </a:bodyPr>
          <a:lstStyle/>
          <a:p>
            <a:pPr algn="l" fontAlgn="base">
              <a:spcBef>
                <a:spcPts val="600"/>
              </a:spcBef>
              <a:spcAft>
                <a:spcPct val="0"/>
              </a:spcAft>
              <a:buClr>
                <a:srgbClr val="F0AB00"/>
              </a:buClr>
              <a:buSzPct val="80000"/>
            </a:pPr>
            <a:r>
              <a:rPr kumimoji="0" lang="de-DE"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timing>
    <p:tnLst>
      <p:par>
        <p:cTn xmlns:p14="http://schemas.microsoft.com/office/powerpoint/2010/main" id="1" dur="indefinite" restart="never" nodeType="tmRoot"/>
      </p:par>
    </p:tnLst>
  </p:timing>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2.png"/><Relationship Id="rId5" Type="http://schemas.openxmlformats.org/officeDocument/2006/relationships/hyperlink" Target="%7Bdelivery_url%7D"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notesSlide" Target="../notesSlides/notesSlide11.xml"/><Relationship Id="rId5" Type="http://schemas.openxmlformats.org/officeDocument/2006/relationships/oleObject" Target="../embeddings/oleObject9.bin"/><Relationship Id="rId6" Type="http://schemas.openxmlformats.org/officeDocument/2006/relationships/image" Target="../media/image1.emf"/><Relationship Id="rId1" Type="http://schemas.openxmlformats.org/officeDocument/2006/relationships/vmlDrawing" Target="../drawings/vmlDrawing9.vml"/><Relationship Id="rId2" Type="http://schemas.openxmlformats.org/officeDocument/2006/relationships/tags" Target="../tags/tag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notesSlide" Target="../notesSlides/notesSlide12.xml"/><Relationship Id="rId5" Type="http://schemas.openxmlformats.org/officeDocument/2006/relationships/oleObject" Target="../embeddings/oleObject10.bin"/><Relationship Id="rId6" Type="http://schemas.openxmlformats.org/officeDocument/2006/relationships/image" Target="../media/image1.emf"/><Relationship Id="rId1" Type="http://schemas.openxmlformats.org/officeDocument/2006/relationships/vmlDrawing" Target="../drawings/vmlDrawing10.vml"/><Relationship Id="rId2" Type="http://schemas.openxmlformats.org/officeDocument/2006/relationships/tags" Target="../tags/tag10.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notesSlide" Target="../notesSlides/notesSlide13.xml"/><Relationship Id="rId5" Type="http://schemas.openxmlformats.org/officeDocument/2006/relationships/oleObject" Target="../embeddings/oleObject11.bin"/><Relationship Id="rId6" Type="http://schemas.openxmlformats.org/officeDocument/2006/relationships/image" Target="../media/image1.emf"/><Relationship Id="rId1" Type="http://schemas.openxmlformats.org/officeDocument/2006/relationships/vmlDrawing" Target="../drawings/vmlDrawing11.vml"/><Relationship Id="rId2" Type="http://schemas.openxmlformats.org/officeDocument/2006/relationships/tags" Target="../tags/tag11.xml"/></Relationships>
</file>

<file path=ppt/slides/_rels/slide2.xml.rels><?xml version="1.0" encoding="UTF-8" standalone="yes"?>
<Relationships xmlns="http://schemas.openxmlformats.org/package/2006/relationships"><Relationship Id="rId3" Type="http://schemas.openxmlformats.org/officeDocument/2006/relationships/hyperlink" Target="https://go.sap.corp/powercouples" TargetMode="External"/><Relationship Id="rId4" Type="http://schemas.openxmlformats.org/officeDocument/2006/relationships/hyperlink" Target="https://go.sap.corp/PAG-bestpractices" TargetMode="External"/><Relationship Id="rId5" Type="http://schemas.openxmlformats.org/officeDocument/2006/relationships/hyperlink" Target="https://go.sap.corp/PAG-stakeholders" TargetMode="External"/><Relationship Id="rId6" Type="http://schemas.openxmlformats.org/officeDocument/2006/relationships/hyperlink" Target="https://go.sap.corp/PAG-FAQs" TargetMode="External"/><Relationship Id="rId7" Type="http://schemas.openxmlformats.org/officeDocument/2006/relationships/hyperlink" Target="https://go.sap.corp/PAG" TargetMode="External"/><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notesSlide" Target="../notesSlides/notesSlide14.xml"/><Relationship Id="rId5" Type="http://schemas.openxmlformats.org/officeDocument/2006/relationships/oleObject" Target="../embeddings/oleObject12.bin"/><Relationship Id="rId6" Type="http://schemas.openxmlformats.org/officeDocument/2006/relationships/image" Target="../media/image1.emf"/><Relationship Id="rId1" Type="http://schemas.openxmlformats.org/officeDocument/2006/relationships/vmlDrawing" Target="../drawings/vmlDrawing12.vml"/><Relationship Id="rId2" Type="http://schemas.openxmlformats.org/officeDocument/2006/relationships/tags" Target="../tags/tag1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notesSlide" Target="../notesSlides/notesSlide15.xml"/><Relationship Id="rId5" Type="http://schemas.openxmlformats.org/officeDocument/2006/relationships/oleObject" Target="../embeddings/oleObject13.bin"/><Relationship Id="rId6" Type="http://schemas.openxmlformats.org/officeDocument/2006/relationships/image" Target="../media/image1.emf"/><Relationship Id="rId1" Type="http://schemas.openxmlformats.org/officeDocument/2006/relationships/vmlDrawing" Target="../drawings/vmlDrawing13.vml"/><Relationship Id="rId2" Type="http://schemas.openxmlformats.org/officeDocument/2006/relationships/tags" Target="../tags/tag1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notesSlide" Target="../notesSlides/notesSlide16.xml"/><Relationship Id="rId5" Type="http://schemas.openxmlformats.org/officeDocument/2006/relationships/oleObject" Target="../embeddings/oleObject14.bin"/><Relationship Id="rId6" Type="http://schemas.openxmlformats.org/officeDocument/2006/relationships/image" Target="../media/image1.emf"/><Relationship Id="rId1" Type="http://schemas.openxmlformats.org/officeDocument/2006/relationships/vmlDrawing" Target="../drawings/vmlDrawing14.vml"/><Relationship Id="rId2" Type="http://schemas.openxmlformats.org/officeDocument/2006/relationships/tags" Target="../tags/tag1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notesSlide" Target="../notesSlides/notesSlide17.xml"/><Relationship Id="rId5" Type="http://schemas.openxmlformats.org/officeDocument/2006/relationships/oleObject" Target="../embeddings/oleObject15.bin"/><Relationship Id="rId6" Type="http://schemas.openxmlformats.org/officeDocument/2006/relationships/image" Target="../media/image1.emf"/><Relationship Id="rId1" Type="http://schemas.openxmlformats.org/officeDocument/2006/relationships/vmlDrawing" Target="../drawings/vmlDrawing15.vml"/><Relationship Id="rId2" Type="http://schemas.openxmlformats.org/officeDocument/2006/relationships/tags" Target="../tags/tag15.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notesSlide" Target="../notesSlides/notesSlide18.xml"/><Relationship Id="rId5" Type="http://schemas.openxmlformats.org/officeDocument/2006/relationships/oleObject" Target="../embeddings/oleObject16.bin"/><Relationship Id="rId6" Type="http://schemas.openxmlformats.org/officeDocument/2006/relationships/image" Target="../media/image1.emf"/><Relationship Id="rId1" Type="http://schemas.openxmlformats.org/officeDocument/2006/relationships/vmlDrawing" Target="../drawings/vmlDrawing16.vml"/><Relationship Id="rId2" Type="http://schemas.openxmlformats.org/officeDocument/2006/relationships/tags" Target="../tags/tag16.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notesSlide" Target="../notesSlides/notesSlide19.xml"/><Relationship Id="rId5" Type="http://schemas.openxmlformats.org/officeDocument/2006/relationships/oleObject" Target="../embeddings/oleObject17.bin"/><Relationship Id="rId6" Type="http://schemas.openxmlformats.org/officeDocument/2006/relationships/image" Target="../media/image1.emf"/><Relationship Id="rId1" Type="http://schemas.openxmlformats.org/officeDocument/2006/relationships/vmlDrawing" Target="../drawings/vmlDrawing17.vml"/><Relationship Id="rId2" Type="http://schemas.openxmlformats.org/officeDocument/2006/relationships/tags" Target="../tags/tag1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notesSlide" Target="../notesSlides/notesSlide20.xml"/><Relationship Id="rId5" Type="http://schemas.openxmlformats.org/officeDocument/2006/relationships/oleObject" Target="../embeddings/oleObject18.bin"/><Relationship Id="rId6" Type="http://schemas.openxmlformats.org/officeDocument/2006/relationships/image" Target="../media/image1.emf"/><Relationship Id="rId1" Type="http://schemas.openxmlformats.org/officeDocument/2006/relationships/vmlDrawing" Target="../drawings/vmlDrawing18.vml"/><Relationship Id="rId2" Type="http://schemas.openxmlformats.org/officeDocument/2006/relationships/tags" Target="../tags/tag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notesSlide" Target="../notesSlides/notesSlide3.xml"/><Relationship Id="rId5" Type="http://schemas.openxmlformats.org/officeDocument/2006/relationships/oleObject" Target="../embeddings/oleObject2.bin"/><Relationship Id="rId6" Type="http://schemas.openxmlformats.org/officeDocument/2006/relationships/image" Target="../media/image1.emf"/><Relationship Id="rId7" Type="http://schemas.openxmlformats.org/officeDocument/2006/relationships/hyperlink" Target="https://go.sap.corp/PAG-stakeholders" TargetMode="External"/><Relationship Id="rId8" Type="http://schemas.openxmlformats.org/officeDocument/2006/relationships/hyperlink" Target="https://go.sap.corp/powercouples" TargetMode="External"/><Relationship Id="rId9" Type="http://schemas.openxmlformats.org/officeDocument/2006/relationships/hyperlink" Target="https://go.sap.corp/PAG-bestpractices" TargetMode="External"/><Relationship Id="rId10" Type="http://schemas.openxmlformats.org/officeDocument/2006/relationships/hyperlink" Target="https://go.sap.corp/PAG-FAQs" TargetMode="External"/><Relationship Id="rId11" Type="http://schemas.openxmlformats.org/officeDocument/2006/relationships/hyperlink" Target="https://go.sap.corp/PAG" TargetMode="External"/><Relationship Id="rId1" Type="http://schemas.openxmlformats.org/officeDocument/2006/relationships/vmlDrawing" Target="../drawings/vmlDrawing2.vml"/><Relationship Id="rId2"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notesSlide" Target="../notesSlides/notesSlide4.xml"/><Relationship Id="rId5" Type="http://schemas.openxmlformats.org/officeDocument/2006/relationships/oleObject" Target="../embeddings/oleObject3.bin"/><Relationship Id="rId6" Type="http://schemas.openxmlformats.org/officeDocument/2006/relationships/image" Target="../media/image1.emf"/><Relationship Id="rId1" Type="http://schemas.openxmlformats.org/officeDocument/2006/relationships/vmlDrawing" Target="../drawings/vmlDrawing3.vml"/><Relationship Id="rId2"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notesSlide" Target="../notesSlides/notesSlide5.xml"/><Relationship Id="rId5" Type="http://schemas.openxmlformats.org/officeDocument/2006/relationships/oleObject" Target="../embeddings/oleObject4.bin"/><Relationship Id="rId6" Type="http://schemas.openxmlformats.org/officeDocument/2006/relationships/image" Target="../media/image1.emf"/><Relationship Id="rId1" Type="http://schemas.openxmlformats.org/officeDocument/2006/relationships/vmlDrawing" Target="../drawings/vmlDrawing4.vml"/><Relationship Id="rId2"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notesSlide" Target="../notesSlides/notesSlide6.xml"/><Relationship Id="rId5" Type="http://schemas.openxmlformats.org/officeDocument/2006/relationships/oleObject" Target="../embeddings/oleObject5.bin"/><Relationship Id="rId6" Type="http://schemas.openxmlformats.org/officeDocument/2006/relationships/image" Target="../media/image1.emf"/><Relationship Id="rId1" Type="http://schemas.openxmlformats.org/officeDocument/2006/relationships/vmlDrawing" Target="../drawings/vmlDrawing5.vml"/><Relationship Id="rId2"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notesSlide" Target="../notesSlides/notesSlide7.xml"/><Relationship Id="rId5" Type="http://schemas.openxmlformats.org/officeDocument/2006/relationships/oleObject" Target="../embeddings/oleObject6.bin"/><Relationship Id="rId6" Type="http://schemas.openxmlformats.org/officeDocument/2006/relationships/image" Target="../media/image1.emf"/><Relationship Id="rId1" Type="http://schemas.openxmlformats.org/officeDocument/2006/relationships/vmlDrawing" Target="../drawings/vmlDrawing6.vml"/><Relationship Id="rId2"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notesSlide" Target="../notesSlides/notesSlide8.xml"/><Relationship Id="rId5" Type="http://schemas.openxmlformats.org/officeDocument/2006/relationships/oleObject" Target="../embeddings/oleObject7.bin"/><Relationship Id="rId6" Type="http://schemas.openxmlformats.org/officeDocument/2006/relationships/image" Target="../media/image1.emf"/><Relationship Id="rId1" Type="http://schemas.openxmlformats.org/officeDocument/2006/relationships/vmlDrawing" Target="../drawings/vmlDrawing7.vml"/><Relationship Id="rId2"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notesSlide" Target="../notesSlides/notesSlide9.xml"/><Relationship Id="rId5" Type="http://schemas.openxmlformats.org/officeDocument/2006/relationships/oleObject" Target="../embeddings/oleObject8.bin"/><Relationship Id="rId6" Type="http://schemas.openxmlformats.org/officeDocument/2006/relationships/image" Target="../media/image1.emf"/><Relationship Id="rId1" Type="http://schemas.openxmlformats.org/officeDocument/2006/relationships/vmlDrawing" Target="../drawings/vmlDrawing8.vml"/><Relationship Id="rId2"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cstate="email">
            <a:extLst>
              <a:ext uri="{28A0092B-C50C-407E-A947-70E740481C1C}">
                <a14:useLocalDpi xmlns:a14="http://schemas.microsoft.com/office/drawing/2010/main"/>
              </a:ext>
            </a:extLst>
          </a:blip>
          <a:srcRect l="4626"/>
          <a:stretch/>
        </p:blipFill>
        <p:spPr>
          <a:xfrm>
            <a:off x="0" y="0"/>
            <a:ext cx="9144000" cy="6859588"/>
          </a:xfrm>
          <a:prstGeom prst="rect">
            <a:avLst/>
          </a:prstGeom>
        </p:spPr>
      </p:pic>
      <p:sp>
        <p:nvSpPr>
          <p:cNvPr id="5" name="Rectangle 4"/>
          <p:cNvSpPr/>
          <p:nvPr/>
        </p:nvSpPr>
        <p:spPr bwMode="gray">
          <a:xfrm>
            <a:off x="324000" y="-2"/>
            <a:ext cx="8496000" cy="1508400"/>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8" name="Rectangle 17"/>
          <p:cNvSpPr/>
          <p:nvPr/>
        </p:nvSpPr>
        <p:spPr bwMode="gray">
          <a:xfrm>
            <a:off x="306000" y="3182779"/>
            <a:ext cx="8496000" cy="2575700"/>
          </a:xfrm>
          <a:prstGeom prst="rect">
            <a:avLst/>
          </a:prstGeom>
          <a:solidFill>
            <a:schemeClr val="bg1">
              <a:alpha val="75000"/>
            </a:schemeClr>
          </a:solidFill>
          <a:ln w="6350" algn="ctr">
            <a:noFill/>
            <a:miter lim="800000"/>
            <a:headEnd/>
            <a:tailEnd/>
          </a:ln>
        </p:spPr>
        <p:txBody>
          <a:bodyPr lIns="90000" tIns="72000" rIns="90000" bIns="72000" rtlCol="0" anchor="t"/>
          <a:lstStyle/>
          <a:p>
            <a:pPr eaLnBrk="0" hangingPunct="0"/>
            <a:endParaRPr lang="en-US" sz="1600" dirty="0" smtClean="0">
              <a:solidFill>
                <a:srgbClr val="666666"/>
              </a:solidFill>
              <a:cs typeface="Arial Unicode MS" pitchFamily="34" charset="-128"/>
            </a:endParaRPr>
          </a:p>
          <a:p>
            <a:pPr eaLnBrk="0" hangingPunct="0"/>
            <a:r>
              <a:rPr lang="en-US" sz="1600" b="1" dirty="0" smtClean="0">
                <a:solidFill>
                  <a:srgbClr val="666666"/>
                </a:solidFill>
                <a:cs typeface="Arial Unicode MS" pitchFamily="34" charset="-128"/>
              </a:rPr>
              <a:t>Delivery: {</a:t>
            </a:r>
            <a:r>
              <a:rPr lang="en-US" sz="1600" b="1" dirty="0" err="1" smtClean="0">
                <a:solidFill>
                  <a:srgbClr val="666666"/>
                </a:solidFill>
                <a:cs typeface="Arial Unicode MS" pitchFamily="34" charset="-128"/>
              </a:rPr>
              <a:t>delivery_name</a:t>
            </a:r>
            <a:r>
              <a:rPr lang="en-US" sz="1600" b="1" dirty="0" smtClean="0">
                <a:solidFill>
                  <a:srgbClr val="666666"/>
                </a:solidFill>
                <a:cs typeface="Arial Unicode MS" pitchFamily="34" charset="-128"/>
              </a:rPr>
              <a:t>}</a:t>
            </a:r>
            <a:r>
              <a:rPr lang="en-US" sz="1600" b="1" dirty="0">
                <a:solidFill>
                  <a:srgbClr val="666666"/>
                </a:solidFill>
                <a:cs typeface="Arial Unicode MS" pitchFamily="34" charset="-128"/>
              </a:rPr>
              <a:t/>
            </a:r>
            <a:br>
              <a:rPr lang="en-US" sz="1600" b="1" dirty="0">
                <a:solidFill>
                  <a:srgbClr val="666666"/>
                </a:solidFill>
                <a:cs typeface="Arial Unicode MS" pitchFamily="34" charset="-128"/>
              </a:rPr>
            </a:br>
            <a:r>
              <a:rPr lang="en-US" sz="1600" b="1" dirty="0" smtClean="0">
                <a:solidFill>
                  <a:srgbClr val="666666"/>
                </a:solidFill>
                <a:cs typeface="Arial Unicode MS" pitchFamily="34" charset="-128"/>
              </a:rPr>
              <a:t>Program: </a:t>
            </a:r>
            <a:r>
              <a:rPr lang="en-US" sz="1600" b="1" dirty="0" smtClean="0">
                <a:solidFill>
                  <a:srgbClr val="666666"/>
                </a:solidFill>
                <a:cs typeface="Arial Unicode MS" pitchFamily="34" charset="-128"/>
                <a:hlinkClick r:id="rId5" action="ppaction://hlinkfile"/>
              </a:rPr>
              <a:t>{</a:t>
            </a:r>
            <a:r>
              <a:rPr lang="en-US" sz="1600" b="1" dirty="0" err="1" smtClean="0">
                <a:solidFill>
                  <a:srgbClr val="666666"/>
                </a:solidFill>
                <a:cs typeface="Arial Unicode MS" pitchFamily="34" charset="-128"/>
                <a:hlinkClick r:id="rId5" action="ppaction://hlinkfile"/>
              </a:rPr>
              <a:t>program_name</a:t>
            </a:r>
            <a:r>
              <a:rPr lang="en-US" sz="1600" b="1" dirty="0" smtClean="0">
                <a:solidFill>
                  <a:srgbClr val="666666"/>
                </a:solidFill>
                <a:cs typeface="Arial Unicode MS" pitchFamily="34" charset="-128"/>
                <a:hlinkClick r:id="rId5" action="ppaction://hlinkfile"/>
              </a:rPr>
              <a:t>}</a:t>
            </a:r>
            <a:endParaRPr lang="en-US" sz="1600" dirty="0">
              <a:solidFill>
                <a:schemeClr val="accent2"/>
              </a:solidFill>
              <a:cs typeface="Arial Unicode MS" pitchFamily="34" charset="-128"/>
            </a:endParaRPr>
          </a:p>
          <a:p>
            <a:pPr eaLnBrk="0" hangingPunct="0"/>
            <a:r>
              <a:rPr lang="en-US" sz="1600" b="1" dirty="0" smtClean="0">
                <a:solidFill>
                  <a:srgbClr val="666666"/>
                </a:solidFill>
                <a:cs typeface="Arial Unicode MS" pitchFamily="34" charset="-128"/>
              </a:rPr>
              <a:t>Link: {</a:t>
            </a:r>
            <a:r>
              <a:rPr lang="en-US" sz="1600" b="1" dirty="0" err="1" smtClean="0">
                <a:solidFill>
                  <a:srgbClr val="666666"/>
                </a:solidFill>
                <a:cs typeface="Arial Unicode MS" pitchFamily="34" charset="-128"/>
              </a:rPr>
              <a:t>delivery_url</a:t>
            </a:r>
            <a:r>
              <a:rPr lang="en-US" sz="1600" b="1" dirty="0" smtClean="0">
                <a:solidFill>
                  <a:srgbClr val="666666"/>
                </a:solidFill>
                <a:cs typeface="Arial Unicode MS" pitchFamily="34" charset="-128"/>
              </a:rPr>
              <a:t>}</a:t>
            </a:r>
          </a:p>
          <a:p>
            <a:pPr eaLnBrk="0" hangingPunct="0"/>
            <a:endParaRPr lang="en-US" sz="1600" b="1" dirty="0">
              <a:solidFill>
                <a:srgbClr val="666666"/>
              </a:solidFill>
              <a:cs typeface="Arial Unicode MS" pitchFamily="34" charset="-128"/>
            </a:endParaRPr>
          </a:p>
          <a:p>
            <a:pPr eaLnBrk="0" hangingPunct="0"/>
            <a:endParaRPr lang="en-US" sz="1600" b="1" dirty="0" smtClean="0">
              <a:solidFill>
                <a:srgbClr val="666666"/>
              </a:solidFill>
              <a:cs typeface="Arial Unicode MS" pitchFamily="34" charset="-128"/>
            </a:endParaRPr>
          </a:p>
          <a:p>
            <a:pPr eaLnBrk="0" hangingPunct="0"/>
            <a:endParaRPr lang="en-US" sz="1600" b="1" dirty="0">
              <a:solidFill>
                <a:srgbClr val="666666"/>
              </a:solidFill>
              <a:cs typeface="Arial Unicode MS" pitchFamily="34" charset="-128"/>
            </a:endParaRPr>
          </a:p>
          <a:p>
            <a:pPr eaLnBrk="0" hangingPunct="0"/>
            <a:endParaRPr lang="en-US" sz="1600" b="1" dirty="0" smtClean="0">
              <a:solidFill>
                <a:srgbClr val="666666"/>
              </a:solidFill>
              <a:cs typeface="Arial Unicode MS" pitchFamily="34" charset="-128"/>
            </a:endParaRPr>
          </a:p>
          <a:p>
            <a:pPr eaLnBrk="0" hangingPunct="0"/>
            <a:endParaRPr lang="en-US" sz="1600" b="1" dirty="0">
              <a:solidFill>
                <a:srgbClr val="666666"/>
              </a:solidFill>
              <a:cs typeface="Arial Unicode MS" pitchFamily="34" charset="-128"/>
            </a:endParaRPr>
          </a:p>
          <a:p>
            <a:pPr eaLnBrk="0" hangingPunct="0"/>
            <a:r>
              <a:rPr lang="en-US" sz="1100" b="1" dirty="0" smtClean="0">
                <a:solidFill>
                  <a:srgbClr val="666666"/>
                </a:solidFill>
                <a:cs typeface="Arial Unicode MS" pitchFamily="34" charset="-128"/>
              </a:rPr>
              <a:t>Created out of Sirius by {</a:t>
            </a:r>
            <a:r>
              <a:rPr lang="en-US" sz="1100" b="1" dirty="0" err="1" smtClean="0">
                <a:solidFill>
                  <a:srgbClr val="666666"/>
                </a:solidFill>
                <a:cs typeface="Arial Unicode MS" pitchFamily="34" charset="-128"/>
              </a:rPr>
              <a:t>created_by_name</a:t>
            </a:r>
            <a:r>
              <a:rPr lang="en-US" sz="1100" b="1" dirty="0" smtClean="0">
                <a:solidFill>
                  <a:srgbClr val="666666"/>
                </a:solidFill>
                <a:cs typeface="Arial Unicode MS" pitchFamily="34" charset="-128"/>
              </a:rPr>
              <a:t>} ({</a:t>
            </a:r>
            <a:r>
              <a:rPr lang="en-US" sz="1100" b="1" dirty="0" err="1" smtClean="0">
                <a:solidFill>
                  <a:srgbClr val="666666"/>
                </a:solidFill>
                <a:cs typeface="Arial Unicode MS" pitchFamily="34" charset="-128"/>
              </a:rPr>
              <a:t>created_by_user_id</a:t>
            </a:r>
            <a:r>
              <a:rPr lang="en-US" sz="1100" b="1" dirty="0" smtClean="0">
                <a:solidFill>
                  <a:srgbClr val="666666"/>
                </a:solidFill>
                <a:cs typeface="Arial Unicode MS" pitchFamily="34" charset="-128"/>
              </a:rPr>
              <a:t>}) on {</a:t>
            </a:r>
            <a:r>
              <a:rPr lang="en-US" sz="1100" b="1" dirty="0" err="1" smtClean="0">
                <a:solidFill>
                  <a:srgbClr val="666666"/>
                </a:solidFill>
                <a:cs typeface="Arial Unicode MS" pitchFamily="34" charset="-128"/>
              </a:rPr>
              <a:t>created_on</a:t>
            </a:r>
            <a:r>
              <a:rPr lang="en-US" sz="1100" b="1" dirty="0" smtClean="0">
                <a:solidFill>
                  <a:srgbClr val="666666"/>
                </a:solidFill>
                <a:cs typeface="Arial Unicode MS" pitchFamily="34" charset="-128"/>
              </a:rPr>
              <a:t>}</a:t>
            </a:r>
            <a:br>
              <a:rPr lang="en-US" sz="1100" b="1" dirty="0" smtClean="0">
                <a:solidFill>
                  <a:srgbClr val="666666"/>
                </a:solidFill>
                <a:cs typeface="Arial Unicode MS" pitchFamily="34" charset="-128"/>
              </a:rPr>
            </a:br>
            <a:r>
              <a:rPr lang="en-US" sz="1100" b="1" dirty="0" err="1" smtClean="0">
                <a:solidFill>
                  <a:srgbClr val="666666"/>
                </a:solidFill>
                <a:cs typeface="Arial Unicode MS" pitchFamily="34" charset="-128"/>
              </a:rPr>
              <a:t>Sirus</a:t>
            </a:r>
            <a:r>
              <a:rPr lang="en-US" sz="1100" b="1" dirty="0" smtClean="0">
                <a:solidFill>
                  <a:srgbClr val="666666"/>
                </a:solidFill>
                <a:cs typeface="Arial Unicode MS" pitchFamily="34" charset="-128"/>
              </a:rPr>
              <a:t> Template Version {</a:t>
            </a:r>
            <a:r>
              <a:rPr lang="en-US" sz="1100" b="1" dirty="0" err="1" smtClean="0">
                <a:solidFill>
                  <a:srgbClr val="666666"/>
                </a:solidFill>
                <a:cs typeface="Arial Unicode MS" pitchFamily="34" charset="-128"/>
              </a:rPr>
              <a:t>sirius_tpl_version</a:t>
            </a:r>
            <a:r>
              <a:rPr lang="en-US" sz="1100" b="1" dirty="0" smtClean="0">
                <a:solidFill>
                  <a:srgbClr val="666666"/>
                </a:solidFill>
                <a:cs typeface="Arial Unicode MS" pitchFamily="34" charset="-128"/>
              </a:rPr>
              <a:t>}</a:t>
            </a:r>
            <a:endParaRPr lang="en-US" sz="1100" dirty="0">
              <a:solidFill>
                <a:srgbClr val="04357B"/>
              </a:solidFill>
              <a:cs typeface="Arial Unicode MS" pitchFamily="34" charset="-128"/>
            </a:endParaRPr>
          </a:p>
          <a:p>
            <a:pPr lvl="0">
              <a:lnSpc>
                <a:spcPct val="90000"/>
              </a:lnSpc>
            </a:pPr>
            <a:endParaRPr lang="en-US" sz="1600" dirty="0">
              <a:solidFill>
                <a:schemeClr val="hlink"/>
              </a:solidFill>
              <a:latin typeface="Arial" charset="0"/>
              <a:ea typeface="Arial Unicode MS" pitchFamily="34" charset="-128"/>
              <a:cs typeface="Arial Unicode MS" pitchFamily="34" charset="-128"/>
            </a:endParaRPr>
          </a:p>
          <a:p>
            <a:pPr lvl="0">
              <a:lnSpc>
                <a:spcPct val="90000"/>
              </a:lnSpc>
            </a:pPr>
            <a:endParaRPr lang="en-US" sz="1600" dirty="0">
              <a:solidFill>
                <a:schemeClr val="hlink"/>
              </a:solidFill>
              <a:latin typeface="Arial" charset="0"/>
              <a:ea typeface="Arial Unicode MS" pitchFamily="34" charset="-128"/>
              <a:cs typeface="Arial Unicode MS" pitchFamily="34" charset="-128"/>
            </a:endParaRPr>
          </a:p>
          <a:p>
            <a:pPr>
              <a:lnSpc>
                <a:spcPct val="90000"/>
              </a:lnSpc>
            </a:pPr>
            <a:endParaRPr lang="en-US" sz="1600" dirty="0">
              <a:solidFill>
                <a:srgbClr val="666666"/>
              </a:solidFill>
              <a:cs typeface="Arial Unicode MS" pitchFamily="34" charset="-128"/>
            </a:endParaRPr>
          </a:p>
        </p:txBody>
      </p:sp>
      <p:sp>
        <p:nvSpPr>
          <p:cNvPr id="4" name="ConfidentialFlag"/>
          <p:cNvSpPr txBox="1"/>
          <p:nvPr/>
        </p:nvSpPr>
        <p:spPr>
          <a:xfrm>
            <a:off x="8076043" y="3182779"/>
            <a:ext cx="694789"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dirty="0" smtClean="0">
                <a:ea typeface="Arial Unicode MS" pitchFamily="34" charset="-128"/>
                <a:cs typeface="Arial Unicode MS" pitchFamily="34" charset="-128"/>
              </a:rPr>
              <a:t>Internal</a:t>
            </a:r>
          </a:p>
        </p:txBody>
      </p:sp>
      <p:sp>
        <p:nvSpPr>
          <p:cNvPr id="13" name="Title 1"/>
          <p:cNvSpPr>
            <a:spLocks noGrp="1"/>
          </p:cNvSpPr>
          <p:nvPr>
            <p:ph type="title"/>
          </p:nvPr>
        </p:nvSpPr>
        <p:spPr>
          <a:xfrm>
            <a:off x="414000" y="324000"/>
            <a:ext cx="8280000" cy="1139040"/>
          </a:xfrm>
        </p:spPr>
        <p:txBody>
          <a:bodyPr/>
          <a:lstStyle/>
          <a:p>
            <a:r>
              <a:rPr lang="en-US" sz="3200" dirty="0" smtClean="0"/>
              <a:t>Release Decision</a:t>
            </a:r>
            <a:r>
              <a:rPr lang="en-US" b="0" dirty="0"/>
              <a:t/>
            </a:r>
            <a:br>
              <a:rPr lang="en-US" b="0" dirty="0"/>
            </a:br>
            <a:r>
              <a:rPr lang="en-US" sz="2800" b="0" dirty="0" smtClean="0"/>
              <a:t>&lt;for </a:t>
            </a:r>
            <a:r>
              <a:rPr lang="en-US" sz="2800" b="0" dirty="0"/>
              <a:t>u</a:t>
            </a:r>
            <a:r>
              <a:rPr lang="en-US" sz="2800" b="0" dirty="0" smtClean="0"/>
              <a:t>nrestricted / phased delivery&gt;</a:t>
            </a:r>
            <a:endParaRPr lang="en-US" sz="2800" b="0" dirty="0"/>
          </a:p>
        </p:txBody>
      </p:sp>
      <p:sp>
        <p:nvSpPr>
          <p:cNvPr id="2" name="Rectangle 1"/>
          <p:cNvSpPr/>
          <p:nvPr/>
        </p:nvSpPr>
        <p:spPr bwMode="gray">
          <a:xfrm>
            <a:off x="-2610854" y="-2"/>
            <a:ext cx="2484853" cy="68580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t" anchorCtr="0"/>
          <a:lstStyle/>
          <a:p>
            <a:pPr lvl="0" fontAlgn="base">
              <a:spcBef>
                <a:spcPts val="600"/>
              </a:spcBef>
              <a:spcAft>
                <a:spcPct val="0"/>
              </a:spcAft>
              <a:buClr>
                <a:srgbClr val="F0AB00"/>
              </a:buClr>
              <a:buSzPct val="80000"/>
            </a:pPr>
            <a:endParaRPr lang="en-US" b="1"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r>
              <a:rPr lang="en-US" sz="700" b="1" kern="0" dirty="0" smtClean="0">
                <a:solidFill>
                  <a:srgbClr val="FFFFFF"/>
                </a:solidFill>
                <a:ea typeface="Arial Unicode MS" pitchFamily="34" charset="-128"/>
                <a:cs typeface="Arial Unicode MS" pitchFamily="34" charset="-128"/>
              </a:rPr>
              <a:t/>
            </a:r>
            <a:br>
              <a:rPr lang="en-US" sz="700" b="1" kern="0" dirty="0" smtClean="0">
                <a:solidFill>
                  <a:srgbClr val="FFFFFF"/>
                </a:solidFill>
                <a:ea typeface="Arial Unicode MS" pitchFamily="34" charset="-128"/>
                <a:cs typeface="Arial Unicode MS" pitchFamily="34" charset="-128"/>
              </a:rPr>
            </a:br>
            <a:endParaRPr lang="en-US" sz="700" b="1" kern="0" dirty="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r>
              <a:rPr lang="en-US" sz="1000" kern="0" dirty="0" smtClean="0">
                <a:solidFill>
                  <a:srgbClr val="FFFFFF"/>
                </a:solidFill>
                <a:ea typeface="Arial Unicode MS" pitchFamily="34" charset="-128"/>
                <a:cs typeface="Arial Unicode MS" pitchFamily="34" charset="-128"/>
              </a:rPr>
              <a:t>&lt;xxx&gt; =&gt; to be entered by program lead</a:t>
            </a:r>
          </a:p>
          <a:p>
            <a:pPr lvl="0" fontAlgn="base">
              <a:spcBef>
                <a:spcPts val="600"/>
              </a:spcBef>
              <a:spcAft>
                <a:spcPct val="0"/>
              </a:spcAft>
              <a:buClr>
                <a:srgbClr val="F0AB00"/>
              </a:buClr>
              <a:buSzPct val="80000"/>
            </a:pPr>
            <a:r>
              <a:rPr lang="en-US" sz="1000" kern="0" dirty="0" smtClean="0">
                <a:solidFill>
                  <a:srgbClr val="FFFFFF"/>
                </a:solidFill>
                <a:ea typeface="Arial Unicode MS" pitchFamily="34" charset="-128"/>
                <a:cs typeface="Arial Unicode MS" pitchFamily="34" charset="-128"/>
              </a:rPr>
              <a:t>{</a:t>
            </a:r>
            <a:r>
              <a:rPr lang="en-US" sz="1000" kern="0" dirty="0" err="1" smtClean="0">
                <a:solidFill>
                  <a:srgbClr val="FFFFFF"/>
                </a:solidFill>
                <a:ea typeface="Arial Unicode MS" pitchFamily="34" charset="-128"/>
                <a:cs typeface="Arial Unicode MS" pitchFamily="34" charset="-128"/>
              </a:rPr>
              <a:t>yyy</a:t>
            </a:r>
            <a:r>
              <a:rPr lang="en-US" sz="1000" kern="0" dirty="0" smtClean="0">
                <a:solidFill>
                  <a:srgbClr val="FFFFFF"/>
                </a:solidFill>
                <a:ea typeface="Arial Unicode MS" pitchFamily="34" charset="-128"/>
                <a:cs typeface="Arial Unicode MS" pitchFamily="34" charset="-128"/>
              </a:rPr>
              <a:t>} =&gt; automatically entered by system</a:t>
            </a: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de-DE"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p:txBody>
      </p:sp>
      <p:sp>
        <p:nvSpPr>
          <p:cNvPr id="10" name="Rounded Rectangle 9"/>
          <p:cNvSpPr/>
          <p:nvPr/>
        </p:nvSpPr>
        <p:spPr bwMode="gray">
          <a:xfrm rot="392419">
            <a:off x="2260001" y="4185815"/>
            <a:ext cx="2433277" cy="331134"/>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144000" tIns="72000" rIns="144000" bIns="72000" rtlCol="0" anchor="ctr">
            <a:spAutoFit/>
          </a:bodyPr>
          <a:lstStyle/>
          <a:p>
            <a:pPr algn="ctr" fontAlgn="base">
              <a:spcBef>
                <a:spcPct val="50000"/>
              </a:spcBef>
              <a:spcAft>
                <a:spcPct val="0"/>
              </a:spcAft>
              <a:buClr>
                <a:srgbClr val="F0AB00"/>
              </a:buClr>
              <a:buSzPct val="80000"/>
            </a:pPr>
            <a:r>
              <a:rPr lang="en-US" sz="1000" kern="0" dirty="0" smtClean="0">
                <a:solidFill>
                  <a:srgbClr val="000000"/>
                </a:solidFill>
                <a:ea typeface="Arial Unicode MS" pitchFamily="34" charset="-128"/>
                <a:cs typeface="Arial Unicode MS" pitchFamily="34" charset="-128"/>
                <a:sym typeface="Arial"/>
              </a:rPr>
              <a:t>Clickable link with text!=</a:t>
            </a:r>
            <a:r>
              <a:rPr lang="en-US" sz="1000" kern="0" dirty="0" err="1" smtClean="0">
                <a:solidFill>
                  <a:srgbClr val="000000"/>
                </a:solidFill>
                <a:ea typeface="Arial Unicode MS" pitchFamily="34" charset="-128"/>
                <a:cs typeface="Arial Unicode MS" pitchFamily="34" charset="-128"/>
                <a:sym typeface="Arial"/>
              </a:rPr>
              <a:t>url</a:t>
            </a:r>
            <a:r>
              <a:rPr lang="en-US" sz="1000" kern="0" dirty="0" smtClean="0">
                <a:solidFill>
                  <a:srgbClr val="000000"/>
                </a:solidFill>
                <a:ea typeface="Arial Unicode MS" pitchFamily="34" charset="-128"/>
                <a:cs typeface="Arial Unicode MS" pitchFamily="34" charset="-128"/>
                <a:sym typeface="Arial"/>
              </a:rPr>
              <a:t> possible?</a:t>
            </a:r>
          </a:p>
        </p:txBody>
      </p:sp>
    </p:spTree>
    <p:extLst>
      <p:ext uri="{BB962C8B-B14F-4D97-AF65-F5344CB8AC3E}">
        <p14:creationId xmlns:p14="http://schemas.microsoft.com/office/powerpoint/2010/main" val="211366008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Delivery Tasks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162253590"/>
              </p:ext>
            </p:extLst>
          </p:nvPr>
        </p:nvGraphicFramePr>
        <p:xfrm>
          <a:off x="436007" y="1305494"/>
          <a:ext cx="8383993" cy="574052"/>
        </p:xfrm>
        <a:graphic>
          <a:graphicData uri="http://schemas.openxmlformats.org/drawingml/2006/table">
            <a:tbl>
              <a:tblPr firstRow="1" bandRow="1">
                <a:tableStyleId>{F5AB1C69-6EDB-4FF4-983F-18BD219EF322}</a:tableStyleId>
              </a:tblPr>
              <a:tblGrid>
                <a:gridCol w="1869093"/>
                <a:gridCol w="943287"/>
                <a:gridCol w="1063426"/>
                <a:gridCol w="1434735"/>
                <a:gridCol w="1536726"/>
                <a:gridCol w="1536726"/>
              </a:tblGrid>
              <a:tr h="290208">
                <a:tc>
                  <a:txBody>
                    <a:bodyPr/>
                    <a:lstStyle/>
                    <a:p>
                      <a:pPr algn="l"/>
                      <a:r>
                        <a:rPr lang="en-US" sz="900" dirty="0" smtClean="0"/>
                        <a:t>Name</a:t>
                      </a:r>
                      <a:endParaRPr lang="en-US" sz="900" dirty="0"/>
                    </a:p>
                  </a:txBody>
                  <a:tcPr anchor="ctr"/>
                </a:tc>
                <a:tc>
                  <a:txBody>
                    <a:bodyPr/>
                    <a:lstStyle/>
                    <a:p>
                      <a:pPr algn="l"/>
                      <a:r>
                        <a:rPr lang="en-US" sz="900" dirty="0" smtClean="0"/>
                        <a:t>Phase</a:t>
                      </a:r>
                      <a:endParaRPr lang="en-US" sz="900" dirty="0"/>
                    </a:p>
                  </a:txBody>
                  <a:tcPr anchor="ctr"/>
                </a:tc>
                <a:tc>
                  <a:txBody>
                    <a:bodyPr/>
                    <a:lstStyle/>
                    <a:p>
                      <a:pPr marL="0" algn="l" defTabSz="914400" rtl="0" eaLnBrk="1" latinLnBrk="0" hangingPunct="1"/>
                      <a:r>
                        <a:rPr lang="en-US" sz="900" dirty="0" smtClean="0"/>
                        <a:t>Status</a:t>
                      </a:r>
                      <a:endParaRPr lang="en-US" sz="900" b="1" kern="1200" dirty="0">
                        <a:solidFill>
                          <a:schemeClr val="lt1"/>
                        </a:solidFill>
                        <a:latin typeface="+mn-lt"/>
                        <a:ea typeface="+mn-ea"/>
                        <a:cs typeface="+mn-cs"/>
                      </a:endParaRPr>
                    </a:p>
                  </a:txBody>
                  <a:tcPr anchor="ctr"/>
                </a:tc>
                <a:tc>
                  <a:txBody>
                    <a:bodyPr/>
                    <a:lstStyle/>
                    <a:p>
                      <a:pPr marL="0" algn="l" defTabSz="914400" rtl="0" eaLnBrk="1" latinLnBrk="0" hangingPunct="1"/>
                      <a:r>
                        <a:rPr lang="en-US" sz="900" b="1" kern="1200" dirty="0" smtClean="0">
                          <a:solidFill>
                            <a:schemeClr val="lt1"/>
                          </a:solidFill>
                          <a:latin typeface="+mn-lt"/>
                          <a:ea typeface="+mn-ea"/>
                          <a:cs typeface="+mn-cs"/>
                        </a:rPr>
                        <a:t>Due Date</a:t>
                      </a:r>
                      <a:endParaRPr lang="en-US" sz="900" b="1" kern="1200" dirty="0">
                        <a:solidFill>
                          <a:schemeClr val="lt1"/>
                        </a:solidFill>
                        <a:latin typeface="+mn-lt"/>
                        <a:ea typeface="+mn-ea"/>
                        <a:cs typeface="+mn-cs"/>
                      </a:endParaRPr>
                    </a:p>
                  </a:txBody>
                  <a:tcPr anchor="ctr"/>
                </a:tc>
                <a:tc>
                  <a:txBody>
                    <a:bodyPr/>
                    <a:lstStyle/>
                    <a:p>
                      <a:pPr marL="0" algn="l" defTabSz="914400" rtl="0" eaLnBrk="1" latinLnBrk="0" hangingPunct="1"/>
                      <a:r>
                        <a:rPr lang="en-US" sz="900" b="1" kern="1200" dirty="0" smtClean="0">
                          <a:solidFill>
                            <a:schemeClr val="lt1"/>
                          </a:solidFill>
                          <a:latin typeface="+mn-lt"/>
                          <a:ea typeface="+mn-ea"/>
                          <a:cs typeface="+mn-cs"/>
                        </a:rPr>
                        <a:t>Assigned</a:t>
                      </a:r>
                      <a:r>
                        <a:rPr lang="en-US" sz="900" b="1" kern="1200" baseline="0" dirty="0" smtClean="0">
                          <a:solidFill>
                            <a:schemeClr val="lt1"/>
                          </a:solidFill>
                          <a:latin typeface="+mn-lt"/>
                          <a:ea typeface="+mn-ea"/>
                          <a:cs typeface="+mn-cs"/>
                        </a:rPr>
                        <a:t> To</a:t>
                      </a:r>
                      <a:endParaRPr lang="en-US" sz="900" b="1" kern="1200" dirty="0">
                        <a:solidFill>
                          <a:schemeClr val="lt1"/>
                        </a:solidFill>
                        <a:latin typeface="+mn-lt"/>
                        <a:ea typeface="+mn-ea"/>
                        <a:cs typeface="+mn-cs"/>
                      </a:endParaRPr>
                    </a:p>
                  </a:txBody>
                  <a:tcPr anchor="ctr"/>
                </a:tc>
                <a:tc>
                  <a:txBody>
                    <a:bodyPr/>
                    <a:lstStyle/>
                    <a:p>
                      <a:pPr marL="0" algn="l" defTabSz="914400" rtl="0" eaLnBrk="1" latinLnBrk="0" hangingPunct="1"/>
                      <a:r>
                        <a:rPr lang="en-US" sz="900" b="1" kern="1200" dirty="0" smtClean="0">
                          <a:solidFill>
                            <a:schemeClr val="lt1"/>
                          </a:solidFill>
                          <a:latin typeface="+mn-lt"/>
                          <a:ea typeface="+mn-ea"/>
                          <a:cs typeface="+mn-cs"/>
                        </a:rPr>
                        <a:t>Details</a:t>
                      </a:r>
                      <a:endParaRPr lang="en-US" sz="900" b="1" kern="1200" dirty="0">
                        <a:solidFill>
                          <a:schemeClr val="lt1"/>
                        </a:solidFill>
                        <a:latin typeface="+mn-lt"/>
                        <a:ea typeface="+mn-ea"/>
                        <a:cs typeface="+mn-cs"/>
                      </a:endParaRPr>
                    </a:p>
                  </a:txBody>
                  <a:tcPr anchor="ctr"/>
                </a:tc>
              </a:tr>
              <a:tr h="236605">
                <a:tc>
                  <a:txBody>
                    <a:bodyPr/>
                    <a:lstStyle/>
                    <a:p>
                      <a:pPr marL="0" algn="l" defTabSz="914400" rtl="0" eaLnBrk="1" fontAlgn="t" latinLnBrk="0" hangingPunct="1"/>
                      <a:r>
                        <a:rPr lang="en-US" sz="900" u="sng" strike="noStrike" kern="1200" dirty="0" smtClean="0">
                          <a:effectLst/>
                        </a:rPr>
                        <a:t>{#</a:t>
                      </a:r>
                      <a:r>
                        <a:rPr lang="en-US" sz="900" u="sng" strike="noStrike" kern="1200" dirty="0" err="1" smtClean="0">
                          <a:effectLst/>
                        </a:rPr>
                        <a:t>tasks;allow_multi_page</a:t>
                      </a:r>
                      <a:r>
                        <a:rPr lang="en-US" sz="900" u="sng" strike="noStrike" kern="1200" dirty="0" smtClean="0">
                          <a:effectLst/>
                        </a:rPr>
                        <a:t>=</a:t>
                      </a:r>
                      <a:r>
                        <a:rPr lang="en-US" sz="900" u="sng" strike="noStrike" kern="1200" dirty="0" err="1" smtClean="0">
                          <a:effectLst/>
                        </a:rPr>
                        <a:t>true;max_rows</a:t>
                      </a:r>
                      <a:r>
                        <a:rPr lang="en-US" sz="900" u="sng" strike="noStrike" kern="1200" dirty="0" smtClean="0">
                          <a:effectLst/>
                        </a:rPr>
                        <a:t>=15}{</a:t>
                      </a:r>
                      <a:r>
                        <a:rPr lang="en-US" sz="900" u="sng" strike="noStrike" kern="1200" dirty="0" err="1" smtClean="0">
                          <a:effectLst/>
                        </a:rPr>
                        <a:t>task_name</a:t>
                      </a:r>
                      <a:r>
                        <a:rPr lang="en-US" sz="900" u="sng" strike="noStrike" kern="1200" dirty="0" smtClean="0">
                          <a:effectLst/>
                        </a:rPr>
                        <a:t>}</a:t>
                      </a:r>
                      <a:endParaRPr lang="en-US" sz="900" b="1" i="0" u="sng" strike="noStrike" kern="1200" dirty="0">
                        <a:solidFill>
                          <a:schemeClr val="accent4">
                            <a:lumMod val="75000"/>
                          </a:schemeClr>
                        </a:solidFill>
                        <a:effectLst/>
                        <a:latin typeface="+mn-lt"/>
                        <a:ea typeface="+mn-ea"/>
                        <a:cs typeface="+mn-cs"/>
                      </a:endParaRPr>
                    </a:p>
                  </a:txBody>
                  <a:tcPr marL="36000" marR="36000" marT="9525" marB="0" anchor="ctr"/>
                </a:tc>
                <a:tc>
                  <a:txBody>
                    <a:bodyPr/>
                    <a:lstStyle/>
                    <a:p>
                      <a:pPr marL="0" algn="l" defTabSz="914400" rtl="0" eaLnBrk="1" fontAlgn="t" latinLnBrk="0" hangingPunct="1"/>
                      <a:r>
                        <a:rPr lang="en-US" sz="900" u="none" strike="noStrike" kern="1200" baseline="0" dirty="0" smtClean="0">
                          <a:effectLst/>
                        </a:rPr>
                        <a:t>{</a:t>
                      </a:r>
                      <a:r>
                        <a:rPr lang="en-US" sz="900" u="none" strike="noStrike" kern="1200" baseline="0" dirty="0" err="1" smtClean="0">
                          <a:effectLst/>
                        </a:rPr>
                        <a:t>task_phase</a:t>
                      </a:r>
                      <a:r>
                        <a:rPr lang="en-US" sz="900" u="none" strike="noStrike" kern="1200" baseline="0" dirty="0" smtClean="0">
                          <a:effectLst/>
                        </a:rPr>
                        <a:t>}</a:t>
                      </a:r>
                      <a:endParaRPr lang="en-US" sz="900" b="0" i="0" u="none" strike="noStrike" kern="1200" dirty="0">
                        <a:solidFill>
                          <a:schemeClr val="accent4">
                            <a:lumMod val="75000"/>
                          </a:schemeClr>
                        </a:solidFill>
                        <a:effectLst/>
                        <a:latin typeface="+mn-lt"/>
                        <a:ea typeface="+mn-ea"/>
                        <a:cs typeface="+mn-cs"/>
                      </a:endParaRPr>
                    </a:p>
                  </a:txBody>
                  <a:tcPr marL="36000" marR="36000" marT="9525" marB="0" anchor="ctr"/>
                </a:tc>
                <a:tc>
                  <a:txBody>
                    <a:bodyPr/>
                    <a:lstStyle/>
                    <a:p>
                      <a:pPr algn="l" fontAlgn="t"/>
                      <a:r>
                        <a:rPr lang="en-US" sz="900" u="none" strike="noStrike" dirty="0" smtClean="0">
                          <a:effectLst/>
                        </a:rPr>
                        <a:t>{</a:t>
                      </a:r>
                      <a:r>
                        <a:rPr lang="en-US" sz="900" u="none" strike="noStrike" dirty="0" err="1" smtClean="0">
                          <a:effectLst/>
                        </a:rPr>
                        <a:t>task_status</a:t>
                      </a:r>
                      <a:r>
                        <a:rPr lang="en-US" sz="900" u="none" strike="noStrike" dirty="0" smtClean="0">
                          <a:effectLst/>
                        </a:rPr>
                        <a:t>}</a:t>
                      </a:r>
                      <a:endParaRPr lang="en-US" sz="900" b="0" i="0" u="none" strike="noStrike" dirty="0">
                        <a:solidFill>
                          <a:schemeClr val="accent4">
                            <a:lumMod val="75000"/>
                          </a:schemeClr>
                        </a:solidFill>
                        <a:effectLst/>
                        <a:latin typeface="+mn-lt"/>
                      </a:endParaRPr>
                    </a:p>
                  </a:txBody>
                  <a:tcPr marL="36000" marR="36000" marT="9525" marB="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900" u="none" strike="noStrike" dirty="0" smtClean="0">
                          <a:effectLst/>
                        </a:rPr>
                        <a:t>{</a:t>
                      </a:r>
                      <a:r>
                        <a:rPr lang="en-US" sz="900" u="none" strike="noStrike" dirty="0" err="1" smtClean="0">
                          <a:effectLst/>
                        </a:rPr>
                        <a:t>task_due_date</a:t>
                      </a:r>
                      <a:r>
                        <a:rPr lang="en-US" sz="900" u="none" strike="noStrike" dirty="0" smtClean="0">
                          <a:effectLst/>
                        </a:rPr>
                        <a:t>}</a:t>
                      </a:r>
                      <a:endParaRPr lang="en-US" sz="900" b="0" i="0" u="none" strike="noStrike" dirty="0">
                        <a:solidFill>
                          <a:schemeClr val="accent4">
                            <a:lumMod val="75000"/>
                          </a:schemeClr>
                        </a:solidFill>
                        <a:effectLst/>
                        <a:latin typeface="+mn-lt"/>
                      </a:endParaRPr>
                    </a:p>
                  </a:txBody>
                  <a:tcPr marL="36000" marR="36000" marT="9525" marB="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900" u="none" strike="noStrike" dirty="0" smtClean="0">
                          <a:effectLst/>
                        </a:rPr>
                        <a:t>{</a:t>
                      </a:r>
                      <a:r>
                        <a:rPr lang="en-US" sz="900" u="none" strike="noStrike" dirty="0" err="1" smtClean="0">
                          <a:effectLst/>
                        </a:rPr>
                        <a:t>task_assignee</a:t>
                      </a:r>
                      <a:r>
                        <a:rPr lang="en-US" sz="900" u="none" strike="noStrike" dirty="0" smtClean="0">
                          <a:effectLst/>
                        </a:rPr>
                        <a:t>}</a:t>
                      </a:r>
                      <a:endParaRPr lang="en-US" sz="900" b="0" i="0" u="none" strike="noStrike" dirty="0">
                        <a:solidFill>
                          <a:schemeClr val="accent4">
                            <a:lumMod val="75000"/>
                          </a:schemeClr>
                        </a:solidFill>
                        <a:effectLst/>
                        <a:latin typeface="+mn-lt"/>
                      </a:endParaRPr>
                    </a:p>
                  </a:txBody>
                  <a:tcPr marL="36000" marR="36000" marT="9525" marB="0" anchor="ctr"/>
                </a:tc>
                <a:tc>
                  <a:txBody>
                    <a:bodyPr/>
                    <a:lstStyle/>
                    <a:p>
                      <a:pPr algn="l" fontAlgn="t"/>
                      <a:r>
                        <a:rPr lang="en-US" sz="600" b="0" i="0" u="none" strike="noStrike" dirty="0" smtClean="0">
                          <a:solidFill>
                            <a:schemeClr val="tx1"/>
                          </a:solidFill>
                          <a:effectLst/>
                          <a:latin typeface="+mn-lt"/>
                        </a:rPr>
                        <a:t>{</a:t>
                      </a:r>
                      <a:r>
                        <a:rPr lang="en-US" sz="600" b="0" i="0" u="none" strike="noStrike" dirty="0" err="1" smtClean="0">
                          <a:solidFill>
                            <a:schemeClr val="tx1"/>
                          </a:solidFill>
                          <a:effectLst/>
                          <a:latin typeface="+mn-lt"/>
                        </a:rPr>
                        <a:t>link_inside_powerpoint</a:t>
                      </a:r>
                      <a:r>
                        <a:rPr lang="en-US" sz="600" b="0" i="0" u="none" strike="noStrike" baseline="0" dirty="0" err="1" smtClean="0">
                          <a:solidFill>
                            <a:schemeClr val="tx1"/>
                          </a:solidFill>
                          <a:effectLst/>
                          <a:latin typeface="+mn-lt"/>
                        </a:rPr>
                        <a:t>_to_slide_of_task</a:t>
                      </a:r>
                      <a:r>
                        <a:rPr lang="en-US" sz="600" b="0" i="0" u="none" strike="noStrike" baseline="0" dirty="0" smtClean="0">
                          <a:solidFill>
                            <a:schemeClr val="tx1"/>
                          </a:solidFill>
                          <a:effectLst/>
                          <a:latin typeface="+mn-lt"/>
                        </a:rPr>
                        <a:t>, or empty, if task has neither documents nor comments nor indicators}{/tasks}</a:t>
                      </a:r>
                      <a:endParaRPr lang="en-US" sz="600" b="0" i="0" u="none" strike="noStrike" dirty="0">
                        <a:solidFill>
                          <a:schemeClr val="tx1"/>
                        </a:solidFill>
                        <a:effectLst/>
                        <a:latin typeface="+mn-lt"/>
                      </a:endParaRPr>
                    </a:p>
                  </a:txBody>
                  <a:tcPr marL="36000" marR="36000" marT="9525" marB="0" anchor="ctr"/>
                </a:tc>
              </a:tr>
            </a:tbl>
          </a:graphicData>
        </a:graphic>
      </p:graphicFrame>
      <p:sp>
        <p:nvSpPr>
          <p:cNvPr id="4" name="Rounded Rectangle 3"/>
          <p:cNvSpPr/>
          <p:nvPr/>
        </p:nvSpPr>
        <p:spPr bwMode="gray">
          <a:xfrm rot="392419">
            <a:off x="5607842" y="263019"/>
            <a:ext cx="3271676" cy="331134"/>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en-US" sz="1000" kern="0" dirty="0" smtClean="0">
                <a:solidFill>
                  <a:srgbClr val="000000"/>
                </a:solidFill>
                <a:ea typeface="Arial Unicode MS" pitchFamily="34" charset="-128"/>
                <a:cs typeface="Arial Unicode MS" pitchFamily="34" charset="-128"/>
                <a:sym typeface="Arial"/>
              </a:rPr>
              <a:t>Without tasks from predecessor, unless </a:t>
            </a:r>
            <a:r>
              <a:rPr lang="en-US" sz="1000" kern="0" dirty="0" err="1" smtClean="0">
                <a:solidFill>
                  <a:srgbClr val="000000"/>
                </a:solidFill>
                <a:ea typeface="Arial Unicode MS" pitchFamily="34" charset="-128"/>
                <a:cs typeface="Arial Unicode MS" pitchFamily="34" charset="-128"/>
                <a:sym typeface="Arial"/>
              </a:rPr>
              <a:t>instanciated</a:t>
            </a:r>
            <a:endParaRPr lang="en-US" sz="1000" kern="0" dirty="0" smtClean="0">
              <a:solidFill>
                <a:srgbClr val="000000"/>
              </a:solidFill>
              <a:ea typeface="Arial Unicode MS" pitchFamily="34" charset="-128"/>
              <a:cs typeface="Arial Unicode MS" pitchFamily="34" charset="-128"/>
              <a:sym typeface="Arial"/>
            </a:endParaRPr>
          </a:p>
        </p:txBody>
      </p:sp>
      <p:sp>
        <p:nvSpPr>
          <p:cNvPr id="5" name="Rounded Rectangle 4"/>
          <p:cNvSpPr/>
          <p:nvPr/>
        </p:nvSpPr>
        <p:spPr bwMode="gray">
          <a:xfrm rot="392419">
            <a:off x="5548421" y="615294"/>
            <a:ext cx="3297315" cy="331134"/>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144000" tIns="72000" rIns="144000" bIns="72000" rtlCol="0" anchor="ctr">
            <a:spAutoFit/>
          </a:bodyPr>
          <a:lstStyle/>
          <a:p>
            <a:pPr algn="ctr" fontAlgn="base">
              <a:spcBef>
                <a:spcPct val="50000"/>
              </a:spcBef>
              <a:spcAft>
                <a:spcPct val="0"/>
              </a:spcAft>
              <a:buClr>
                <a:srgbClr val="F0AB00"/>
              </a:buClr>
              <a:buSzPct val="80000"/>
            </a:pPr>
            <a:r>
              <a:rPr lang="en-US" sz="1000" kern="0" dirty="0" smtClean="0">
                <a:solidFill>
                  <a:srgbClr val="000000"/>
                </a:solidFill>
                <a:ea typeface="Arial Unicode MS" pitchFamily="34" charset="-128"/>
                <a:cs typeface="Arial Unicode MS" pitchFamily="34" charset="-128"/>
                <a:sym typeface="Arial"/>
              </a:rPr>
              <a:t>Without indicator tasks</a:t>
            </a:r>
          </a:p>
        </p:txBody>
      </p:sp>
      <p:sp>
        <p:nvSpPr>
          <p:cNvPr id="6" name="Rounded Rectangle 5"/>
          <p:cNvSpPr/>
          <p:nvPr/>
        </p:nvSpPr>
        <p:spPr bwMode="gray">
          <a:xfrm rot="392419">
            <a:off x="5514556" y="984979"/>
            <a:ext cx="3297315" cy="331134"/>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144000" tIns="72000" rIns="144000" bIns="72000" rtlCol="0" anchor="ctr">
            <a:spAutoFit/>
          </a:bodyPr>
          <a:lstStyle/>
          <a:p>
            <a:pPr algn="ctr" fontAlgn="base">
              <a:spcBef>
                <a:spcPct val="50000"/>
              </a:spcBef>
              <a:spcAft>
                <a:spcPct val="0"/>
              </a:spcAft>
              <a:buClr>
                <a:srgbClr val="F0AB00"/>
              </a:buClr>
              <a:buSzPct val="80000"/>
            </a:pPr>
            <a:r>
              <a:rPr lang="en-US" sz="1000" kern="0" dirty="0" smtClean="0">
                <a:solidFill>
                  <a:srgbClr val="000000"/>
                </a:solidFill>
                <a:ea typeface="Arial Unicode MS" pitchFamily="34" charset="-128"/>
                <a:cs typeface="Arial Unicode MS" pitchFamily="34" charset="-128"/>
                <a:sym typeface="Arial"/>
              </a:rPr>
              <a:t>Link to info-page-version needed?</a:t>
            </a:r>
          </a:p>
        </p:txBody>
      </p:sp>
      <p:sp>
        <p:nvSpPr>
          <p:cNvPr id="7" name="Rounded Rectangle 6"/>
          <p:cNvSpPr/>
          <p:nvPr/>
        </p:nvSpPr>
        <p:spPr bwMode="gray">
          <a:xfrm rot="1046601">
            <a:off x="3290124" y="2030521"/>
            <a:ext cx="1453004" cy="501394"/>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144000" tIns="72000" rIns="144000" bIns="72000" rtlCol="0" anchor="ctr">
            <a:spAutoFit/>
          </a:bodyPr>
          <a:lstStyle/>
          <a:p>
            <a:pPr algn="ctr" fontAlgn="base">
              <a:spcBef>
                <a:spcPct val="50000"/>
              </a:spcBef>
              <a:spcAft>
                <a:spcPct val="0"/>
              </a:spcAft>
              <a:buClr>
                <a:srgbClr val="F0AB00"/>
              </a:buClr>
              <a:buSzPct val="80000"/>
            </a:pPr>
            <a:r>
              <a:rPr lang="en-US" sz="1000" kern="0" dirty="0" smtClean="0">
                <a:solidFill>
                  <a:srgbClr val="000000"/>
                </a:solidFill>
                <a:ea typeface="Arial Unicode MS" pitchFamily="34" charset="-128"/>
                <a:cs typeface="Arial Unicode MS" pitchFamily="34" charset="-128"/>
                <a:sym typeface="Arial"/>
              </a:rPr>
              <a:t>Coloring dep. on status possible?</a:t>
            </a:r>
          </a:p>
        </p:txBody>
      </p:sp>
    </p:spTree>
    <p:extLst>
      <p:ext uri="{BB962C8B-B14F-4D97-AF65-F5344CB8AC3E}">
        <p14:creationId xmlns:p14="http://schemas.microsoft.com/office/powerpoint/2010/main" val="194237822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327025" y="383287"/>
            <a:ext cx="8493125" cy="609398"/>
          </a:xfrm>
        </p:spPr>
        <p:txBody>
          <a:bodyPr/>
          <a:lstStyle/>
          <a:p>
            <a:r>
              <a:rPr lang="en-US" sz="1400" dirty="0" smtClean="0"/>
              <a:t>{#</a:t>
            </a:r>
            <a:r>
              <a:rPr lang="en-US" sz="1400" dirty="0" err="1" smtClean="0"/>
              <a:t>tasks-with-indicator;list_mode</a:t>
            </a:r>
            <a:r>
              <a:rPr lang="en-US" sz="1400" dirty="0" smtClean="0"/>
              <a:t>=</a:t>
            </a:r>
            <a:r>
              <a:rPr lang="en-US" sz="1400" dirty="0" err="1" smtClean="0"/>
              <a:t>slide_per_item</a:t>
            </a:r>
            <a:r>
              <a:rPr lang="en-US" sz="1400" dirty="0" smtClean="0"/>
              <a:t>}{/tasks}</a:t>
            </a:r>
            <a:r>
              <a:rPr lang="en-US" dirty="0" smtClean="0"/>
              <a:t/>
            </a:r>
            <a:br>
              <a:rPr lang="en-US" dirty="0" smtClean="0"/>
            </a:br>
            <a:r>
              <a:rPr lang="en-US" dirty="0" smtClean="0"/>
              <a:t>Details of {</a:t>
            </a:r>
            <a:r>
              <a:rPr lang="en-US" dirty="0" err="1" smtClean="0"/>
              <a:t>task_name</a:t>
            </a:r>
            <a:r>
              <a:rPr lang="en-US" dirty="0" smtClean="0"/>
              <a:t>}</a:t>
            </a:r>
            <a:endParaRPr lang="en-US" b="0" dirty="0">
              <a:solidFill>
                <a:srgbClr val="666666"/>
              </a:solidFill>
            </a:endParaRPr>
          </a:p>
        </p:txBody>
      </p:sp>
      <p:sp>
        <p:nvSpPr>
          <p:cNvPr id="24" name="TextBox 23"/>
          <p:cNvSpPr txBox="1"/>
          <p:nvPr/>
        </p:nvSpPr>
        <p:spPr>
          <a:xfrm>
            <a:off x="327025" y="4745640"/>
            <a:ext cx="8492974" cy="1647984"/>
          </a:xfrm>
          <a:prstGeom prst="rect">
            <a:avLst/>
          </a:prstGeom>
          <a:noFill/>
          <a:ln w="3175">
            <a:solidFill>
              <a:schemeClr val="tx1">
                <a:lumMod val="50000"/>
                <a:lumOff val="50000"/>
              </a:schemeClr>
            </a:solidFill>
          </a:ln>
        </p:spPr>
        <p:txBody>
          <a:bodyPr wrap="square" lIns="108000" tIns="144000" rIns="108000" bIns="144000" rtlCol="0">
            <a:noAutofit/>
          </a:bodyPr>
          <a:lstStyle/>
          <a:p>
            <a:pPr>
              <a:spcBef>
                <a:spcPts val="300"/>
              </a:spcBef>
              <a:spcAft>
                <a:spcPts val="300"/>
              </a:spcAft>
              <a:buClr>
                <a:schemeClr val="accent1"/>
              </a:buClr>
            </a:pPr>
            <a:endParaRPr lang="en-US" sz="1050" dirty="0">
              <a:latin typeface="+mn-lt"/>
            </a:endParaRPr>
          </a:p>
        </p:txBody>
      </p:sp>
      <p:sp>
        <p:nvSpPr>
          <p:cNvPr id="26" name="TextBox 25"/>
          <p:cNvSpPr txBox="1"/>
          <p:nvPr/>
        </p:nvSpPr>
        <p:spPr>
          <a:xfrm>
            <a:off x="327025" y="2448173"/>
            <a:ext cx="8493446" cy="2152623"/>
          </a:xfrm>
          <a:prstGeom prst="rect">
            <a:avLst/>
          </a:prstGeom>
          <a:noFill/>
          <a:ln w="3175">
            <a:solidFill>
              <a:schemeClr val="tx1">
                <a:lumMod val="50000"/>
                <a:lumOff val="50000"/>
              </a:schemeClr>
            </a:solidFill>
          </a:ln>
        </p:spPr>
        <p:txBody>
          <a:bodyPr wrap="square" lIns="108000" tIns="144000" rIns="108000" bIns="144000" rtlCol="0">
            <a:noAutofit/>
          </a:bodyPr>
          <a:lstStyle/>
          <a:p>
            <a:pPr lvl="0">
              <a:spcBef>
                <a:spcPts val="300"/>
              </a:spcBef>
              <a:spcAft>
                <a:spcPts val="300"/>
              </a:spcAft>
            </a:pPr>
            <a:endParaRPr lang="en-US" sz="1050" dirty="0" smtClean="0"/>
          </a:p>
          <a:p>
            <a:pPr marL="171450" lvl="0" indent="-171450">
              <a:spcBef>
                <a:spcPts val="300"/>
              </a:spcBef>
              <a:spcAft>
                <a:spcPts val="300"/>
              </a:spcAft>
              <a:buFont typeface="Arial" panose="020B0604020202020204" pitchFamily="34" charset="0"/>
              <a:buChar char="•"/>
            </a:pPr>
            <a:endParaRPr lang="en-US" sz="1200" dirty="0" smtClean="0"/>
          </a:p>
          <a:p>
            <a:pPr lvl="0">
              <a:spcBef>
                <a:spcPts val="300"/>
              </a:spcBef>
              <a:spcAft>
                <a:spcPts val="300"/>
              </a:spcAft>
            </a:pPr>
            <a:r>
              <a:rPr lang="en-US" sz="1200" dirty="0" smtClean="0">
                <a:latin typeface="+mn-lt"/>
              </a:rPr>
              <a:t/>
            </a:r>
            <a:br>
              <a:rPr lang="en-US" sz="1200" dirty="0" smtClean="0">
                <a:latin typeface="+mn-lt"/>
              </a:rPr>
            </a:br>
            <a:endParaRPr lang="en-US" sz="1200" dirty="0">
              <a:latin typeface="+mn-lt"/>
            </a:endParaRPr>
          </a:p>
        </p:txBody>
      </p:sp>
      <p:sp>
        <p:nvSpPr>
          <p:cNvPr id="27" name="TextBox 26"/>
          <p:cNvSpPr txBox="1"/>
          <p:nvPr/>
        </p:nvSpPr>
        <p:spPr>
          <a:xfrm>
            <a:off x="430893" y="2331292"/>
            <a:ext cx="1732278" cy="215444"/>
          </a:xfrm>
          <a:prstGeom prst="rect">
            <a:avLst/>
          </a:prstGeom>
          <a:solidFill>
            <a:schemeClr val="bg1"/>
          </a:solidFill>
        </p:spPr>
        <p:txBody>
          <a:bodyPr wrap="square" lIns="72000" tIns="0" rIns="72000" bIns="0" rtlCol="0">
            <a:spAutoFit/>
          </a:bodyPr>
          <a:lstStyle/>
          <a:p>
            <a:pPr fontAlgn="base">
              <a:spcBef>
                <a:spcPct val="50000"/>
              </a:spcBef>
              <a:spcAft>
                <a:spcPct val="0"/>
              </a:spcAft>
              <a:buClr>
                <a:srgbClr val="F0AB00"/>
              </a:buClr>
              <a:buSzPct val="80000"/>
            </a:pPr>
            <a:r>
              <a:rPr lang="en-US" sz="1400" b="1" dirty="0" smtClean="0">
                <a:solidFill>
                  <a:schemeClr val="tx2"/>
                </a:solidFill>
                <a:latin typeface="+mj-lt"/>
                <a:cs typeface="Arial" charset="0"/>
              </a:rPr>
              <a:t>Release Indicators</a:t>
            </a:r>
          </a:p>
        </p:txBody>
      </p:sp>
      <p:sp>
        <p:nvSpPr>
          <p:cNvPr id="16" name="TextBox 15"/>
          <p:cNvSpPr txBox="1"/>
          <p:nvPr/>
        </p:nvSpPr>
        <p:spPr>
          <a:xfrm>
            <a:off x="327498" y="1401300"/>
            <a:ext cx="8492652" cy="864504"/>
          </a:xfrm>
          <a:prstGeom prst="rect">
            <a:avLst/>
          </a:prstGeom>
          <a:solidFill>
            <a:schemeClr val="bg1"/>
          </a:solidFill>
          <a:ln w="3175">
            <a:solidFill>
              <a:schemeClr val="tx1">
                <a:lumMod val="50000"/>
                <a:lumOff val="50000"/>
              </a:schemeClr>
            </a:solidFill>
          </a:ln>
        </p:spPr>
        <p:txBody>
          <a:bodyPr wrap="square" lIns="108000" tIns="144000" rIns="108000" bIns="144000" rtlCol="0">
            <a:noAutofit/>
          </a:bodyPr>
          <a:lstStyle/>
          <a:p>
            <a:pPr>
              <a:buClr>
                <a:schemeClr val="accent1"/>
              </a:buClr>
            </a:pPr>
            <a:r>
              <a:rPr lang="en-US" sz="1100" b="1" dirty="0" smtClean="0">
                <a:solidFill>
                  <a:schemeClr val="tx2"/>
                </a:solidFill>
              </a:rPr>
              <a:t>Status: {</a:t>
            </a:r>
            <a:r>
              <a:rPr lang="en-US" sz="1100" b="1" dirty="0" err="1" smtClean="0">
                <a:solidFill>
                  <a:schemeClr val="tx2"/>
                </a:solidFill>
              </a:rPr>
              <a:t>task_status_text</a:t>
            </a:r>
            <a:r>
              <a:rPr lang="en-US" sz="1100" b="1" dirty="0" smtClean="0">
                <a:solidFill>
                  <a:schemeClr val="tx2"/>
                </a:solidFill>
              </a:rPr>
              <a:t>} {</a:t>
            </a:r>
            <a:r>
              <a:rPr lang="en-US" sz="1100" b="1" dirty="0" err="1" smtClean="0">
                <a:solidFill>
                  <a:schemeClr val="tx2"/>
                </a:solidFill>
              </a:rPr>
              <a:t>task_status_traffic_light</a:t>
            </a:r>
            <a:r>
              <a:rPr lang="en-US" sz="1100" b="1" dirty="0" smtClean="0">
                <a:solidFill>
                  <a:schemeClr val="tx2"/>
                </a:solidFill>
              </a:rPr>
              <a:t>}</a:t>
            </a:r>
          </a:p>
          <a:p>
            <a:pPr>
              <a:buClr>
                <a:schemeClr val="accent1"/>
              </a:buClr>
            </a:pPr>
            <a:r>
              <a:rPr lang="en-US" sz="1100" dirty="0" smtClean="0">
                <a:solidFill>
                  <a:schemeClr val="tx2"/>
                </a:solidFill>
              </a:rPr>
              <a:t>Assigned To: {</a:t>
            </a:r>
            <a:r>
              <a:rPr lang="en-US" sz="1100" dirty="0" err="1" smtClean="0">
                <a:solidFill>
                  <a:schemeClr val="tx2"/>
                </a:solidFill>
              </a:rPr>
              <a:t>task_assignee</a:t>
            </a:r>
            <a:r>
              <a:rPr lang="en-US" sz="1100" dirty="0" smtClean="0">
                <a:solidFill>
                  <a:schemeClr val="tx2"/>
                </a:solidFill>
              </a:rPr>
              <a:t>}</a:t>
            </a:r>
            <a:br>
              <a:rPr lang="en-US" sz="1100" dirty="0" smtClean="0">
                <a:solidFill>
                  <a:schemeClr val="tx2"/>
                </a:solidFill>
              </a:rPr>
            </a:br>
            <a:r>
              <a:rPr lang="en-US" sz="1100" dirty="0" smtClean="0">
                <a:solidFill>
                  <a:schemeClr val="tx2"/>
                </a:solidFill>
              </a:rPr>
              <a:t>Due Date: {</a:t>
            </a:r>
            <a:r>
              <a:rPr lang="en-US" sz="1100" dirty="0" err="1" smtClean="0">
                <a:solidFill>
                  <a:schemeClr val="tx2"/>
                </a:solidFill>
              </a:rPr>
              <a:t>task_due_date</a:t>
            </a:r>
            <a:r>
              <a:rPr lang="en-US" sz="1100" dirty="0" smtClean="0">
                <a:solidFill>
                  <a:schemeClr val="tx2"/>
                </a:solidFill>
              </a:rPr>
              <a:t>}</a:t>
            </a:r>
            <a:br>
              <a:rPr lang="en-US" sz="1100" dirty="0" smtClean="0">
                <a:solidFill>
                  <a:schemeClr val="tx2"/>
                </a:solidFill>
              </a:rPr>
            </a:br>
            <a:r>
              <a:rPr lang="en-US" sz="1100" dirty="0" smtClean="0">
                <a:solidFill>
                  <a:schemeClr val="tx2"/>
                </a:solidFill>
              </a:rPr>
              <a:t>Link: {</a:t>
            </a:r>
            <a:r>
              <a:rPr lang="en-US" sz="1100" dirty="0" err="1" smtClean="0">
                <a:solidFill>
                  <a:schemeClr val="tx2"/>
                </a:solidFill>
              </a:rPr>
              <a:t>task_url</a:t>
            </a:r>
            <a:r>
              <a:rPr lang="en-US" sz="1100" dirty="0" smtClean="0">
                <a:solidFill>
                  <a:schemeClr val="tx2"/>
                </a:solidFill>
              </a:rPr>
              <a:t>}</a:t>
            </a:r>
          </a:p>
        </p:txBody>
      </p:sp>
      <p:sp>
        <p:nvSpPr>
          <p:cNvPr id="18" name="TextBox 17"/>
          <p:cNvSpPr txBox="1"/>
          <p:nvPr/>
        </p:nvSpPr>
        <p:spPr>
          <a:xfrm>
            <a:off x="453543" y="1293990"/>
            <a:ext cx="1579794" cy="215444"/>
          </a:xfrm>
          <a:prstGeom prst="rect">
            <a:avLst/>
          </a:prstGeom>
          <a:solidFill>
            <a:schemeClr val="bg1"/>
          </a:solidFill>
        </p:spPr>
        <p:txBody>
          <a:bodyPr wrap="square" lIns="72000" tIns="0" rIns="72000" bIns="0" rtlCol="0">
            <a:spAutoFit/>
          </a:bodyPr>
          <a:lstStyle/>
          <a:p>
            <a:pPr fontAlgn="base">
              <a:spcBef>
                <a:spcPct val="50000"/>
              </a:spcBef>
              <a:spcAft>
                <a:spcPct val="0"/>
              </a:spcAft>
              <a:buClr>
                <a:srgbClr val="F0AB00"/>
              </a:buClr>
              <a:buSzPct val="80000"/>
            </a:pPr>
            <a:r>
              <a:rPr lang="en-US" sz="1400" b="1" dirty="0" smtClean="0">
                <a:solidFill>
                  <a:schemeClr val="tx2"/>
                </a:solidFill>
                <a:latin typeface="+mj-lt"/>
                <a:cs typeface="Arial" charset="0"/>
              </a:rPr>
              <a:t>Status &amp; Details</a:t>
            </a:r>
          </a:p>
        </p:txBody>
      </p:sp>
      <p:sp>
        <p:nvSpPr>
          <p:cNvPr id="22" name="TextBox 21"/>
          <p:cNvSpPr txBox="1"/>
          <p:nvPr/>
        </p:nvSpPr>
        <p:spPr>
          <a:xfrm>
            <a:off x="369834" y="4637918"/>
            <a:ext cx="2325240" cy="215444"/>
          </a:xfrm>
          <a:prstGeom prst="rect">
            <a:avLst/>
          </a:prstGeom>
          <a:solidFill>
            <a:schemeClr val="bg1"/>
          </a:solidFill>
        </p:spPr>
        <p:txBody>
          <a:bodyPr wrap="square" lIns="72000" tIns="0" rIns="72000" bIns="0" rtlCol="0">
            <a:spAutoFit/>
          </a:bodyPr>
          <a:lstStyle/>
          <a:p>
            <a:pPr fontAlgn="base">
              <a:spcBef>
                <a:spcPct val="50000"/>
              </a:spcBef>
              <a:spcAft>
                <a:spcPct val="0"/>
              </a:spcAft>
              <a:buClr>
                <a:srgbClr val="F0AB00"/>
              </a:buClr>
              <a:buSzPct val="80000"/>
            </a:pPr>
            <a:r>
              <a:rPr lang="en-US" sz="1400" b="1" dirty="0" smtClean="0">
                <a:solidFill>
                  <a:schemeClr val="tx2"/>
                </a:solidFill>
                <a:latin typeface="+mj-lt"/>
                <a:cs typeface="Arial" charset="0"/>
              </a:rPr>
              <a:t>Comments &amp; Documents</a:t>
            </a:r>
          </a:p>
        </p:txBody>
      </p:sp>
      <p:graphicFrame>
        <p:nvGraphicFramePr>
          <p:cNvPr id="15" name="Table 14"/>
          <p:cNvGraphicFramePr>
            <a:graphicFrameLocks noGrp="1"/>
          </p:cNvGraphicFramePr>
          <p:nvPr>
            <p:extLst>
              <p:ext uri="{D42A27DB-BD31-4B8C-83A1-F6EECF244321}">
                <p14:modId xmlns:p14="http://schemas.microsoft.com/office/powerpoint/2010/main" val="90977194"/>
              </p:ext>
            </p:extLst>
          </p:nvPr>
        </p:nvGraphicFramePr>
        <p:xfrm>
          <a:off x="369834" y="2546736"/>
          <a:ext cx="8383140" cy="526813"/>
        </p:xfrm>
        <a:graphic>
          <a:graphicData uri="http://schemas.openxmlformats.org/drawingml/2006/table">
            <a:tbl>
              <a:tblPr firstRow="1" bandRow="1">
                <a:tableStyleId>{F5AB1C69-6EDB-4FF4-983F-18BD219EF322}</a:tableStyleId>
              </a:tblPr>
              <a:tblGrid>
                <a:gridCol w="3275734"/>
                <a:gridCol w="1429434"/>
                <a:gridCol w="2059724"/>
                <a:gridCol w="1618248"/>
              </a:tblGrid>
              <a:tr h="290208">
                <a:tc>
                  <a:txBody>
                    <a:bodyPr/>
                    <a:lstStyle/>
                    <a:p>
                      <a:pPr marL="0" algn="l" defTabSz="914400" rtl="0" eaLnBrk="1" latinLnBrk="0" hangingPunct="1"/>
                      <a:r>
                        <a:rPr lang="en-US" sz="900" kern="1200" dirty="0" smtClean="0"/>
                        <a:t>Indicator</a:t>
                      </a:r>
                      <a:endParaRPr lang="en-US" sz="900" b="1" kern="1200" dirty="0">
                        <a:solidFill>
                          <a:schemeClr val="lt1"/>
                        </a:solidFill>
                        <a:latin typeface="+mn-lt"/>
                        <a:ea typeface="+mn-ea"/>
                        <a:cs typeface="+mn-cs"/>
                      </a:endParaRPr>
                    </a:p>
                  </a:txBody>
                  <a:tcPr anchor="ctr"/>
                </a:tc>
                <a:tc>
                  <a:txBody>
                    <a:bodyPr/>
                    <a:lstStyle/>
                    <a:p>
                      <a:pPr marL="0" algn="l" defTabSz="914400" rtl="0" eaLnBrk="1" latinLnBrk="0" hangingPunct="1"/>
                      <a:r>
                        <a:rPr lang="en-US" sz="900" kern="1200" dirty="0" smtClean="0"/>
                        <a:t>Status</a:t>
                      </a:r>
                      <a:endParaRPr lang="en-US" sz="900" b="1" kern="1200" dirty="0">
                        <a:solidFill>
                          <a:schemeClr val="lt1"/>
                        </a:solidFill>
                        <a:latin typeface="+mn-lt"/>
                        <a:ea typeface="+mn-ea"/>
                        <a:cs typeface="+mn-cs"/>
                      </a:endParaRPr>
                    </a:p>
                  </a:txBody>
                  <a:tcPr anchor="ctr"/>
                </a:tc>
                <a:tc>
                  <a:txBody>
                    <a:bodyPr/>
                    <a:lstStyle/>
                    <a:p>
                      <a:pPr algn="l"/>
                      <a:r>
                        <a:rPr lang="en-US" sz="900" dirty="0" smtClean="0"/>
                        <a:t>Key Message</a:t>
                      </a:r>
                      <a:endParaRPr lang="en-US" sz="900" dirty="0"/>
                    </a:p>
                  </a:txBody>
                  <a:tcPr anchor="ctr"/>
                </a:tc>
                <a:tc>
                  <a:txBody>
                    <a:bodyPr/>
                    <a:lstStyle/>
                    <a:p>
                      <a:pPr algn="l"/>
                      <a:r>
                        <a:rPr lang="en-US" sz="900" dirty="0" smtClean="0"/>
                        <a:t>Details</a:t>
                      </a:r>
                      <a:endParaRPr lang="en-US" sz="900" dirty="0"/>
                    </a:p>
                  </a:txBody>
                  <a:tcPr anchor="ctr"/>
                </a:tc>
              </a:tr>
              <a:tr h="236605">
                <a:tc>
                  <a:txBody>
                    <a:bodyPr/>
                    <a:lstStyle/>
                    <a:p>
                      <a:pPr marL="0" algn="l" defTabSz="914400" rtl="0" eaLnBrk="1" fontAlgn="t" latinLnBrk="0" hangingPunct="1"/>
                      <a:r>
                        <a:rPr lang="en-US" sz="900" u="sng" strike="noStrike" kern="1200" dirty="0" smtClean="0">
                          <a:effectLst/>
                        </a:rPr>
                        <a:t>{#</a:t>
                      </a:r>
                      <a:r>
                        <a:rPr lang="en-US" sz="900" u="sng" strike="noStrike" kern="1200" dirty="0" err="1" smtClean="0">
                          <a:effectLst/>
                        </a:rPr>
                        <a:t>kpis;allow_multi_page</a:t>
                      </a:r>
                      <a:r>
                        <a:rPr lang="en-US" sz="900" u="sng" strike="noStrike" kern="1200" dirty="0" smtClean="0">
                          <a:effectLst/>
                        </a:rPr>
                        <a:t>=false}{</a:t>
                      </a:r>
                      <a:r>
                        <a:rPr lang="en-US" sz="900" u="sng" strike="noStrike" kern="1200" dirty="0" err="1" smtClean="0">
                          <a:effectLst/>
                        </a:rPr>
                        <a:t>kpi_name</a:t>
                      </a:r>
                      <a:r>
                        <a:rPr lang="en-US" sz="900" u="sng" strike="noStrike" kern="1200" dirty="0" smtClean="0">
                          <a:effectLst/>
                        </a:rPr>
                        <a:t>}</a:t>
                      </a:r>
                      <a:endParaRPr lang="en-US" sz="900" b="0" i="0" u="sng" strike="noStrike" kern="1200" dirty="0">
                        <a:solidFill>
                          <a:schemeClr val="accent4">
                            <a:lumMod val="75000"/>
                          </a:schemeClr>
                        </a:solidFill>
                        <a:effectLst/>
                        <a:latin typeface="+mn-lt"/>
                        <a:ea typeface="+mn-ea"/>
                        <a:cs typeface="+mn-cs"/>
                      </a:endParaRPr>
                    </a:p>
                  </a:txBody>
                  <a:tcPr marL="36000" marR="36000" marT="9525" marB="0" anchor="ctr"/>
                </a:tc>
                <a:tc>
                  <a:txBody>
                    <a:bodyPr/>
                    <a:lstStyle/>
                    <a:p>
                      <a:pPr marL="0" algn="l" defTabSz="914400" rtl="0" eaLnBrk="1" fontAlgn="t" latinLnBrk="0" hangingPunct="1"/>
                      <a:r>
                        <a:rPr lang="en-US" sz="900" u="none" strike="noStrike" kern="1200" baseline="0" dirty="0" smtClean="0">
                          <a:effectLst/>
                        </a:rPr>
                        <a:t>{</a:t>
                      </a:r>
                      <a:r>
                        <a:rPr lang="en-US" sz="900" u="none" strike="noStrike" kern="1200" baseline="0" dirty="0" err="1" smtClean="0">
                          <a:effectLst/>
                        </a:rPr>
                        <a:t>kpi_status_traffic_light</a:t>
                      </a:r>
                      <a:r>
                        <a:rPr lang="en-US" sz="900" u="none" strike="noStrike" kern="1200" baseline="0" dirty="0" smtClean="0">
                          <a:effectLst/>
                        </a:rPr>
                        <a:t>}</a:t>
                      </a:r>
                      <a:endParaRPr lang="en-US" sz="900" b="0" i="0" u="none" strike="noStrike" kern="1200" dirty="0">
                        <a:solidFill>
                          <a:schemeClr val="accent4">
                            <a:lumMod val="75000"/>
                          </a:schemeClr>
                        </a:solidFill>
                        <a:effectLst/>
                        <a:latin typeface="+mn-lt"/>
                        <a:ea typeface="+mn-ea"/>
                        <a:cs typeface="+mn-cs"/>
                      </a:endParaRPr>
                    </a:p>
                  </a:txBody>
                  <a:tcPr marL="36000" marR="36000" marT="9525" marB="0" anchor="ctr"/>
                </a:tc>
                <a:tc>
                  <a:txBody>
                    <a:bodyPr/>
                    <a:lstStyle/>
                    <a:p>
                      <a:pPr algn="l" fontAlgn="t"/>
                      <a:r>
                        <a:rPr lang="en-US" sz="900" u="none" strike="noStrike" dirty="0" smtClean="0">
                          <a:effectLst/>
                        </a:rPr>
                        <a:t>{</a:t>
                      </a:r>
                      <a:r>
                        <a:rPr lang="en-US" sz="900" u="none" strike="noStrike" dirty="0" err="1" smtClean="0">
                          <a:effectLst/>
                        </a:rPr>
                        <a:t>kpi_key_msg</a:t>
                      </a:r>
                      <a:r>
                        <a:rPr lang="en-US" sz="900" u="none" strike="noStrike" dirty="0" smtClean="0">
                          <a:effectLst/>
                        </a:rPr>
                        <a:t>}</a:t>
                      </a:r>
                      <a:endParaRPr lang="en-US" sz="900" b="0" i="0" u="none" strike="noStrike" dirty="0">
                        <a:solidFill>
                          <a:schemeClr val="accent4">
                            <a:lumMod val="75000"/>
                          </a:schemeClr>
                        </a:solidFill>
                        <a:effectLst/>
                        <a:latin typeface="+mn-lt"/>
                      </a:endParaRPr>
                    </a:p>
                  </a:txBody>
                  <a:tcPr marL="36000" marR="36000" marT="9525" marB="0" anchor="ctr"/>
                </a:tc>
                <a:tc>
                  <a:txBody>
                    <a:bodyPr/>
                    <a:lstStyle/>
                    <a:p>
                      <a:pPr algn="l" fontAlgn="t"/>
                      <a:r>
                        <a:rPr lang="en-US" sz="900" b="0" i="0" u="sng" strike="noStrike" baseline="0" dirty="0" smtClean="0">
                          <a:solidFill>
                            <a:schemeClr val="tx2">
                              <a:lumMod val="75000"/>
                            </a:schemeClr>
                          </a:solidFill>
                          <a:effectLst/>
                          <a:latin typeface="+mn-lt"/>
                        </a:rPr>
                        <a:t>Snapshot</a:t>
                      </a:r>
                      <a:r>
                        <a:rPr lang="en-US" sz="900" b="0" i="0" u="none" strike="noStrike" baseline="0" dirty="0" smtClean="0">
                          <a:solidFill>
                            <a:schemeClr val="tx2">
                              <a:lumMod val="75000"/>
                            </a:schemeClr>
                          </a:solidFill>
                          <a:effectLst/>
                          <a:latin typeface="+mn-lt"/>
                        </a:rPr>
                        <a:t> | </a:t>
                      </a:r>
                      <a:r>
                        <a:rPr lang="en-US" sz="900" b="0" i="0" u="sng" strike="noStrike" baseline="0" dirty="0" smtClean="0">
                          <a:solidFill>
                            <a:schemeClr val="tx2">
                              <a:lumMod val="75000"/>
                            </a:schemeClr>
                          </a:solidFill>
                          <a:effectLst/>
                          <a:latin typeface="+mn-lt"/>
                        </a:rPr>
                        <a:t>Live Data</a:t>
                      </a:r>
                      <a:r>
                        <a:rPr lang="en-US" sz="900" b="0" i="0" u="none" strike="noStrike" baseline="0" dirty="0" smtClean="0">
                          <a:solidFill>
                            <a:schemeClr val="tx2">
                              <a:lumMod val="75000"/>
                            </a:schemeClr>
                          </a:solidFill>
                          <a:effectLst/>
                          <a:latin typeface="+mn-lt"/>
                        </a:rPr>
                        <a:t> {/</a:t>
                      </a:r>
                      <a:r>
                        <a:rPr lang="en-US" sz="900" b="0" i="0" u="none" strike="noStrike" baseline="0" dirty="0" err="1" smtClean="0">
                          <a:solidFill>
                            <a:schemeClr val="tx2">
                              <a:lumMod val="75000"/>
                            </a:schemeClr>
                          </a:solidFill>
                          <a:effectLst/>
                          <a:latin typeface="+mn-lt"/>
                        </a:rPr>
                        <a:t>kpis</a:t>
                      </a:r>
                      <a:r>
                        <a:rPr lang="en-US" sz="900" b="0" i="0" u="none" strike="noStrike" baseline="0" dirty="0" smtClean="0">
                          <a:solidFill>
                            <a:schemeClr val="tx2">
                              <a:lumMod val="75000"/>
                            </a:schemeClr>
                          </a:solidFill>
                          <a:effectLst/>
                          <a:latin typeface="+mn-lt"/>
                        </a:rPr>
                        <a:t>}</a:t>
                      </a:r>
                      <a:endParaRPr lang="en-US" sz="900" b="0" i="0" u="none" strike="noStrike" dirty="0">
                        <a:solidFill>
                          <a:schemeClr val="tx2">
                            <a:lumMod val="75000"/>
                          </a:schemeClr>
                        </a:solidFill>
                        <a:effectLst/>
                        <a:latin typeface="+mn-lt"/>
                      </a:endParaRPr>
                    </a:p>
                  </a:txBody>
                  <a:tcPr marL="36000" marR="36000" marT="9525" marB="0" anchor="ct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488892859"/>
              </p:ext>
            </p:extLst>
          </p:nvPr>
        </p:nvGraphicFramePr>
        <p:xfrm>
          <a:off x="4730010" y="4869079"/>
          <a:ext cx="4022964" cy="526338"/>
        </p:xfrm>
        <a:graphic>
          <a:graphicData uri="http://schemas.openxmlformats.org/drawingml/2006/table">
            <a:tbl>
              <a:tblPr firstRow="1" bandRow="1">
                <a:tableStyleId>{F5AB1C69-6EDB-4FF4-983F-18BD219EF322}</a:tableStyleId>
              </a:tblPr>
              <a:tblGrid>
                <a:gridCol w="2539963"/>
                <a:gridCol w="1483001"/>
              </a:tblGrid>
              <a:tr h="199019">
                <a:tc>
                  <a:txBody>
                    <a:bodyPr/>
                    <a:lstStyle/>
                    <a:p>
                      <a:pPr marL="0" algn="l" defTabSz="914400" rtl="0" eaLnBrk="1" latinLnBrk="0" hangingPunct="1"/>
                      <a:r>
                        <a:rPr lang="en-US" sz="900" kern="1200" dirty="0" smtClean="0"/>
                        <a:t>Document Name</a:t>
                      </a:r>
                      <a:endParaRPr lang="en-US" sz="900" b="1" kern="1200" dirty="0">
                        <a:solidFill>
                          <a:schemeClr val="lt1"/>
                        </a:solidFill>
                        <a:latin typeface="+mn-lt"/>
                        <a:ea typeface="+mn-ea"/>
                        <a:cs typeface="+mn-cs"/>
                      </a:endParaRPr>
                    </a:p>
                  </a:txBody>
                  <a:tcPr anchor="ctr"/>
                </a:tc>
                <a:tc>
                  <a:txBody>
                    <a:bodyPr/>
                    <a:lstStyle/>
                    <a:p>
                      <a:pPr marL="0" algn="l" defTabSz="914400" rtl="0" eaLnBrk="1" latinLnBrk="0" hangingPunct="1"/>
                      <a:r>
                        <a:rPr lang="en-US" sz="900" b="1" kern="1200" dirty="0" smtClean="0">
                          <a:solidFill>
                            <a:schemeClr val="lt1"/>
                          </a:solidFill>
                          <a:latin typeface="+mn-lt"/>
                          <a:ea typeface="+mn-ea"/>
                          <a:cs typeface="+mn-cs"/>
                        </a:rPr>
                        <a:t>Link</a:t>
                      </a:r>
                      <a:endParaRPr lang="en-US" sz="900" b="1" kern="1200" dirty="0">
                        <a:solidFill>
                          <a:schemeClr val="lt1"/>
                        </a:solidFill>
                        <a:latin typeface="+mn-lt"/>
                        <a:ea typeface="+mn-ea"/>
                        <a:cs typeface="+mn-cs"/>
                      </a:endParaRPr>
                    </a:p>
                  </a:txBody>
                  <a:tcPr anchor="ctr"/>
                </a:tc>
              </a:tr>
              <a:tr h="297738">
                <a:tc>
                  <a:txBody>
                    <a:bodyPr/>
                    <a:lstStyle/>
                    <a:p>
                      <a:pPr marL="0" algn="l" defTabSz="914400" rtl="0" eaLnBrk="1" fontAlgn="t" latinLnBrk="0" hangingPunct="1"/>
                      <a:r>
                        <a:rPr lang="en-US" sz="800" u="sng" strike="noStrike" kern="1200" dirty="0" smtClean="0">
                          <a:effectLst/>
                        </a:rPr>
                        <a:t>{#</a:t>
                      </a:r>
                      <a:r>
                        <a:rPr lang="en-US" sz="800" u="sng" strike="noStrike" kern="1200" dirty="0" err="1" smtClean="0">
                          <a:effectLst/>
                        </a:rPr>
                        <a:t>task_docs;allow_multi_page</a:t>
                      </a:r>
                      <a:r>
                        <a:rPr lang="en-US" sz="800" u="sng" strike="noStrike" kern="1200" dirty="0" smtClean="0">
                          <a:effectLst/>
                        </a:rPr>
                        <a:t>=false}{</a:t>
                      </a:r>
                      <a:r>
                        <a:rPr lang="en-US" sz="800" u="sng" strike="noStrike" kern="1200" dirty="0" err="1" smtClean="0">
                          <a:effectLst/>
                        </a:rPr>
                        <a:t>doc_name</a:t>
                      </a:r>
                      <a:r>
                        <a:rPr lang="en-US" sz="800" u="sng" strike="noStrike" kern="1200" dirty="0" smtClean="0">
                          <a:effectLst/>
                        </a:rPr>
                        <a:t>}</a:t>
                      </a:r>
                      <a:endParaRPr lang="en-US" sz="800" b="0" i="0" u="sng" strike="noStrike" kern="1200" dirty="0">
                        <a:solidFill>
                          <a:schemeClr val="accent4">
                            <a:lumMod val="75000"/>
                          </a:schemeClr>
                        </a:solidFill>
                        <a:effectLst/>
                        <a:latin typeface="+mn-lt"/>
                        <a:ea typeface="+mn-ea"/>
                        <a:cs typeface="+mn-cs"/>
                      </a:endParaRPr>
                    </a:p>
                  </a:txBody>
                  <a:tcPr marL="108000" marR="108000" marT="9525" marB="0" anchor="ctr"/>
                </a:tc>
                <a:tc>
                  <a:txBody>
                    <a:bodyPr/>
                    <a:lstStyle/>
                    <a:p>
                      <a:pPr marL="0" algn="l" defTabSz="914400" rtl="0" eaLnBrk="1" fontAlgn="t" latinLnBrk="0" hangingPunct="1"/>
                      <a:r>
                        <a:rPr lang="en-US" sz="600" u="none" strike="noStrike" kern="1200" baseline="0" dirty="0" smtClean="0">
                          <a:effectLst/>
                        </a:rPr>
                        <a:t>{</a:t>
                      </a:r>
                      <a:r>
                        <a:rPr lang="en-US" sz="600" u="none" strike="noStrike" kern="1200" baseline="0" dirty="0" err="1" smtClean="0">
                          <a:effectLst/>
                        </a:rPr>
                        <a:t>doc_url</a:t>
                      </a:r>
                      <a:r>
                        <a:rPr lang="en-US" sz="600" u="none" strike="noStrike" kern="1200" baseline="0" dirty="0" smtClean="0">
                          <a:effectLst/>
                        </a:rPr>
                        <a:t>} </a:t>
                      </a:r>
                      <a:r>
                        <a:rPr lang="en-US" sz="800" u="none" strike="noStrike" kern="1200" baseline="0" dirty="0" smtClean="0">
                          <a:effectLst/>
                        </a:rPr>
                        <a:t>{/</a:t>
                      </a:r>
                      <a:r>
                        <a:rPr lang="en-US" sz="800" u="none" strike="noStrike" kern="1200" baseline="0" dirty="0" err="1" smtClean="0">
                          <a:effectLst/>
                        </a:rPr>
                        <a:t>task_docs</a:t>
                      </a:r>
                      <a:r>
                        <a:rPr lang="en-US" sz="800" u="none" strike="noStrike" kern="1200" baseline="0" dirty="0" smtClean="0">
                          <a:effectLst/>
                        </a:rPr>
                        <a:t>}</a:t>
                      </a:r>
                      <a:endParaRPr lang="en-US" sz="800" b="0" i="0" u="none" strike="noStrike" kern="1200" dirty="0">
                        <a:solidFill>
                          <a:schemeClr val="accent4">
                            <a:lumMod val="75000"/>
                          </a:schemeClr>
                        </a:solidFill>
                        <a:effectLst/>
                        <a:latin typeface="+mn-lt"/>
                        <a:ea typeface="+mn-ea"/>
                        <a:cs typeface="+mn-cs"/>
                      </a:endParaRPr>
                    </a:p>
                  </a:txBody>
                  <a:tcPr marL="108000" marR="108000" marT="9525" marB="0" anchor="ctr"/>
                </a:tc>
              </a:tr>
            </a:tbl>
          </a:graphicData>
        </a:graphic>
      </p:graphicFrame>
      <p:sp>
        <p:nvSpPr>
          <p:cNvPr id="4" name="TextBox 3"/>
          <p:cNvSpPr txBox="1"/>
          <p:nvPr/>
        </p:nvSpPr>
        <p:spPr>
          <a:xfrm>
            <a:off x="442924" y="4869079"/>
            <a:ext cx="4171187" cy="1459531"/>
          </a:xfrm>
          <a:prstGeom prst="rect">
            <a:avLst/>
          </a:prstGeom>
          <a:noFill/>
          <a:ln w="6350">
            <a:solidFill>
              <a:schemeClr val="tx1"/>
            </a:solidFill>
          </a:ln>
        </p:spPr>
        <p:txBody>
          <a:bodyPr wrap="square" lIns="0" tIns="0" rIns="0" bIns="0" rtlCol="0">
            <a:noAutofit/>
          </a:bodyPr>
          <a:lstStyle/>
          <a:p>
            <a:pPr fontAlgn="base">
              <a:spcBef>
                <a:spcPts val="600"/>
              </a:spcBef>
              <a:spcAft>
                <a:spcPct val="0"/>
              </a:spcAft>
              <a:buClr>
                <a:srgbClr val="F0AB00"/>
              </a:buClr>
              <a:buSzPct val="80000"/>
            </a:pPr>
            <a:r>
              <a:rPr lang="en-US" sz="800" kern="0" dirty="0" smtClean="0">
                <a:ea typeface="Arial Unicode MS" pitchFamily="34" charset="-128"/>
                <a:cs typeface="Arial Unicode MS" pitchFamily="34" charset="-128"/>
              </a:rPr>
              <a:t>{</a:t>
            </a:r>
            <a:r>
              <a:rPr lang="en-US" sz="800" kern="0" dirty="0" err="1" smtClean="0">
                <a:ea typeface="Arial Unicode MS" pitchFamily="34" charset="-128"/>
                <a:cs typeface="Arial Unicode MS" pitchFamily="34" charset="-128"/>
              </a:rPr>
              <a:t>task_all_comments_with_author_and_date_as_string</a:t>
            </a:r>
            <a:endParaRPr lang="en-US" sz="8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800" kern="0" dirty="0" err="1" smtClean="0">
                <a:ea typeface="Arial Unicode MS" pitchFamily="34" charset="-128"/>
                <a:cs typeface="Arial Unicode MS" pitchFamily="34" charset="-128"/>
              </a:rPr>
              <a:t>sdf</a:t>
            </a:r>
            <a:endParaRPr lang="en-US" sz="800" kern="0" dirty="0" smtClean="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800" kern="0" dirty="0" smtClean="0">
                <a:ea typeface="Arial Unicode MS" pitchFamily="34" charset="-128"/>
                <a:cs typeface="Arial Unicode MS" pitchFamily="34" charset="-128"/>
              </a:rPr>
              <a:t>}</a:t>
            </a:r>
          </a:p>
        </p:txBody>
      </p:sp>
      <p:sp>
        <p:nvSpPr>
          <p:cNvPr id="21" name="Rounded Rectangle 20"/>
          <p:cNvSpPr/>
          <p:nvPr/>
        </p:nvSpPr>
        <p:spPr bwMode="gray">
          <a:xfrm rot="600000">
            <a:off x="7595901" y="5535540"/>
            <a:ext cx="2182084" cy="501394"/>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en-US" sz="1000" kern="0" dirty="0" smtClean="0">
                <a:solidFill>
                  <a:srgbClr val="000000"/>
                </a:solidFill>
                <a:ea typeface="Arial Unicode MS" pitchFamily="34" charset="-128"/>
                <a:cs typeface="Arial Unicode MS" pitchFamily="34" charset="-128"/>
                <a:sym typeface="Arial"/>
              </a:rPr>
              <a:t>Link to document version (</a:t>
            </a:r>
            <a:r>
              <a:rPr lang="en-US" sz="1000" kern="0" dirty="0" err="1" smtClean="0">
                <a:solidFill>
                  <a:srgbClr val="000000"/>
                </a:solidFill>
                <a:ea typeface="Arial Unicode MS" pitchFamily="34" charset="-128"/>
                <a:cs typeface="Arial Unicode MS" pitchFamily="34" charset="-128"/>
                <a:sym typeface="Arial"/>
              </a:rPr>
              <a:t>phio</a:t>
            </a:r>
            <a:r>
              <a:rPr lang="en-US" sz="1000" kern="0" dirty="0" smtClean="0">
                <a:solidFill>
                  <a:srgbClr val="000000"/>
                </a:solidFill>
                <a:ea typeface="Arial Unicode MS" pitchFamily="34" charset="-128"/>
                <a:cs typeface="Arial Unicode MS" pitchFamily="34" charset="-128"/>
                <a:sym typeface="Arial"/>
              </a:rPr>
              <a:t>), </a:t>
            </a:r>
            <a:br>
              <a:rPr lang="en-US" sz="1000" kern="0" dirty="0" smtClean="0">
                <a:solidFill>
                  <a:srgbClr val="000000"/>
                </a:solidFill>
                <a:ea typeface="Arial Unicode MS" pitchFamily="34" charset="-128"/>
                <a:cs typeface="Arial Unicode MS" pitchFamily="34" charset="-128"/>
                <a:sym typeface="Arial"/>
              </a:rPr>
            </a:br>
            <a:r>
              <a:rPr lang="en-US" sz="1000" kern="0" dirty="0" smtClean="0">
                <a:solidFill>
                  <a:srgbClr val="000000"/>
                </a:solidFill>
                <a:ea typeface="Arial Unicode MS" pitchFamily="34" charset="-128"/>
                <a:cs typeface="Arial Unicode MS" pitchFamily="34" charset="-128"/>
                <a:sym typeface="Arial"/>
              </a:rPr>
              <a:t>not to latest version</a:t>
            </a:r>
          </a:p>
        </p:txBody>
      </p:sp>
      <p:sp>
        <p:nvSpPr>
          <p:cNvPr id="23" name="Rounded Rectangle 22"/>
          <p:cNvSpPr/>
          <p:nvPr/>
        </p:nvSpPr>
        <p:spPr bwMode="gray">
          <a:xfrm>
            <a:off x="1402184" y="5929430"/>
            <a:ext cx="3171328" cy="331134"/>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en-US" sz="1000" kern="0" dirty="0" smtClean="0">
                <a:solidFill>
                  <a:srgbClr val="000000"/>
                </a:solidFill>
                <a:ea typeface="Arial Unicode MS" pitchFamily="34" charset="-128"/>
                <a:cs typeface="Arial Unicode MS" pitchFamily="34" charset="-128"/>
                <a:sym typeface="Arial"/>
              </a:rPr>
              <a:t>Text may exceed text box if very long, which is OK</a:t>
            </a:r>
          </a:p>
        </p:txBody>
      </p:sp>
      <p:sp>
        <p:nvSpPr>
          <p:cNvPr id="14" name="Rounded Rectangle 13"/>
          <p:cNvSpPr/>
          <p:nvPr/>
        </p:nvSpPr>
        <p:spPr bwMode="gray">
          <a:xfrm rot="600000">
            <a:off x="3931187" y="1543411"/>
            <a:ext cx="2031900" cy="331134"/>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en-US" sz="1000" kern="0" dirty="0" smtClean="0">
                <a:solidFill>
                  <a:srgbClr val="000000"/>
                </a:solidFill>
                <a:ea typeface="Arial Unicode MS" pitchFamily="34" charset="-128"/>
                <a:cs typeface="Arial Unicode MS" pitchFamily="34" charset="-128"/>
                <a:sym typeface="Arial"/>
              </a:rPr>
              <a:t>Icons or colored text possible?</a:t>
            </a:r>
          </a:p>
        </p:txBody>
      </p:sp>
    </p:spTree>
    <p:extLst>
      <p:ext uri="{BB962C8B-B14F-4D97-AF65-F5344CB8AC3E}">
        <p14:creationId xmlns:p14="http://schemas.microsoft.com/office/powerpoint/2010/main" val="423104736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Std. Requirements - Overview</a:t>
            </a:r>
            <a:endParaRPr lang="en-US" dirty="0"/>
          </a:p>
        </p:txBody>
      </p:sp>
      <p:sp>
        <p:nvSpPr>
          <p:cNvPr id="11" name="Rounded Rectangle 10"/>
          <p:cNvSpPr/>
          <p:nvPr/>
        </p:nvSpPr>
        <p:spPr bwMode="gray">
          <a:xfrm>
            <a:off x="3980822" y="2909835"/>
            <a:ext cx="1996898" cy="620575"/>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144000" tIns="72000" rIns="144000" bIns="72000" rtlCol="0" anchor="ctr">
            <a:spAutoFit/>
          </a:bodyPr>
          <a:lstStyle/>
          <a:p>
            <a:pPr algn="ctr" fontAlgn="base">
              <a:spcBef>
                <a:spcPct val="50000"/>
              </a:spcBef>
              <a:spcAft>
                <a:spcPct val="0"/>
              </a:spcAft>
              <a:buClr>
                <a:srgbClr val="F0AB00"/>
              </a:buClr>
              <a:buSzPct val="80000"/>
            </a:pPr>
            <a:r>
              <a:rPr lang="en-US" sz="900" kern="0" dirty="0" smtClean="0">
                <a:solidFill>
                  <a:srgbClr val="000000"/>
                </a:solidFill>
                <a:ea typeface="Arial Unicode MS" pitchFamily="34" charset="-128"/>
                <a:cs typeface="Arial Unicode MS" pitchFamily="34" charset="-128"/>
                <a:sym typeface="Arial"/>
              </a:rPr>
              <a:t>Todo.</a:t>
            </a:r>
            <a:br>
              <a:rPr lang="en-US" sz="900" kern="0" dirty="0" smtClean="0">
                <a:solidFill>
                  <a:srgbClr val="000000"/>
                </a:solidFill>
                <a:ea typeface="Arial Unicode MS" pitchFamily="34" charset="-128"/>
                <a:cs typeface="Arial Unicode MS" pitchFamily="34" charset="-128"/>
                <a:sym typeface="Arial"/>
              </a:rPr>
            </a:br>
            <a:r>
              <a:rPr lang="en-US" sz="900" kern="0" dirty="0" smtClean="0">
                <a:solidFill>
                  <a:srgbClr val="000000"/>
                </a:solidFill>
                <a:ea typeface="Arial Unicode MS" pitchFamily="34" charset="-128"/>
                <a:cs typeface="Arial Unicode MS" pitchFamily="34" charset="-128"/>
                <a:sym typeface="Arial"/>
              </a:rPr>
              <a:t>Same List than in Sirius (Summary of Tile)?</a:t>
            </a:r>
            <a:endParaRPr lang="en-US" sz="700" kern="0" dirty="0" smtClean="0">
              <a:solidFill>
                <a:srgbClr val="000000"/>
              </a:solidFill>
              <a:ea typeface="Arial Unicode MS" pitchFamily="34" charset="-128"/>
              <a:cs typeface="Arial Unicode MS" pitchFamily="34" charset="-128"/>
              <a:sym typeface="Arial"/>
            </a:endParaRPr>
          </a:p>
        </p:txBody>
      </p:sp>
    </p:spTree>
    <p:extLst>
      <p:ext uri="{BB962C8B-B14F-4D97-AF65-F5344CB8AC3E}">
        <p14:creationId xmlns:p14="http://schemas.microsoft.com/office/powerpoint/2010/main" val="307189638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Std. Requirements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66524682"/>
              </p:ext>
            </p:extLst>
          </p:nvPr>
        </p:nvGraphicFramePr>
        <p:xfrm>
          <a:off x="436007" y="1305494"/>
          <a:ext cx="8383991" cy="574052"/>
        </p:xfrm>
        <a:graphic>
          <a:graphicData uri="http://schemas.openxmlformats.org/drawingml/2006/table">
            <a:tbl>
              <a:tblPr firstRow="1" bandRow="1">
                <a:tableStyleId>{7DF18680-E054-41AD-8BC1-D1AEF772440D}</a:tableStyleId>
              </a:tblPr>
              <a:tblGrid>
                <a:gridCol w="460346"/>
                <a:gridCol w="2388268"/>
                <a:gridCol w="956511"/>
                <a:gridCol w="890336"/>
                <a:gridCol w="896353"/>
                <a:gridCol w="1305426"/>
                <a:gridCol w="1486751"/>
              </a:tblGrid>
              <a:tr h="290208">
                <a:tc>
                  <a:txBody>
                    <a:bodyPr/>
                    <a:lstStyle/>
                    <a:p>
                      <a:pPr algn="l"/>
                      <a:r>
                        <a:rPr lang="en-US" sz="900" dirty="0" smtClean="0"/>
                        <a:t>ID</a:t>
                      </a:r>
                      <a:endParaRPr lang="en-US" sz="900" dirty="0"/>
                    </a:p>
                  </a:txBody>
                  <a:tcPr anchor="ctr"/>
                </a:tc>
                <a:tc>
                  <a:txBody>
                    <a:bodyPr/>
                    <a:lstStyle/>
                    <a:p>
                      <a:pPr algn="l"/>
                      <a:r>
                        <a:rPr lang="en-US" sz="900" dirty="0" err="1" smtClean="0"/>
                        <a:t>Prd</a:t>
                      </a:r>
                      <a:r>
                        <a:rPr lang="en-US" sz="900" dirty="0" smtClean="0"/>
                        <a:t>. Standard Requirement</a:t>
                      </a:r>
                      <a:endParaRPr lang="en-US" sz="900" dirty="0"/>
                    </a:p>
                  </a:txBody>
                  <a:tcPr anchor="ctr"/>
                </a:tc>
                <a:tc>
                  <a:txBody>
                    <a:bodyPr/>
                    <a:lstStyle/>
                    <a:p>
                      <a:pPr algn="l"/>
                      <a:r>
                        <a:rPr lang="en-US" sz="900" dirty="0" err="1" smtClean="0"/>
                        <a:t>Prd</a:t>
                      </a:r>
                      <a:r>
                        <a:rPr lang="en-US" sz="900" dirty="0" smtClean="0"/>
                        <a:t>. Standard</a:t>
                      </a:r>
                      <a:endParaRPr lang="en-US" sz="900" dirty="0"/>
                    </a:p>
                  </a:txBody>
                  <a:tcPr anchor="ctr"/>
                </a:tc>
                <a:tc>
                  <a:txBody>
                    <a:bodyPr/>
                    <a:lstStyle/>
                    <a:p>
                      <a:pPr marL="0" algn="l" defTabSz="914400" rtl="0" eaLnBrk="1" latinLnBrk="0" hangingPunct="1"/>
                      <a:r>
                        <a:rPr lang="en-US" sz="900" dirty="0" smtClean="0"/>
                        <a:t>Compliance</a:t>
                      </a:r>
                      <a:endParaRPr lang="en-US" sz="900" b="1" kern="1200" dirty="0">
                        <a:solidFill>
                          <a:schemeClr val="lt1"/>
                        </a:solidFill>
                        <a:latin typeface="+mn-lt"/>
                        <a:ea typeface="+mn-ea"/>
                        <a:cs typeface="+mn-cs"/>
                      </a:endParaRPr>
                    </a:p>
                  </a:txBody>
                  <a:tcPr anchor="ctr"/>
                </a:tc>
                <a:tc>
                  <a:txBody>
                    <a:bodyPr/>
                    <a:lstStyle/>
                    <a:p>
                      <a:pPr marL="0" algn="l" defTabSz="914400" rtl="0" eaLnBrk="1" latinLnBrk="0" hangingPunct="1"/>
                      <a:r>
                        <a:rPr lang="en-US" sz="900" kern="1200" dirty="0" smtClean="0"/>
                        <a:t>Assigned</a:t>
                      </a:r>
                      <a:r>
                        <a:rPr lang="en-US" sz="900" kern="1200" baseline="0" dirty="0" smtClean="0"/>
                        <a:t> To</a:t>
                      </a:r>
                      <a:endParaRPr lang="en-US" sz="900" b="1" kern="1200" dirty="0">
                        <a:solidFill>
                          <a:schemeClr val="lt1"/>
                        </a:solidFill>
                        <a:latin typeface="+mn-lt"/>
                        <a:ea typeface="+mn-ea"/>
                        <a:cs typeface="+mn-cs"/>
                      </a:endParaRPr>
                    </a:p>
                  </a:txBody>
                  <a:tcPr anchor="ctr"/>
                </a:tc>
                <a:tc>
                  <a:txBody>
                    <a:bodyPr/>
                    <a:lstStyle/>
                    <a:p>
                      <a:pPr marL="0" algn="l" defTabSz="914400" rtl="0" eaLnBrk="1" latinLnBrk="0" hangingPunct="1"/>
                      <a:r>
                        <a:rPr lang="en-US" sz="900" b="1" kern="1200" dirty="0" smtClean="0">
                          <a:solidFill>
                            <a:schemeClr val="lt1"/>
                          </a:solidFill>
                          <a:latin typeface="+mn-lt"/>
                          <a:ea typeface="+mn-ea"/>
                          <a:cs typeface="+mn-cs"/>
                        </a:rPr>
                        <a:t>Documents</a:t>
                      </a:r>
                      <a:endParaRPr lang="en-US" sz="900" b="1" kern="1200" dirty="0">
                        <a:solidFill>
                          <a:schemeClr val="lt1"/>
                        </a:solidFill>
                        <a:latin typeface="+mn-lt"/>
                        <a:ea typeface="+mn-ea"/>
                        <a:cs typeface="+mn-cs"/>
                      </a:endParaRPr>
                    </a:p>
                  </a:txBody>
                  <a:tcPr anchor="ctr"/>
                </a:tc>
                <a:tc>
                  <a:txBody>
                    <a:bodyPr/>
                    <a:lstStyle/>
                    <a:p>
                      <a:pPr marL="0" algn="l" defTabSz="914400" rtl="0" eaLnBrk="1" latinLnBrk="0" hangingPunct="1"/>
                      <a:r>
                        <a:rPr lang="en-US" sz="900" b="1" kern="1200" dirty="0" smtClean="0">
                          <a:solidFill>
                            <a:schemeClr val="lt1"/>
                          </a:solidFill>
                          <a:latin typeface="+mn-lt"/>
                          <a:ea typeface="+mn-ea"/>
                          <a:cs typeface="+mn-cs"/>
                        </a:rPr>
                        <a:t>Last Comment</a:t>
                      </a:r>
                      <a:endParaRPr lang="en-US" sz="900" b="1" kern="1200" dirty="0">
                        <a:solidFill>
                          <a:schemeClr val="lt1"/>
                        </a:solidFill>
                        <a:latin typeface="+mn-lt"/>
                        <a:ea typeface="+mn-ea"/>
                        <a:cs typeface="+mn-cs"/>
                      </a:endParaRPr>
                    </a:p>
                  </a:txBody>
                  <a:tcPr anchor="ctr"/>
                </a:tc>
              </a:tr>
              <a:tr h="236605">
                <a:tc>
                  <a:txBody>
                    <a:bodyPr/>
                    <a:lstStyle/>
                    <a:p>
                      <a:pPr marL="0" algn="l" defTabSz="914400" rtl="0" eaLnBrk="1" fontAlgn="t" latinLnBrk="0" hangingPunct="1"/>
                      <a:r>
                        <a:rPr lang="en-US" sz="900" b="0" i="0" u="none" strike="noStrike" kern="1200" dirty="0" smtClean="0">
                          <a:solidFill>
                            <a:schemeClr val="tx1"/>
                          </a:solidFill>
                          <a:effectLst/>
                          <a:latin typeface="+mn-lt"/>
                          <a:ea typeface="+mn-ea"/>
                          <a:cs typeface="+mn-cs"/>
                        </a:rPr>
                        <a:t>{</a:t>
                      </a:r>
                      <a:r>
                        <a:rPr lang="en-US" sz="900" b="0" i="0" u="none" strike="noStrike" kern="1200" dirty="0" err="1" smtClean="0">
                          <a:solidFill>
                            <a:schemeClr val="tx1"/>
                          </a:solidFill>
                          <a:effectLst/>
                          <a:latin typeface="+mn-lt"/>
                          <a:ea typeface="+mn-ea"/>
                          <a:cs typeface="+mn-cs"/>
                        </a:rPr>
                        <a:t>req</a:t>
                      </a:r>
                      <a:r>
                        <a:rPr lang="en-US" sz="900" b="0" i="0" u="none" strike="noStrike" kern="1200" dirty="0" smtClean="0">
                          <a:solidFill>
                            <a:schemeClr val="tx1"/>
                          </a:solidFill>
                          <a:effectLst/>
                          <a:latin typeface="+mn-lt"/>
                          <a:ea typeface="+mn-ea"/>
                          <a:cs typeface="+mn-cs"/>
                        </a:rPr>
                        <a:t>-id}</a:t>
                      </a:r>
                      <a:endParaRPr lang="en-US" sz="900" b="0" i="0" u="none" strike="noStrike" kern="1200" dirty="0">
                        <a:solidFill>
                          <a:schemeClr val="tx1"/>
                        </a:solidFill>
                        <a:effectLst/>
                        <a:latin typeface="+mn-lt"/>
                        <a:ea typeface="+mn-ea"/>
                        <a:cs typeface="+mn-cs"/>
                      </a:endParaRPr>
                    </a:p>
                  </a:txBody>
                  <a:tcPr marL="36000" marR="36000" marT="9525" marB="0" anchor="ctr"/>
                </a:tc>
                <a:tc>
                  <a:txBody>
                    <a:bodyPr/>
                    <a:lstStyle/>
                    <a:p>
                      <a:pPr marL="0" algn="l" defTabSz="914400" rtl="0" eaLnBrk="1" fontAlgn="t" latinLnBrk="0" hangingPunct="1"/>
                      <a:r>
                        <a:rPr lang="en-US" sz="900" u="sng" strike="noStrike" kern="1200" dirty="0" smtClean="0">
                          <a:effectLst/>
                        </a:rPr>
                        <a:t>{#</a:t>
                      </a:r>
                      <a:r>
                        <a:rPr lang="en-US" sz="900" u="sng" strike="noStrike" kern="1200" dirty="0" err="1" smtClean="0">
                          <a:effectLst/>
                        </a:rPr>
                        <a:t>reqs;allow_multi_page</a:t>
                      </a:r>
                      <a:r>
                        <a:rPr lang="en-US" sz="900" u="sng" strike="noStrike" kern="1200" dirty="0" smtClean="0">
                          <a:effectLst/>
                        </a:rPr>
                        <a:t>=</a:t>
                      </a:r>
                      <a:r>
                        <a:rPr lang="en-US" sz="900" u="sng" strike="noStrike" kern="1200" dirty="0" err="1" smtClean="0">
                          <a:effectLst/>
                        </a:rPr>
                        <a:t>true;max_rows</a:t>
                      </a:r>
                      <a:r>
                        <a:rPr lang="en-US" sz="900" u="sng" strike="noStrike" kern="1200" dirty="0" smtClean="0">
                          <a:effectLst/>
                        </a:rPr>
                        <a:t>=15}{</a:t>
                      </a:r>
                      <a:r>
                        <a:rPr lang="en-US" sz="900" u="sng" strike="noStrike" kern="1200" dirty="0" err="1" smtClean="0">
                          <a:effectLst/>
                        </a:rPr>
                        <a:t>req_name</a:t>
                      </a:r>
                      <a:r>
                        <a:rPr lang="en-US" sz="900" u="sng" strike="noStrike" kern="1200" dirty="0" smtClean="0">
                          <a:effectLst/>
                        </a:rPr>
                        <a:t>}</a:t>
                      </a:r>
                      <a:endParaRPr lang="en-US" sz="900" b="1" i="0" u="sng" strike="noStrike" kern="1200" dirty="0">
                        <a:solidFill>
                          <a:schemeClr val="accent4">
                            <a:lumMod val="75000"/>
                          </a:schemeClr>
                        </a:solidFill>
                        <a:effectLst/>
                        <a:latin typeface="+mn-lt"/>
                        <a:ea typeface="+mn-ea"/>
                        <a:cs typeface="+mn-cs"/>
                      </a:endParaRPr>
                    </a:p>
                  </a:txBody>
                  <a:tcPr marL="36000" marR="36000" marT="9525" marB="0" anchor="ctr"/>
                </a:tc>
                <a:tc>
                  <a:txBody>
                    <a:bodyPr/>
                    <a:lstStyle/>
                    <a:p>
                      <a:pPr marL="0" algn="l" defTabSz="914400" rtl="0" eaLnBrk="1" fontAlgn="t" latinLnBrk="0" hangingPunct="1"/>
                      <a:r>
                        <a:rPr lang="en-US" sz="900" u="none" strike="noStrike" kern="1200" baseline="0" dirty="0" smtClean="0">
                          <a:effectLst/>
                        </a:rPr>
                        <a:t>{</a:t>
                      </a:r>
                      <a:r>
                        <a:rPr lang="en-US" sz="900" u="none" strike="noStrike" kern="1200" baseline="0" dirty="0" err="1" smtClean="0">
                          <a:effectLst/>
                        </a:rPr>
                        <a:t>req_std</a:t>
                      </a:r>
                      <a:r>
                        <a:rPr lang="en-US" sz="900" u="none" strike="noStrike" kern="1200" baseline="0" dirty="0" smtClean="0">
                          <a:effectLst/>
                        </a:rPr>
                        <a:t>}</a:t>
                      </a:r>
                      <a:endParaRPr lang="en-US" sz="900" b="0" i="0" u="none" strike="noStrike" kern="1200" dirty="0">
                        <a:solidFill>
                          <a:schemeClr val="accent4">
                            <a:lumMod val="75000"/>
                          </a:schemeClr>
                        </a:solidFill>
                        <a:effectLst/>
                        <a:latin typeface="+mn-lt"/>
                        <a:ea typeface="+mn-ea"/>
                        <a:cs typeface="+mn-cs"/>
                      </a:endParaRPr>
                    </a:p>
                  </a:txBody>
                  <a:tcPr marL="36000" marR="36000" marT="9525" marB="0" anchor="ctr"/>
                </a:tc>
                <a:tc>
                  <a:txBody>
                    <a:bodyPr/>
                    <a:lstStyle/>
                    <a:p>
                      <a:pPr algn="l" fontAlgn="t"/>
                      <a:r>
                        <a:rPr lang="en-US" sz="900" u="none" strike="noStrike" dirty="0" smtClean="0">
                          <a:effectLst/>
                        </a:rPr>
                        <a:t>{</a:t>
                      </a:r>
                      <a:r>
                        <a:rPr lang="en-US" sz="900" u="none" strike="noStrike" dirty="0" err="1" smtClean="0">
                          <a:effectLst/>
                        </a:rPr>
                        <a:t>req_status</a:t>
                      </a:r>
                      <a:r>
                        <a:rPr lang="en-US" sz="900" u="none" strike="noStrike" dirty="0" smtClean="0">
                          <a:effectLst/>
                        </a:rPr>
                        <a:t>}</a:t>
                      </a:r>
                      <a:endParaRPr lang="en-US" sz="900" b="0" i="0" u="none" strike="noStrike" dirty="0">
                        <a:solidFill>
                          <a:schemeClr val="accent4">
                            <a:lumMod val="75000"/>
                          </a:schemeClr>
                        </a:solidFill>
                        <a:effectLst/>
                        <a:latin typeface="+mn-lt"/>
                      </a:endParaRPr>
                    </a:p>
                  </a:txBody>
                  <a:tcPr marL="36000" marR="36000" marT="9525" marB="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900" u="none" strike="noStrike" dirty="0" smtClean="0">
                          <a:effectLst/>
                        </a:rPr>
                        <a:t>{</a:t>
                      </a:r>
                      <a:r>
                        <a:rPr lang="en-US" sz="900" u="none" strike="noStrike" dirty="0" err="1" smtClean="0">
                          <a:effectLst/>
                        </a:rPr>
                        <a:t>req_assignee</a:t>
                      </a:r>
                      <a:r>
                        <a:rPr lang="en-US" sz="900" u="none" strike="noStrike" dirty="0" smtClean="0">
                          <a:effectLst/>
                        </a:rPr>
                        <a:t>}</a:t>
                      </a:r>
                      <a:endParaRPr lang="en-US" sz="900" b="0" i="0" u="none" strike="noStrike" dirty="0">
                        <a:solidFill>
                          <a:schemeClr val="accent4">
                            <a:lumMod val="75000"/>
                          </a:schemeClr>
                        </a:solidFill>
                        <a:effectLst/>
                        <a:latin typeface="+mn-lt"/>
                      </a:endParaRPr>
                    </a:p>
                  </a:txBody>
                  <a:tcPr marL="36000" marR="36000" marT="9525" marB="0" anchor="ctr"/>
                </a:tc>
                <a:tc>
                  <a:txBody>
                    <a:bodyPr/>
                    <a:lstStyle/>
                    <a:p>
                      <a:pPr algn="l" fontAlgn="t"/>
                      <a:r>
                        <a:rPr lang="en-US" sz="600" b="0" i="0" u="none" strike="noStrike" dirty="0" smtClean="0">
                          <a:solidFill>
                            <a:schemeClr val="tx1"/>
                          </a:solidFill>
                          <a:effectLst/>
                          <a:latin typeface="+mn-lt"/>
                        </a:rPr>
                        <a:t>{</a:t>
                      </a:r>
                      <a:r>
                        <a:rPr lang="en-US" sz="600" b="0" i="0" u="none" strike="noStrike" dirty="0" err="1" smtClean="0">
                          <a:solidFill>
                            <a:schemeClr val="tx1"/>
                          </a:solidFill>
                          <a:effectLst/>
                          <a:latin typeface="+mn-lt"/>
                        </a:rPr>
                        <a:t>num_documents</a:t>
                      </a:r>
                      <a:r>
                        <a:rPr lang="en-US" sz="600" b="0" i="0" u="none" strike="noStrike" dirty="0" smtClean="0">
                          <a:solidFill>
                            <a:schemeClr val="tx1"/>
                          </a:solidFill>
                          <a:effectLst/>
                          <a:latin typeface="+mn-lt"/>
                        </a:rPr>
                        <a:t>}</a:t>
                      </a:r>
                      <a:endParaRPr lang="en-US" sz="600" b="0" i="0" u="none" strike="noStrike" dirty="0">
                        <a:solidFill>
                          <a:schemeClr val="tx1"/>
                        </a:solidFill>
                        <a:effectLst/>
                        <a:latin typeface="+mn-lt"/>
                      </a:endParaRPr>
                    </a:p>
                  </a:txBody>
                  <a:tcPr marL="36000" marR="36000" marT="9525" marB="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600" kern="0" dirty="0" smtClean="0">
                          <a:ea typeface="Arial Unicode MS" pitchFamily="34" charset="-128"/>
                          <a:cs typeface="Arial Unicode MS" pitchFamily="34" charset="-128"/>
                        </a:rPr>
                        <a:t>{req_last_comment_max_200_chars}</a:t>
                      </a:r>
                    </a:p>
                  </a:txBody>
                  <a:tcPr marL="36000" marR="36000" marT="9525" marB="0" anchor="ctr"/>
                </a:tc>
              </a:tr>
            </a:tbl>
          </a:graphicData>
        </a:graphic>
      </p:graphicFrame>
      <p:sp>
        <p:nvSpPr>
          <p:cNvPr id="10" name="Rounded Rectangle 9"/>
          <p:cNvSpPr/>
          <p:nvPr/>
        </p:nvSpPr>
        <p:spPr bwMode="gray">
          <a:xfrm>
            <a:off x="5901983" y="872204"/>
            <a:ext cx="1545564" cy="433290"/>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144000" tIns="72000" rIns="144000" bIns="72000" rtlCol="0" anchor="ctr">
            <a:spAutoFit/>
          </a:bodyPr>
          <a:lstStyle/>
          <a:p>
            <a:pPr algn="ctr" fontAlgn="base">
              <a:spcBef>
                <a:spcPct val="50000"/>
              </a:spcBef>
              <a:spcAft>
                <a:spcPct val="0"/>
              </a:spcAft>
              <a:buClr>
                <a:srgbClr val="F0AB00"/>
              </a:buClr>
              <a:buSzPct val="80000"/>
            </a:pPr>
            <a:r>
              <a:rPr lang="en-US" sz="900" kern="0" dirty="0" smtClean="0">
                <a:solidFill>
                  <a:srgbClr val="000000"/>
                </a:solidFill>
                <a:ea typeface="Arial Unicode MS" pitchFamily="34" charset="-128"/>
                <a:cs typeface="Arial Unicode MS" pitchFamily="34" charset="-128"/>
                <a:sym typeface="Arial"/>
              </a:rPr>
              <a:t>Example: </a:t>
            </a:r>
            <a:br>
              <a:rPr lang="en-US" sz="900" kern="0" dirty="0" smtClean="0">
                <a:solidFill>
                  <a:srgbClr val="000000"/>
                </a:solidFill>
                <a:ea typeface="Arial Unicode MS" pitchFamily="34" charset="-128"/>
                <a:cs typeface="Arial Unicode MS" pitchFamily="34" charset="-128"/>
                <a:sym typeface="Arial"/>
              </a:rPr>
            </a:br>
            <a:r>
              <a:rPr lang="en-US" sz="600" kern="0" dirty="0" smtClean="0">
                <a:solidFill>
                  <a:srgbClr val="000000"/>
                </a:solidFill>
                <a:ea typeface="Arial Unicode MS" pitchFamily="34" charset="-128"/>
                <a:cs typeface="Arial Unicode MS" pitchFamily="34" charset="-128"/>
                <a:sym typeface="Arial"/>
              </a:rPr>
              <a:t>4 Documents. See next slides</a:t>
            </a:r>
          </a:p>
        </p:txBody>
      </p:sp>
      <p:sp>
        <p:nvSpPr>
          <p:cNvPr id="11" name="Rounded Rectangle 10"/>
          <p:cNvSpPr/>
          <p:nvPr/>
        </p:nvSpPr>
        <p:spPr bwMode="gray">
          <a:xfrm rot="954330">
            <a:off x="7598436" y="746221"/>
            <a:ext cx="1545564" cy="467342"/>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144000" tIns="72000" rIns="144000" bIns="72000" rtlCol="0" anchor="ctr">
            <a:spAutoFit/>
          </a:bodyPr>
          <a:lstStyle/>
          <a:p>
            <a:pPr algn="ctr" fontAlgn="base">
              <a:spcBef>
                <a:spcPct val="50000"/>
              </a:spcBef>
              <a:spcAft>
                <a:spcPct val="0"/>
              </a:spcAft>
              <a:buClr>
                <a:srgbClr val="F0AB00"/>
              </a:buClr>
              <a:buSzPct val="80000"/>
            </a:pPr>
            <a:r>
              <a:rPr lang="en-US" sz="900" kern="0" dirty="0" smtClean="0">
                <a:solidFill>
                  <a:srgbClr val="000000"/>
                </a:solidFill>
                <a:ea typeface="Arial Unicode MS" pitchFamily="34" charset="-128"/>
                <a:cs typeface="Arial Unicode MS" pitchFamily="34" charset="-128"/>
                <a:sym typeface="Arial"/>
              </a:rPr>
              <a:t>With comments from prev. delivery?</a:t>
            </a:r>
            <a:endParaRPr lang="en-US" sz="700" kern="0" dirty="0" smtClean="0">
              <a:solidFill>
                <a:srgbClr val="000000"/>
              </a:solidFill>
              <a:ea typeface="Arial Unicode MS" pitchFamily="34" charset="-128"/>
              <a:cs typeface="Arial Unicode MS" pitchFamily="34" charset="-128"/>
              <a:sym typeface="Arial"/>
            </a:endParaRPr>
          </a:p>
        </p:txBody>
      </p:sp>
      <p:sp>
        <p:nvSpPr>
          <p:cNvPr id="6" name="Rounded Rectangle 5"/>
          <p:cNvSpPr/>
          <p:nvPr/>
        </p:nvSpPr>
        <p:spPr bwMode="gray">
          <a:xfrm>
            <a:off x="4356419" y="-27587"/>
            <a:ext cx="1545564" cy="850425"/>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144000" tIns="72000" rIns="144000" bIns="72000" rtlCol="0" anchor="ctr">
            <a:spAutoFit/>
          </a:bodyPr>
          <a:lstStyle/>
          <a:p>
            <a:pPr algn="ctr" fontAlgn="base">
              <a:spcBef>
                <a:spcPct val="50000"/>
              </a:spcBef>
              <a:spcAft>
                <a:spcPct val="0"/>
              </a:spcAft>
              <a:buClr>
                <a:srgbClr val="F0AB00"/>
              </a:buClr>
              <a:buSzPct val="80000"/>
            </a:pPr>
            <a:r>
              <a:rPr lang="en-US" sz="900" kern="0" dirty="0" smtClean="0">
                <a:solidFill>
                  <a:srgbClr val="000000"/>
                </a:solidFill>
                <a:ea typeface="Arial Unicode MS" pitchFamily="34" charset="-128"/>
                <a:cs typeface="Arial Unicode MS" pitchFamily="34" charset="-128"/>
                <a:sym typeface="Arial"/>
              </a:rPr>
              <a:t>All </a:t>
            </a:r>
            <a:r>
              <a:rPr lang="en-US" sz="900" kern="0" dirty="0" err="1" smtClean="0">
                <a:solidFill>
                  <a:srgbClr val="000000"/>
                </a:solidFill>
                <a:ea typeface="Arial Unicode MS" pitchFamily="34" charset="-128"/>
                <a:cs typeface="Arial Unicode MS" pitchFamily="34" charset="-128"/>
                <a:sym typeface="Arial"/>
              </a:rPr>
              <a:t>Prd</a:t>
            </a:r>
            <a:r>
              <a:rPr lang="en-US" sz="900" kern="0" dirty="0" smtClean="0">
                <a:solidFill>
                  <a:srgbClr val="000000"/>
                </a:solidFill>
                <a:ea typeface="Arial Unicode MS" pitchFamily="34" charset="-128"/>
                <a:cs typeface="Arial Unicode MS" pitchFamily="34" charset="-128"/>
                <a:sym typeface="Arial"/>
              </a:rPr>
              <a:t> </a:t>
            </a:r>
            <a:r>
              <a:rPr lang="en-US" sz="900" kern="0" dirty="0" err="1" smtClean="0">
                <a:solidFill>
                  <a:srgbClr val="000000"/>
                </a:solidFill>
                <a:ea typeface="Arial Unicode MS" pitchFamily="34" charset="-128"/>
                <a:cs typeface="Arial Unicode MS" pitchFamily="34" charset="-128"/>
                <a:sym typeface="Arial"/>
              </a:rPr>
              <a:t>Std</a:t>
            </a:r>
            <a:r>
              <a:rPr lang="en-US" sz="900" kern="0" dirty="0" smtClean="0">
                <a:solidFill>
                  <a:srgbClr val="000000"/>
                </a:solidFill>
                <a:ea typeface="Arial Unicode MS" pitchFamily="34" charset="-128"/>
                <a:cs typeface="Arial Unicode MS" pitchFamily="34" charset="-128"/>
                <a:sym typeface="Arial"/>
              </a:rPr>
              <a:t> or only not compliant? </a:t>
            </a:r>
          </a:p>
          <a:p>
            <a:pPr algn="ctr" fontAlgn="base">
              <a:spcBef>
                <a:spcPct val="50000"/>
              </a:spcBef>
              <a:spcAft>
                <a:spcPct val="0"/>
              </a:spcAft>
              <a:buClr>
                <a:srgbClr val="F0AB00"/>
              </a:buClr>
              <a:buSzPct val="80000"/>
            </a:pPr>
            <a:r>
              <a:rPr lang="en-US" sz="900" kern="0" dirty="0" smtClean="0">
                <a:solidFill>
                  <a:srgbClr val="000000"/>
                </a:solidFill>
                <a:ea typeface="Arial Unicode MS" pitchFamily="34" charset="-128"/>
                <a:cs typeface="Arial Unicode MS" pitchFamily="34" charset="-128"/>
                <a:sym typeface="Arial"/>
              </a:rPr>
              <a:t>Or into appendix and overview here?</a:t>
            </a:r>
            <a:endParaRPr lang="en-US" sz="600" kern="0" dirty="0" smtClean="0">
              <a:solidFill>
                <a:srgbClr val="000000"/>
              </a:solidFill>
              <a:ea typeface="Arial Unicode MS" pitchFamily="34" charset="-128"/>
              <a:cs typeface="Arial Unicode MS" pitchFamily="34" charset="-128"/>
              <a:sym typeface="Arial"/>
            </a:endParaRPr>
          </a:p>
        </p:txBody>
      </p:sp>
    </p:spTree>
    <p:extLst>
      <p:ext uri="{BB962C8B-B14F-4D97-AF65-F5344CB8AC3E}">
        <p14:creationId xmlns:p14="http://schemas.microsoft.com/office/powerpoint/2010/main" val="426215676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Prd</a:t>
            </a:r>
            <a:r>
              <a:rPr lang="en-US" dirty="0" smtClean="0"/>
              <a:t>. Standard Req. – Documents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23338693"/>
              </p:ext>
            </p:extLst>
          </p:nvPr>
        </p:nvGraphicFramePr>
        <p:xfrm>
          <a:off x="436006" y="1305494"/>
          <a:ext cx="8383993" cy="574052"/>
        </p:xfrm>
        <a:graphic>
          <a:graphicData uri="http://schemas.openxmlformats.org/drawingml/2006/table">
            <a:tbl>
              <a:tblPr firstRow="1" bandRow="1">
                <a:tableStyleId>{7DF18680-E054-41AD-8BC1-D1AEF772440D}</a:tableStyleId>
              </a:tblPr>
              <a:tblGrid>
                <a:gridCol w="464746"/>
                <a:gridCol w="3155334"/>
                <a:gridCol w="1215555"/>
                <a:gridCol w="1658963"/>
                <a:gridCol w="1889395"/>
              </a:tblGrid>
              <a:tr h="290208">
                <a:tc>
                  <a:txBody>
                    <a:bodyPr/>
                    <a:lstStyle/>
                    <a:p>
                      <a:pPr algn="l"/>
                      <a:r>
                        <a:rPr lang="en-US" sz="900" dirty="0" smtClean="0"/>
                        <a:t>ID</a:t>
                      </a:r>
                      <a:endParaRPr lang="en-US" sz="900" dirty="0"/>
                    </a:p>
                  </a:txBody>
                  <a:tcPr anchor="ctr"/>
                </a:tc>
                <a:tc>
                  <a:txBody>
                    <a:bodyPr/>
                    <a:lstStyle/>
                    <a:p>
                      <a:pPr algn="l"/>
                      <a:r>
                        <a:rPr lang="en-US" sz="900" dirty="0" err="1" smtClean="0"/>
                        <a:t>Prd</a:t>
                      </a:r>
                      <a:r>
                        <a:rPr lang="en-US" sz="900" dirty="0" smtClean="0"/>
                        <a:t>. Standard Requirement</a:t>
                      </a:r>
                      <a:endParaRPr lang="en-US" sz="900" dirty="0"/>
                    </a:p>
                  </a:txBody>
                  <a:tcPr anchor="ctr"/>
                </a:tc>
                <a:tc>
                  <a:txBody>
                    <a:bodyPr/>
                    <a:lstStyle/>
                    <a:p>
                      <a:pPr algn="l"/>
                      <a:r>
                        <a:rPr lang="en-US" sz="900" dirty="0" err="1" smtClean="0"/>
                        <a:t>Prd</a:t>
                      </a:r>
                      <a:r>
                        <a:rPr lang="en-US" sz="900" dirty="0" smtClean="0"/>
                        <a:t>. Standard</a:t>
                      </a:r>
                      <a:endParaRPr lang="en-US" sz="900" dirty="0"/>
                    </a:p>
                  </a:txBody>
                  <a:tcPr anchor="ctr"/>
                </a:tc>
                <a:tc>
                  <a:txBody>
                    <a:bodyPr/>
                    <a:lstStyle/>
                    <a:p>
                      <a:pPr marL="0" algn="l" defTabSz="914400" rtl="0" eaLnBrk="1" latinLnBrk="0" hangingPunct="1"/>
                      <a:r>
                        <a:rPr lang="en-US" sz="900" kern="1200" dirty="0" smtClean="0"/>
                        <a:t>Document Name</a:t>
                      </a:r>
                      <a:endParaRPr lang="en-US" sz="900" b="1" kern="1200" dirty="0">
                        <a:solidFill>
                          <a:schemeClr val="lt1"/>
                        </a:solidFill>
                        <a:latin typeface="+mn-lt"/>
                        <a:ea typeface="+mn-ea"/>
                        <a:cs typeface="+mn-cs"/>
                      </a:endParaRPr>
                    </a:p>
                  </a:txBody>
                  <a:tcPr anchor="ctr"/>
                </a:tc>
                <a:tc>
                  <a:txBody>
                    <a:bodyPr/>
                    <a:lstStyle/>
                    <a:p>
                      <a:pPr marL="0" algn="l" defTabSz="914400" rtl="0" eaLnBrk="1" latinLnBrk="0" hangingPunct="1"/>
                      <a:r>
                        <a:rPr lang="en-US" sz="900" kern="1200" dirty="0" smtClean="0"/>
                        <a:t>Document URL</a:t>
                      </a:r>
                      <a:endParaRPr lang="en-US" sz="900" b="1" kern="1200" dirty="0">
                        <a:solidFill>
                          <a:schemeClr val="lt1"/>
                        </a:solidFill>
                        <a:latin typeface="+mn-lt"/>
                        <a:ea typeface="+mn-ea"/>
                        <a:cs typeface="+mn-cs"/>
                      </a:endParaRPr>
                    </a:p>
                  </a:txBody>
                  <a:tcPr anchor="ctr"/>
                </a:tc>
              </a:tr>
              <a:tr h="236605">
                <a:tc>
                  <a:txBody>
                    <a:bodyPr/>
                    <a:lstStyle/>
                    <a:p>
                      <a:pPr marL="0" algn="l" defTabSz="914400" rtl="0" eaLnBrk="1" fontAlgn="t" latinLnBrk="0" hangingPunct="1"/>
                      <a:r>
                        <a:rPr lang="en-US" sz="900" u="none" strike="noStrike" kern="1200" dirty="0" smtClean="0">
                          <a:effectLst/>
                        </a:rPr>
                        <a:t>{</a:t>
                      </a:r>
                      <a:r>
                        <a:rPr lang="en-US" sz="900" u="none" strike="noStrike" kern="1200" dirty="0" err="1" smtClean="0">
                          <a:effectLst/>
                        </a:rPr>
                        <a:t>req</a:t>
                      </a:r>
                      <a:r>
                        <a:rPr lang="en-US" sz="900" u="none" strike="noStrike" kern="1200" dirty="0" smtClean="0">
                          <a:effectLst/>
                        </a:rPr>
                        <a:t>-id}</a:t>
                      </a:r>
                      <a:endParaRPr lang="en-US" sz="900" b="0" i="0" u="none" strike="noStrike" kern="1200" dirty="0">
                        <a:solidFill>
                          <a:schemeClr val="tx1"/>
                        </a:solidFill>
                        <a:effectLst/>
                        <a:latin typeface="+mn-lt"/>
                        <a:ea typeface="+mn-ea"/>
                        <a:cs typeface="+mn-cs"/>
                      </a:endParaRPr>
                    </a:p>
                  </a:txBody>
                  <a:tcPr marL="36000" marR="36000" marT="9525" marB="0" anchor="ctr"/>
                </a:tc>
                <a:tc>
                  <a:txBody>
                    <a:bodyPr/>
                    <a:lstStyle/>
                    <a:p>
                      <a:pPr marL="0" algn="l" defTabSz="914400" rtl="0" eaLnBrk="1" fontAlgn="t" latinLnBrk="0" hangingPunct="1"/>
                      <a:r>
                        <a:rPr lang="en-US" sz="900" u="sng" strike="noStrike" kern="1200" dirty="0" smtClean="0">
                          <a:effectLst/>
                        </a:rPr>
                        <a:t>{#</a:t>
                      </a:r>
                      <a:r>
                        <a:rPr lang="en-US" sz="900" u="sng" strike="noStrike" kern="1200" dirty="0" err="1" smtClean="0">
                          <a:effectLst/>
                        </a:rPr>
                        <a:t>req_docs;allow_multi_page</a:t>
                      </a:r>
                      <a:r>
                        <a:rPr lang="en-US" sz="900" u="sng" strike="noStrike" kern="1200" dirty="0" smtClean="0">
                          <a:effectLst/>
                        </a:rPr>
                        <a:t>=</a:t>
                      </a:r>
                      <a:r>
                        <a:rPr lang="en-US" sz="900" u="sng" strike="noStrike" kern="1200" dirty="0" err="1" smtClean="0">
                          <a:effectLst/>
                        </a:rPr>
                        <a:t>true;max_rows</a:t>
                      </a:r>
                      <a:r>
                        <a:rPr lang="en-US" sz="900" u="sng" strike="noStrike" kern="1200" dirty="0" smtClean="0">
                          <a:effectLst/>
                        </a:rPr>
                        <a:t>=15}{</a:t>
                      </a:r>
                      <a:r>
                        <a:rPr lang="en-US" sz="900" u="sng" strike="noStrike" kern="1200" dirty="0" err="1" smtClean="0">
                          <a:effectLst/>
                        </a:rPr>
                        <a:t>req_name</a:t>
                      </a:r>
                      <a:r>
                        <a:rPr lang="en-US" sz="900" u="sng" strike="noStrike" kern="1200" dirty="0" smtClean="0">
                          <a:effectLst/>
                        </a:rPr>
                        <a:t>}</a:t>
                      </a:r>
                      <a:endParaRPr lang="en-US" sz="900" b="1" i="0" u="sng" strike="noStrike" kern="1200" dirty="0">
                        <a:solidFill>
                          <a:schemeClr val="accent4">
                            <a:lumMod val="75000"/>
                          </a:schemeClr>
                        </a:solidFill>
                        <a:effectLst/>
                        <a:latin typeface="+mn-lt"/>
                        <a:ea typeface="+mn-ea"/>
                        <a:cs typeface="+mn-cs"/>
                      </a:endParaRPr>
                    </a:p>
                  </a:txBody>
                  <a:tcPr marL="36000" marR="36000" marT="9525" marB="0" anchor="ctr"/>
                </a:tc>
                <a:tc>
                  <a:txBody>
                    <a:bodyPr/>
                    <a:lstStyle/>
                    <a:p>
                      <a:pPr marL="0" algn="l" defTabSz="914400" rtl="0" eaLnBrk="1" fontAlgn="t" latinLnBrk="0" hangingPunct="1"/>
                      <a:r>
                        <a:rPr lang="en-US" sz="900" u="none" strike="noStrike" kern="1200" baseline="0" dirty="0" smtClean="0">
                          <a:effectLst/>
                        </a:rPr>
                        <a:t>{</a:t>
                      </a:r>
                      <a:r>
                        <a:rPr lang="en-US" sz="900" u="none" strike="noStrike" kern="1200" baseline="0" dirty="0" err="1" smtClean="0">
                          <a:effectLst/>
                        </a:rPr>
                        <a:t>req_std</a:t>
                      </a:r>
                      <a:r>
                        <a:rPr lang="en-US" sz="900" u="none" strike="noStrike" kern="1200" baseline="0" dirty="0" smtClean="0">
                          <a:effectLst/>
                        </a:rPr>
                        <a:t>}</a:t>
                      </a:r>
                      <a:endParaRPr lang="en-US" sz="900" b="0" i="0" u="none" strike="noStrike" kern="1200" dirty="0">
                        <a:solidFill>
                          <a:schemeClr val="accent4">
                            <a:lumMod val="75000"/>
                          </a:schemeClr>
                        </a:solidFill>
                        <a:effectLst/>
                        <a:latin typeface="+mn-lt"/>
                        <a:ea typeface="+mn-ea"/>
                        <a:cs typeface="+mn-cs"/>
                      </a:endParaRPr>
                    </a:p>
                  </a:txBody>
                  <a:tcPr marL="36000" marR="36000" marT="9525" marB="0" anchor="ctr"/>
                </a:tc>
                <a:tc>
                  <a:txBody>
                    <a:bodyPr/>
                    <a:lstStyle/>
                    <a:p>
                      <a:pPr marL="0" algn="l" defTabSz="914400" rtl="0" eaLnBrk="1" fontAlgn="t" latinLnBrk="0" hangingPunct="1"/>
                      <a:r>
                        <a:rPr lang="en-US" sz="900" u="none" strike="noStrike" kern="1200" baseline="0" dirty="0" smtClean="0">
                          <a:effectLst/>
                        </a:rPr>
                        <a:t>{</a:t>
                      </a:r>
                      <a:r>
                        <a:rPr lang="en-US" sz="900" u="none" strike="noStrike" kern="1200" baseline="0" dirty="0" err="1" smtClean="0">
                          <a:effectLst/>
                        </a:rPr>
                        <a:t>req_std</a:t>
                      </a:r>
                      <a:r>
                        <a:rPr lang="en-US" sz="900" u="none" strike="noStrike" kern="1200" baseline="0" dirty="0" smtClean="0">
                          <a:effectLst/>
                        </a:rPr>
                        <a:t>}</a:t>
                      </a:r>
                      <a:endParaRPr lang="en-US" sz="900" b="0" i="0" u="none" strike="noStrike" kern="1200" dirty="0">
                        <a:solidFill>
                          <a:schemeClr val="accent4">
                            <a:lumMod val="75000"/>
                          </a:schemeClr>
                        </a:solidFill>
                        <a:effectLst/>
                        <a:latin typeface="+mn-lt"/>
                        <a:ea typeface="+mn-ea"/>
                        <a:cs typeface="+mn-cs"/>
                      </a:endParaRPr>
                    </a:p>
                  </a:txBody>
                  <a:tcPr marL="36000" marR="36000" marT="9525" marB="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600" kern="0" dirty="0" smtClean="0"/>
                        <a:t>{</a:t>
                      </a:r>
                      <a:r>
                        <a:rPr lang="en-US" sz="600" kern="0" dirty="0" err="1" smtClean="0"/>
                        <a:t>req_doc_url</a:t>
                      </a:r>
                      <a:r>
                        <a:rPr lang="en-US" sz="600" kern="0" dirty="0" smtClean="0"/>
                        <a:t>}</a:t>
                      </a:r>
                      <a:r>
                        <a:rPr lang="en-US" sz="900" kern="0" dirty="0" smtClean="0"/>
                        <a:t>{/</a:t>
                      </a:r>
                      <a:r>
                        <a:rPr lang="en-US" sz="900" kern="0" dirty="0" err="1" smtClean="0"/>
                        <a:t>req_docs</a:t>
                      </a:r>
                      <a:r>
                        <a:rPr lang="en-US" sz="900" kern="0" dirty="0" smtClean="0"/>
                        <a:t>}</a:t>
                      </a:r>
                      <a:endParaRPr lang="en-US" sz="600" kern="0" dirty="0" smtClean="0">
                        <a:ea typeface="Arial Unicode MS" pitchFamily="34" charset="-128"/>
                        <a:cs typeface="Arial Unicode MS" pitchFamily="34" charset="-128"/>
                      </a:endParaRPr>
                    </a:p>
                  </a:txBody>
                  <a:tcPr marL="36000" marR="36000" marT="9525" marB="0" anchor="ctr"/>
                </a:tc>
              </a:tr>
            </a:tbl>
          </a:graphicData>
        </a:graphic>
      </p:graphicFrame>
    </p:spTree>
    <p:extLst>
      <p:ext uri="{BB962C8B-B14F-4D97-AF65-F5344CB8AC3E}">
        <p14:creationId xmlns:p14="http://schemas.microsoft.com/office/powerpoint/2010/main" val="275511336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Prd</a:t>
            </a:r>
            <a:r>
              <a:rPr lang="en-US" dirty="0" smtClean="0"/>
              <a:t>. Standard Req. – Comments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815926554"/>
              </p:ext>
            </p:extLst>
          </p:nvPr>
        </p:nvGraphicFramePr>
        <p:xfrm>
          <a:off x="436006" y="1305494"/>
          <a:ext cx="8383993" cy="574052"/>
        </p:xfrm>
        <a:graphic>
          <a:graphicData uri="http://schemas.openxmlformats.org/drawingml/2006/table">
            <a:tbl>
              <a:tblPr firstRow="1" bandRow="1">
                <a:tableStyleId>{7DF18680-E054-41AD-8BC1-D1AEF772440D}</a:tableStyleId>
              </a:tblPr>
              <a:tblGrid>
                <a:gridCol w="585018"/>
                <a:gridCol w="3035062"/>
                <a:gridCol w="1215555"/>
                <a:gridCol w="1658963"/>
                <a:gridCol w="1889395"/>
              </a:tblGrid>
              <a:tr h="290208">
                <a:tc>
                  <a:txBody>
                    <a:bodyPr/>
                    <a:lstStyle/>
                    <a:p>
                      <a:pPr algn="l"/>
                      <a:r>
                        <a:rPr lang="en-US" sz="900" dirty="0" smtClean="0"/>
                        <a:t>ID</a:t>
                      </a:r>
                      <a:endParaRPr lang="en-US" sz="900" dirty="0"/>
                    </a:p>
                  </a:txBody>
                  <a:tcPr anchor="ctr"/>
                </a:tc>
                <a:tc>
                  <a:txBody>
                    <a:bodyPr/>
                    <a:lstStyle/>
                    <a:p>
                      <a:pPr algn="l"/>
                      <a:r>
                        <a:rPr lang="en-US" sz="900" dirty="0" err="1" smtClean="0"/>
                        <a:t>Prd</a:t>
                      </a:r>
                      <a:r>
                        <a:rPr lang="en-US" sz="900" dirty="0" smtClean="0"/>
                        <a:t>. Standard Requirement</a:t>
                      </a:r>
                      <a:endParaRPr lang="en-US" sz="900" dirty="0"/>
                    </a:p>
                  </a:txBody>
                  <a:tcPr anchor="ctr"/>
                </a:tc>
                <a:tc>
                  <a:txBody>
                    <a:bodyPr/>
                    <a:lstStyle/>
                    <a:p>
                      <a:pPr algn="l"/>
                      <a:r>
                        <a:rPr lang="en-US" sz="900" dirty="0" err="1" smtClean="0"/>
                        <a:t>Prd</a:t>
                      </a:r>
                      <a:r>
                        <a:rPr lang="en-US" sz="900" dirty="0" smtClean="0"/>
                        <a:t>. Standard</a:t>
                      </a:r>
                      <a:endParaRPr lang="en-US" sz="900" dirty="0"/>
                    </a:p>
                  </a:txBody>
                  <a:tcPr anchor="ctr"/>
                </a:tc>
                <a:tc>
                  <a:txBody>
                    <a:bodyPr/>
                    <a:lstStyle/>
                    <a:p>
                      <a:pPr marL="0" algn="l" defTabSz="914400" rtl="0" eaLnBrk="1" latinLnBrk="0" hangingPunct="1"/>
                      <a:r>
                        <a:rPr lang="en-US" sz="900" kern="1200" dirty="0" smtClean="0"/>
                        <a:t>Comment Text</a:t>
                      </a:r>
                      <a:endParaRPr lang="en-US" sz="900" b="1" kern="1200" dirty="0">
                        <a:solidFill>
                          <a:schemeClr val="lt1"/>
                        </a:solidFill>
                        <a:latin typeface="+mn-lt"/>
                        <a:ea typeface="+mn-ea"/>
                        <a:cs typeface="+mn-cs"/>
                      </a:endParaRPr>
                    </a:p>
                  </a:txBody>
                  <a:tcPr anchor="ctr"/>
                </a:tc>
                <a:tc>
                  <a:txBody>
                    <a:bodyPr/>
                    <a:lstStyle/>
                    <a:p>
                      <a:pPr marL="0" algn="l" defTabSz="914400" rtl="0" eaLnBrk="1" latinLnBrk="0" hangingPunct="1"/>
                      <a:endParaRPr lang="en-US" sz="900" b="1" kern="1200" dirty="0">
                        <a:solidFill>
                          <a:schemeClr val="lt1"/>
                        </a:solidFill>
                        <a:latin typeface="+mn-lt"/>
                        <a:ea typeface="+mn-ea"/>
                        <a:cs typeface="+mn-cs"/>
                      </a:endParaRPr>
                    </a:p>
                  </a:txBody>
                  <a:tcPr anchor="ctr"/>
                </a:tc>
              </a:tr>
              <a:tr h="236605">
                <a:tc>
                  <a:txBody>
                    <a:bodyPr/>
                    <a:lstStyle/>
                    <a:p>
                      <a:pPr marL="0" algn="l" defTabSz="914400" rtl="0" eaLnBrk="1" fontAlgn="t" latinLnBrk="0" hangingPunct="1"/>
                      <a:r>
                        <a:rPr lang="en-US" sz="900" u="none" strike="noStrike" kern="1200" dirty="0" smtClean="0">
                          <a:effectLst/>
                        </a:rPr>
                        <a:t>{</a:t>
                      </a:r>
                      <a:r>
                        <a:rPr lang="en-US" sz="900" u="none" strike="noStrike" kern="1200" dirty="0" err="1" smtClean="0">
                          <a:effectLst/>
                        </a:rPr>
                        <a:t>req</a:t>
                      </a:r>
                      <a:r>
                        <a:rPr lang="en-US" sz="900" u="none" strike="noStrike" kern="1200" dirty="0" smtClean="0">
                          <a:effectLst/>
                        </a:rPr>
                        <a:t>-id}</a:t>
                      </a:r>
                      <a:endParaRPr lang="en-US" sz="900" b="0" i="0" u="none" strike="noStrike" kern="1200" dirty="0">
                        <a:solidFill>
                          <a:schemeClr val="tx1"/>
                        </a:solidFill>
                        <a:effectLst/>
                        <a:latin typeface="+mn-lt"/>
                        <a:ea typeface="+mn-ea"/>
                        <a:cs typeface="+mn-cs"/>
                      </a:endParaRPr>
                    </a:p>
                  </a:txBody>
                  <a:tcPr marL="36000" marR="36000" marT="9525" marB="0" anchor="ctr"/>
                </a:tc>
                <a:tc>
                  <a:txBody>
                    <a:bodyPr/>
                    <a:lstStyle/>
                    <a:p>
                      <a:pPr marL="0" algn="l" defTabSz="914400" rtl="0" eaLnBrk="1" fontAlgn="t" latinLnBrk="0" hangingPunct="1"/>
                      <a:r>
                        <a:rPr lang="en-US" sz="900" u="sng" strike="noStrike" kern="1200" dirty="0" smtClean="0">
                          <a:effectLst/>
                        </a:rPr>
                        <a:t>{#</a:t>
                      </a:r>
                      <a:r>
                        <a:rPr lang="en-US" sz="900" u="sng" strike="noStrike" kern="1200" dirty="0" err="1" smtClean="0">
                          <a:effectLst/>
                        </a:rPr>
                        <a:t>req_docs;allow_multi_page</a:t>
                      </a:r>
                      <a:r>
                        <a:rPr lang="en-US" sz="900" u="sng" strike="noStrike" kern="1200" dirty="0" smtClean="0">
                          <a:effectLst/>
                        </a:rPr>
                        <a:t>=</a:t>
                      </a:r>
                      <a:r>
                        <a:rPr lang="en-US" sz="900" u="sng" strike="noStrike" kern="1200" dirty="0" err="1" smtClean="0">
                          <a:effectLst/>
                        </a:rPr>
                        <a:t>true;max_rows</a:t>
                      </a:r>
                      <a:r>
                        <a:rPr lang="en-US" sz="900" u="sng" strike="noStrike" kern="1200" dirty="0" smtClean="0">
                          <a:effectLst/>
                        </a:rPr>
                        <a:t>=15}{</a:t>
                      </a:r>
                      <a:r>
                        <a:rPr lang="en-US" sz="900" u="sng" strike="noStrike" kern="1200" dirty="0" err="1" smtClean="0">
                          <a:effectLst/>
                        </a:rPr>
                        <a:t>req_name</a:t>
                      </a:r>
                      <a:r>
                        <a:rPr lang="en-US" sz="900" u="sng" strike="noStrike" kern="1200" dirty="0" smtClean="0">
                          <a:effectLst/>
                        </a:rPr>
                        <a:t>}</a:t>
                      </a:r>
                      <a:endParaRPr lang="en-US" sz="900" b="1" i="0" u="sng" strike="noStrike" kern="1200" dirty="0">
                        <a:solidFill>
                          <a:schemeClr val="accent4">
                            <a:lumMod val="75000"/>
                          </a:schemeClr>
                        </a:solidFill>
                        <a:effectLst/>
                        <a:latin typeface="+mn-lt"/>
                        <a:ea typeface="+mn-ea"/>
                        <a:cs typeface="+mn-cs"/>
                      </a:endParaRPr>
                    </a:p>
                  </a:txBody>
                  <a:tcPr marL="36000" marR="36000" marT="9525" marB="0" anchor="ctr"/>
                </a:tc>
                <a:tc>
                  <a:txBody>
                    <a:bodyPr/>
                    <a:lstStyle/>
                    <a:p>
                      <a:pPr marL="0" algn="l" defTabSz="914400" rtl="0" eaLnBrk="1" fontAlgn="t" latinLnBrk="0" hangingPunct="1"/>
                      <a:r>
                        <a:rPr lang="en-US" sz="900" u="none" strike="noStrike" kern="1200" baseline="0" dirty="0" smtClean="0">
                          <a:effectLst/>
                        </a:rPr>
                        <a:t>{</a:t>
                      </a:r>
                      <a:r>
                        <a:rPr lang="en-US" sz="900" u="none" strike="noStrike" kern="1200" baseline="0" dirty="0" err="1" smtClean="0">
                          <a:effectLst/>
                        </a:rPr>
                        <a:t>req_std</a:t>
                      </a:r>
                      <a:r>
                        <a:rPr lang="en-US" sz="900" u="none" strike="noStrike" kern="1200" baseline="0" dirty="0" smtClean="0">
                          <a:effectLst/>
                        </a:rPr>
                        <a:t>}</a:t>
                      </a:r>
                      <a:endParaRPr lang="en-US" sz="900" b="0" i="0" u="none" strike="noStrike" kern="1200" dirty="0">
                        <a:solidFill>
                          <a:schemeClr val="accent4">
                            <a:lumMod val="75000"/>
                          </a:schemeClr>
                        </a:solidFill>
                        <a:effectLst/>
                        <a:latin typeface="+mn-lt"/>
                        <a:ea typeface="+mn-ea"/>
                        <a:cs typeface="+mn-cs"/>
                      </a:endParaRPr>
                    </a:p>
                  </a:txBody>
                  <a:tcPr marL="36000" marR="36000" marT="9525" marB="0" anchor="ctr"/>
                </a:tc>
                <a:tc>
                  <a:txBody>
                    <a:bodyPr/>
                    <a:lstStyle/>
                    <a:p>
                      <a:pPr marL="0" algn="l" defTabSz="914400" rtl="0" eaLnBrk="1" fontAlgn="t" latinLnBrk="0" hangingPunct="1"/>
                      <a:r>
                        <a:rPr lang="en-US" sz="900" u="none" strike="noStrike" kern="1200" baseline="0" dirty="0" smtClean="0">
                          <a:effectLst/>
                        </a:rPr>
                        <a:t>{</a:t>
                      </a:r>
                      <a:r>
                        <a:rPr lang="en-US" sz="900" u="none" strike="noStrike" kern="1200" baseline="0" dirty="0" err="1" smtClean="0">
                          <a:effectLst/>
                        </a:rPr>
                        <a:t>req_std</a:t>
                      </a:r>
                      <a:r>
                        <a:rPr lang="en-US" sz="900" u="none" strike="noStrike" kern="1200" baseline="0" dirty="0" smtClean="0">
                          <a:effectLst/>
                        </a:rPr>
                        <a:t>}</a:t>
                      </a:r>
                      <a:endParaRPr lang="en-US" sz="900" b="0" i="0" u="none" strike="noStrike" kern="1200" dirty="0">
                        <a:solidFill>
                          <a:schemeClr val="accent4">
                            <a:lumMod val="75000"/>
                          </a:schemeClr>
                        </a:solidFill>
                        <a:effectLst/>
                        <a:latin typeface="+mn-lt"/>
                        <a:ea typeface="+mn-ea"/>
                        <a:cs typeface="+mn-cs"/>
                      </a:endParaRPr>
                    </a:p>
                  </a:txBody>
                  <a:tcPr marL="36000" marR="36000" marT="9525" marB="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900" kern="0" dirty="0" smtClean="0"/>
                        <a:t>{/</a:t>
                      </a:r>
                      <a:r>
                        <a:rPr lang="en-US" sz="900" kern="0" dirty="0" err="1" smtClean="0"/>
                        <a:t>req_docs</a:t>
                      </a:r>
                      <a:r>
                        <a:rPr lang="en-US" sz="900" kern="0" dirty="0" smtClean="0"/>
                        <a:t>}</a:t>
                      </a:r>
                      <a:endParaRPr lang="en-US" sz="600" kern="0" dirty="0" smtClean="0">
                        <a:ea typeface="Arial Unicode MS" pitchFamily="34" charset="-128"/>
                        <a:cs typeface="Arial Unicode MS" pitchFamily="34" charset="-128"/>
                      </a:endParaRPr>
                    </a:p>
                  </a:txBody>
                  <a:tcPr marL="36000" marR="36000" marT="9525" marB="0" anchor="ctr"/>
                </a:tc>
              </a:tr>
            </a:tbl>
          </a:graphicData>
        </a:graphic>
      </p:graphicFrame>
      <p:sp>
        <p:nvSpPr>
          <p:cNvPr id="4" name="Rounded Rectangle 3"/>
          <p:cNvSpPr/>
          <p:nvPr/>
        </p:nvSpPr>
        <p:spPr bwMode="gray">
          <a:xfrm>
            <a:off x="6860499" y="347163"/>
            <a:ext cx="1545564" cy="314108"/>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144000" tIns="72000" rIns="144000" bIns="72000" rtlCol="0" anchor="ctr">
            <a:spAutoFit/>
          </a:bodyPr>
          <a:lstStyle/>
          <a:p>
            <a:pPr algn="ctr" fontAlgn="base">
              <a:spcBef>
                <a:spcPct val="50000"/>
              </a:spcBef>
              <a:spcAft>
                <a:spcPct val="0"/>
              </a:spcAft>
              <a:buClr>
                <a:srgbClr val="F0AB00"/>
              </a:buClr>
              <a:buSzPct val="80000"/>
            </a:pPr>
            <a:r>
              <a:rPr lang="en-US" sz="900" kern="0" dirty="0" smtClean="0">
                <a:solidFill>
                  <a:srgbClr val="000000"/>
                </a:solidFill>
                <a:ea typeface="Arial Unicode MS" pitchFamily="34" charset="-128"/>
                <a:cs typeface="Arial Unicode MS" pitchFamily="34" charset="-128"/>
                <a:sym typeface="Arial"/>
              </a:rPr>
              <a:t>TODO</a:t>
            </a:r>
            <a:endParaRPr lang="en-US" sz="700" kern="0" dirty="0" smtClean="0">
              <a:solidFill>
                <a:srgbClr val="000000"/>
              </a:solidFill>
              <a:ea typeface="Arial Unicode MS" pitchFamily="34" charset="-128"/>
              <a:cs typeface="Arial Unicode MS" pitchFamily="34" charset="-128"/>
              <a:sym typeface="Arial"/>
            </a:endParaRPr>
          </a:p>
        </p:txBody>
      </p:sp>
    </p:spTree>
    <p:extLst>
      <p:ext uri="{BB962C8B-B14F-4D97-AF65-F5344CB8AC3E}">
        <p14:creationId xmlns:p14="http://schemas.microsoft.com/office/powerpoint/2010/main" val="264368142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382" name="think-cell Slide" r:id="rId5" imgW="408" imgH="408" progId="TCLayout.ActiveDocument.1">
                  <p:embed/>
                </p:oleObj>
              </mc:Choice>
              <mc:Fallback>
                <p:oleObj name="think-cell Slide" r:id="rId5" imgW="408" imgH="408"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itle 1"/>
          <p:cNvSpPr>
            <a:spLocks noGrp="1"/>
          </p:cNvSpPr>
          <p:nvPr>
            <p:ph type="title"/>
          </p:nvPr>
        </p:nvSpPr>
        <p:spPr>
          <a:xfrm>
            <a:off x="324000" y="324000"/>
            <a:ext cx="8317080" cy="756000"/>
          </a:xfrm>
        </p:spPr>
        <p:txBody>
          <a:bodyPr/>
          <a:lstStyle/>
          <a:p>
            <a:r>
              <a:rPr lang="en-US" dirty="0" smtClean="0"/>
              <a:t>Status of Risks</a:t>
            </a:r>
            <a:br>
              <a:rPr lang="en-US" dirty="0" smtClean="0"/>
            </a:br>
            <a:r>
              <a:rPr lang="en-US" sz="2000" b="0" dirty="0" smtClean="0"/>
              <a:t>Overview and status of Risks before Release Decision</a:t>
            </a:r>
            <a:endParaRPr lang="en-US" sz="2000" dirty="0">
              <a:solidFill>
                <a:srgbClr val="FF0000"/>
              </a:solidFill>
            </a:endParaRPr>
          </a:p>
        </p:txBody>
      </p:sp>
      <p:sp>
        <p:nvSpPr>
          <p:cNvPr id="10" name="AutoShape 5"/>
          <p:cNvSpPr>
            <a:spLocks noChangeArrowheads="1"/>
          </p:cNvSpPr>
          <p:nvPr/>
        </p:nvSpPr>
        <p:spPr bwMode="auto">
          <a:xfrm>
            <a:off x="391322" y="1496497"/>
            <a:ext cx="8421208" cy="4680783"/>
          </a:xfrm>
          <a:prstGeom prst="roundRect">
            <a:avLst>
              <a:gd name="adj" fmla="val 1741"/>
            </a:avLst>
          </a:prstGeom>
          <a:solidFill>
            <a:srgbClr val="FFFFCC">
              <a:alpha val="25098"/>
            </a:srgbClr>
          </a:solidFill>
          <a:ln w="9525">
            <a:solidFill>
              <a:srgbClr val="F0AB00"/>
            </a:solidFill>
            <a:round/>
            <a:headEnd/>
            <a:tailEnd/>
          </a:ln>
        </p:spPr>
        <p:txBody>
          <a:bodyPr wrap="none"/>
          <a:lstStyle/>
          <a:p>
            <a:pPr marL="171450" marR="0" lvl="0" indent="-171450" defTabSz="914400" eaLnBrk="1" fontAlgn="auto" latinLnBrk="0" hangingPunct="1">
              <a:lnSpc>
                <a:spcPct val="100000"/>
              </a:lnSpc>
              <a:spcBef>
                <a:spcPts val="0"/>
              </a:spcBef>
              <a:spcAft>
                <a:spcPts val="0"/>
              </a:spcAft>
              <a:buClr>
                <a:srgbClr val="F0AB00"/>
              </a:buClr>
              <a:buSzPct val="150000"/>
              <a:buFont typeface="Wingdings" panose="05000000000000000000" pitchFamily="2" charset="2"/>
              <a:buChar char="§"/>
              <a:tabLst>
                <a:tab pos="266700" algn="l"/>
              </a:tabLst>
              <a:defRPr/>
            </a:pPr>
            <a:r>
              <a:rPr kumimoji="0" lang="en-US" sz="1400" b="0" i="0" u="none" strike="noStrike" kern="0" cap="none" spc="0" normalizeH="0" baseline="0" noProof="0" dirty="0" smtClean="0">
                <a:ln>
                  <a:noFill/>
                </a:ln>
                <a:solidFill>
                  <a:srgbClr val="666666"/>
                </a:solidFill>
                <a:effectLst/>
                <a:uLnTx/>
                <a:uFillTx/>
                <a:latin typeface="Arial Black" pitchFamily="34" charset="0"/>
              </a:rPr>
              <a:t>Status of Risks</a:t>
            </a:r>
          </a:p>
          <a:p>
            <a:pPr marL="171450" marR="0" lvl="0" indent="-171450" defTabSz="914400" eaLnBrk="1" fontAlgn="auto" latinLnBrk="0" hangingPunct="1">
              <a:lnSpc>
                <a:spcPct val="100000"/>
              </a:lnSpc>
              <a:spcBef>
                <a:spcPts val="0"/>
              </a:spcBef>
              <a:spcAft>
                <a:spcPts val="0"/>
              </a:spcAft>
              <a:buClr>
                <a:srgbClr val="F0AB00"/>
              </a:buClr>
              <a:buSzPct val="150000"/>
              <a:buFont typeface="Wingdings" panose="05000000000000000000" pitchFamily="2" charset="2"/>
              <a:buChar char="§"/>
              <a:tabLst>
                <a:tab pos="266700" algn="l"/>
              </a:tabLst>
              <a:defRPr/>
            </a:pPr>
            <a:endParaRPr kumimoji="0" lang="en-US" sz="1400" b="0" i="0" u="none" strike="noStrike" kern="0" cap="none" spc="0" normalizeH="0" baseline="0" noProof="0" dirty="0" smtClean="0">
              <a:ln>
                <a:noFill/>
              </a:ln>
              <a:solidFill>
                <a:srgbClr val="666666"/>
              </a:solidFill>
              <a:effectLst/>
              <a:uLnTx/>
              <a:uFillTx/>
              <a:latin typeface="Arial Black" pitchFamily="34" charset="0"/>
            </a:endParaRPr>
          </a:p>
          <a:p>
            <a:pPr marL="0" marR="0" lvl="0" indent="0" defTabSz="914400" eaLnBrk="1" fontAlgn="auto" latinLnBrk="0" hangingPunct="1">
              <a:lnSpc>
                <a:spcPct val="100000"/>
              </a:lnSpc>
              <a:spcBef>
                <a:spcPts val="0"/>
              </a:spcBef>
              <a:spcAft>
                <a:spcPts val="0"/>
              </a:spcAft>
              <a:buClr>
                <a:srgbClr val="F0AB00"/>
              </a:buClr>
              <a:buSzPct val="150000"/>
              <a:buFontTx/>
              <a:buNone/>
              <a:tabLst>
                <a:tab pos="180975" algn="l"/>
              </a:tabLst>
              <a:defRPr/>
            </a:pPr>
            <a:r>
              <a:rPr kumimoji="0" lang="en-US" sz="1000" b="0" i="0" u="none" strike="noStrike" kern="0" cap="none" spc="0" normalizeH="0" baseline="0" noProof="0" dirty="0" smtClean="0">
                <a:ln>
                  <a:noFill/>
                </a:ln>
                <a:solidFill>
                  <a:srgbClr val="666666"/>
                </a:solidFill>
                <a:effectLst/>
                <a:uLnTx/>
                <a:uFillTx/>
                <a:latin typeface="Arial Black" pitchFamily="34" charset="0"/>
              </a:rPr>
              <a:t>Summary</a:t>
            </a:r>
          </a:p>
          <a:p>
            <a:pPr marL="0" marR="0" lvl="0" indent="0" defTabSz="914400" eaLnBrk="1" fontAlgn="auto" latinLnBrk="0" hangingPunct="1">
              <a:lnSpc>
                <a:spcPct val="100000"/>
              </a:lnSpc>
              <a:spcBef>
                <a:spcPts val="0"/>
              </a:spcBef>
              <a:spcAft>
                <a:spcPts val="0"/>
              </a:spcAft>
              <a:buClr>
                <a:srgbClr val="F0AB00"/>
              </a:buClr>
              <a:buSzPct val="150000"/>
              <a:buFontTx/>
              <a:buNone/>
              <a:tabLst>
                <a:tab pos="180975" algn="l"/>
              </a:tabLst>
              <a:defRPr/>
            </a:pPr>
            <a:endParaRPr kumimoji="0" lang="en-US" sz="1000" b="0" i="0" u="none" strike="noStrike" kern="0" cap="none" spc="0" normalizeH="0" baseline="0" noProof="0" dirty="0" smtClean="0">
              <a:ln>
                <a:noFill/>
              </a:ln>
              <a:solidFill>
                <a:srgbClr val="666666"/>
              </a:solidFill>
              <a:effectLst/>
              <a:uLnTx/>
              <a:uFillTx/>
              <a:latin typeface="Arial Black" pitchFamily="34" charset="0"/>
            </a:endParaRPr>
          </a:p>
          <a:p>
            <a:pPr marL="0" marR="0" lvl="0" indent="0" defTabSz="914400" eaLnBrk="1" fontAlgn="auto" latinLnBrk="0" hangingPunct="1">
              <a:lnSpc>
                <a:spcPct val="100000"/>
              </a:lnSpc>
              <a:spcBef>
                <a:spcPts val="0"/>
              </a:spcBef>
              <a:spcAft>
                <a:spcPts val="0"/>
              </a:spcAft>
              <a:buClr>
                <a:srgbClr val="F0AB00"/>
              </a:buClr>
              <a:buSzPct val="150000"/>
              <a:buFontTx/>
              <a:buNone/>
              <a:tabLst>
                <a:tab pos="180975" algn="l"/>
              </a:tabLst>
              <a:defRPr/>
            </a:pPr>
            <a:endParaRPr kumimoji="0" lang="en-US" sz="1000" b="0" i="0" u="none" strike="noStrike" kern="0" cap="none" spc="0" normalizeH="0" baseline="0" noProof="0" dirty="0" smtClean="0">
              <a:ln>
                <a:noFill/>
              </a:ln>
              <a:solidFill>
                <a:srgbClr val="666666"/>
              </a:solidFill>
              <a:effectLst/>
              <a:uLnTx/>
              <a:uFillTx/>
              <a:latin typeface="Arial Black" pitchFamily="34" charset="0"/>
            </a:endParaRPr>
          </a:p>
          <a:p>
            <a:pPr marL="0" marR="0" lvl="0" indent="0" defTabSz="914400" eaLnBrk="1" fontAlgn="auto" latinLnBrk="0" hangingPunct="1">
              <a:lnSpc>
                <a:spcPct val="100000"/>
              </a:lnSpc>
              <a:spcBef>
                <a:spcPts val="0"/>
              </a:spcBef>
              <a:spcAft>
                <a:spcPts val="0"/>
              </a:spcAft>
              <a:buClr>
                <a:srgbClr val="F0AB00"/>
              </a:buClr>
              <a:buSzPct val="150000"/>
              <a:buFontTx/>
              <a:buNone/>
              <a:tabLst>
                <a:tab pos="180975" algn="l"/>
              </a:tabLst>
              <a:defRPr/>
            </a:pPr>
            <a:endParaRPr kumimoji="0" lang="en-US" sz="1000" b="0" i="0" u="none" strike="noStrike" kern="0" cap="none" spc="0" normalizeH="0" baseline="0" noProof="0" dirty="0" smtClean="0">
              <a:ln>
                <a:noFill/>
              </a:ln>
              <a:solidFill>
                <a:srgbClr val="666666"/>
              </a:solidFill>
              <a:effectLst/>
              <a:uLnTx/>
              <a:uFillTx/>
              <a:latin typeface="Arial Black" pitchFamily="34" charset="0"/>
            </a:endParaRPr>
          </a:p>
          <a:p>
            <a:pPr marL="0" marR="0" lvl="0" indent="0" defTabSz="914400" eaLnBrk="1" fontAlgn="auto" latinLnBrk="0" hangingPunct="1">
              <a:lnSpc>
                <a:spcPct val="100000"/>
              </a:lnSpc>
              <a:spcBef>
                <a:spcPts val="0"/>
              </a:spcBef>
              <a:spcAft>
                <a:spcPts val="0"/>
              </a:spcAft>
              <a:buClr>
                <a:srgbClr val="F0AB00"/>
              </a:buClr>
              <a:buSzPct val="150000"/>
              <a:buFontTx/>
              <a:buNone/>
              <a:tabLst>
                <a:tab pos="180975" algn="l"/>
              </a:tabLst>
              <a:defRPr/>
            </a:pPr>
            <a:endParaRPr kumimoji="0" lang="en-US" sz="1000" b="0" i="0" u="none" strike="noStrike" kern="0" cap="none" spc="0" normalizeH="0" baseline="0" noProof="0" dirty="0" smtClean="0">
              <a:ln>
                <a:noFill/>
              </a:ln>
              <a:solidFill>
                <a:srgbClr val="666666"/>
              </a:solidFill>
              <a:effectLst/>
              <a:uLnTx/>
              <a:uFillTx/>
              <a:latin typeface="Arial Black" pitchFamily="34" charset="0"/>
            </a:endParaRPr>
          </a:p>
          <a:p>
            <a:pPr marL="0" marR="0" lvl="0" indent="0" defTabSz="914400" eaLnBrk="1" fontAlgn="auto" latinLnBrk="0" hangingPunct="1">
              <a:lnSpc>
                <a:spcPct val="100000"/>
              </a:lnSpc>
              <a:spcBef>
                <a:spcPts val="0"/>
              </a:spcBef>
              <a:spcAft>
                <a:spcPts val="0"/>
              </a:spcAft>
              <a:buClr>
                <a:srgbClr val="F0AB00"/>
              </a:buClr>
              <a:buSzPct val="150000"/>
              <a:buFontTx/>
              <a:buNone/>
              <a:tabLst>
                <a:tab pos="180975" algn="l"/>
              </a:tabLst>
              <a:defRPr/>
            </a:pPr>
            <a:r>
              <a:rPr kumimoji="0" lang="en-US" sz="1000" b="0" i="0" u="none" strike="noStrike" kern="0" cap="none" spc="0" normalizeH="0" baseline="0" noProof="0" dirty="0" smtClean="0">
                <a:ln>
                  <a:noFill/>
                </a:ln>
                <a:solidFill>
                  <a:srgbClr val="666666"/>
                </a:solidFill>
                <a:effectLst/>
                <a:uLnTx/>
                <a:uFillTx/>
                <a:latin typeface="Arial Black" pitchFamily="34" charset="0"/>
              </a:rPr>
              <a:t>Link to “Initial Risk Self Assessment”: &lt; link &gt;</a:t>
            </a:r>
          </a:p>
          <a:p>
            <a:pPr marL="0" marR="0" lvl="0" indent="0" defTabSz="914400" eaLnBrk="1" fontAlgn="auto" latinLnBrk="0" hangingPunct="1">
              <a:lnSpc>
                <a:spcPct val="100000"/>
              </a:lnSpc>
              <a:spcBef>
                <a:spcPts val="0"/>
              </a:spcBef>
              <a:spcAft>
                <a:spcPts val="0"/>
              </a:spcAft>
              <a:buClr>
                <a:srgbClr val="F0AB00"/>
              </a:buClr>
              <a:buSzPct val="150000"/>
              <a:buFontTx/>
              <a:buNone/>
              <a:tabLst>
                <a:tab pos="180975" algn="l"/>
              </a:tabLst>
              <a:defRPr/>
            </a:pPr>
            <a:endParaRPr kumimoji="0" lang="en-US" sz="1000" b="0" i="0" u="none" strike="noStrike" kern="0" cap="none" spc="0" normalizeH="0" baseline="0" noProof="0" dirty="0" smtClean="0">
              <a:ln>
                <a:noFill/>
              </a:ln>
              <a:solidFill>
                <a:srgbClr val="666666"/>
              </a:solidFill>
              <a:effectLst/>
              <a:uLnTx/>
              <a:uFillTx/>
              <a:latin typeface="Arial Black" pitchFamily="34" charset="0"/>
            </a:endParaRPr>
          </a:p>
          <a:p>
            <a:pPr marL="0" marR="0" lvl="0" indent="0" defTabSz="914400" eaLnBrk="1" fontAlgn="auto" latinLnBrk="0" hangingPunct="1">
              <a:lnSpc>
                <a:spcPct val="100000"/>
              </a:lnSpc>
              <a:spcBef>
                <a:spcPts val="0"/>
              </a:spcBef>
              <a:spcAft>
                <a:spcPts val="0"/>
              </a:spcAft>
              <a:buClr>
                <a:srgbClr val="F0AB00"/>
              </a:buClr>
              <a:buSzPct val="150000"/>
              <a:buFontTx/>
              <a:buNone/>
              <a:tabLst>
                <a:tab pos="180975" algn="l"/>
              </a:tabLst>
              <a:defRPr/>
            </a:pPr>
            <a:r>
              <a:rPr kumimoji="0" lang="en-US" sz="1000" b="0" i="0" u="none" strike="noStrike" kern="0" cap="none" spc="0" normalizeH="0" baseline="0" noProof="0" dirty="0" smtClean="0">
                <a:ln>
                  <a:noFill/>
                </a:ln>
                <a:solidFill>
                  <a:srgbClr val="666666"/>
                </a:solidFill>
                <a:effectLst/>
                <a:uLnTx/>
                <a:uFillTx/>
                <a:latin typeface="Arial Black" pitchFamily="34" charset="0"/>
              </a:rPr>
              <a:t>Link to “Risk Register”: &lt; link &gt; if applicable.</a:t>
            </a:r>
          </a:p>
          <a:p>
            <a:pPr marL="0" marR="0" lvl="0" indent="0" defTabSz="914400" eaLnBrk="1" fontAlgn="auto" latinLnBrk="0" hangingPunct="1">
              <a:lnSpc>
                <a:spcPct val="100000"/>
              </a:lnSpc>
              <a:spcBef>
                <a:spcPts val="0"/>
              </a:spcBef>
              <a:spcAft>
                <a:spcPts val="0"/>
              </a:spcAft>
              <a:buClr>
                <a:srgbClr val="F0AB00"/>
              </a:buClr>
              <a:buSzPct val="150000"/>
              <a:buFontTx/>
              <a:buNone/>
              <a:tabLst>
                <a:tab pos="180975" algn="l"/>
              </a:tabLst>
              <a:defRPr/>
            </a:pPr>
            <a:endParaRPr kumimoji="0" lang="en-US" sz="1000" b="0" i="0" u="none" strike="noStrike" kern="0" cap="none" spc="0" normalizeH="0" baseline="0" noProof="0" dirty="0" smtClean="0">
              <a:ln>
                <a:noFill/>
              </a:ln>
              <a:solidFill>
                <a:srgbClr val="666666"/>
              </a:solidFill>
              <a:effectLst/>
              <a:uLnTx/>
              <a:uFillTx/>
              <a:latin typeface="Arial Black" pitchFamily="34" charset="0"/>
            </a:endParaRPr>
          </a:p>
          <a:p>
            <a:pPr marL="0" marR="0" lvl="0" indent="0" defTabSz="914400" eaLnBrk="1" fontAlgn="auto" latinLnBrk="0" hangingPunct="1">
              <a:lnSpc>
                <a:spcPct val="100000"/>
              </a:lnSpc>
              <a:spcBef>
                <a:spcPts val="0"/>
              </a:spcBef>
              <a:spcAft>
                <a:spcPts val="0"/>
              </a:spcAft>
              <a:buClr>
                <a:srgbClr val="F0AB00"/>
              </a:buClr>
              <a:buSzPct val="150000"/>
              <a:buFontTx/>
              <a:buNone/>
              <a:tabLst>
                <a:tab pos="180975" algn="l"/>
              </a:tabLst>
              <a:defRPr/>
            </a:pPr>
            <a:endParaRPr kumimoji="0" lang="en-US" sz="1000" b="0" i="0" u="none" strike="noStrike" kern="0" cap="none" spc="0" normalizeH="0" baseline="0" noProof="0" dirty="0" smtClean="0">
              <a:ln>
                <a:noFill/>
              </a:ln>
              <a:solidFill>
                <a:srgbClr val="666666"/>
              </a:solidFill>
              <a:effectLst/>
              <a:uLnTx/>
              <a:uFillTx/>
              <a:latin typeface="Arial Black" pitchFamily="34" charset="0"/>
            </a:endParaRPr>
          </a:p>
          <a:p>
            <a:pPr marL="0" marR="0" lvl="0" indent="0" defTabSz="914400" eaLnBrk="1" fontAlgn="auto" latinLnBrk="0" hangingPunct="1">
              <a:lnSpc>
                <a:spcPct val="100000"/>
              </a:lnSpc>
              <a:spcBef>
                <a:spcPts val="0"/>
              </a:spcBef>
              <a:spcAft>
                <a:spcPts val="0"/>
              </a:spcAft>
              <a:buClr>
                <a:srgbClr val="F0AB00"/>
              </a:buClr>
              <a:buSzPct val="150000"/>
              <a:buFontTx/>
              <a:buNone/>
              <a:tabLst>
                <a:tab pos="266700" algn="l"/>
              </a:tabLst>
              <a:defRPr/>
            </a:pPr>
            <a:endParaRPr kumimoji="0" lang="en-US" sz="1000" b="0" i="0" u="none" strike="noStrike" kern="0" cap="none" spc="0" normalizeH="0" baseline="0" noProof="0" dirty="0" smtClean="0">
              <a:ln>
                <a:noFill/>
              </a:ln>
              <a:solidFill>
                <a:srgbClr val="666666"/>
              </a:solidFill>
              <a:effectLst/>
              <a:uLnTx/>
              <a:uFillTx/>
              <a:latin typeface="Arial Black" pitchFamily="34" charset="0"/>
            </a:endParaRPr>
          </a:p>
          <a:p>
            <a:pPr marL="0" marR="0" lvl="0" indent="0" defTabSz="914400" eaLnBrk="1" fontAlgn="auto" latinLnBrk="0" hangingPunct="1">
              <a:lnSpc>
                <a:spcPct val="100000"/>
              </a:lnSpc>
              <a:spcBef>
                <a:spcPts val="0"/>
              </a:spcBef>
              <a:spcAft>
                <a:spcPts val="0"/>
              </a:spcAft>
              <a:buClr>
                <a:srgbClr val="F0AB00"/>
              </a:buClr>
              <a:buSzPct val="150000"/>
              <a:buFontTx/>
              <a:buNone/>
              <a:tabLst>
                <a:tab pos="266700" algn="l"/>
              </a:tabLst>
              <a:defRPr/>
            </a:pPr>
            <a:endParaRPr kumimoji="0" lang="en-US" sz="1000" b="0" i="0" u="none" strike="noStrike" kern="0" cap="none" spc="0" normalizeH="0" baseline="0" noProof="0" dirty="0" smtClean="0">
              <a:ln>
                <a:noFill/>
              </a:ln>
              <a:solidFill>
                <a:srgbClr val="666666"/>
              </a:solidFill>
              <a:effectLst/>
              <a:uLnTx/>
              <a:uFillTx/>
              <a:latin typeface="Arial Black" pitchFamily="34" charset="0"/>
            </a:endParaRPr>
          </a:p>
          <a:p>
            <a:pPr marL="0" marR="0" lvl="0" indent="0" defTabSz="914400" eaLnBrk="1" fontAlgn="auto" latinLnBrk="0" hangingPunct="1">
              <a:lnSpc>
                <a:spcPct val="100000"/>
              </a:lnSpc>
              <a:spcBef>
                <a:spcPts val="0"/>
              </a:spcBef>
              <a:spcAft>
                <a:spcPts val="0"/>
              </a:spcAft>
              <a:buClr>
                <a:srgbClr val="F0AB00"/>
              </a:buClr>
              <a:buSzPct val="150000"/>
              <a:buFontTx/>
              <a:buNone/>
              <a:tabLst>
                <a:tab pos="266700" algn="l"/>
              </a:tabLst>
              <a:defRPr/>
            </a:pPr>
            <a:endParaRPr kumimoji="0" lang="en-US" sz="1000" b="0" i="0" u="none" strike="noStrike" kern="0" cap="none" spc="0" normalizeH="0" baseline="0" noProof="0" dirty="0" smtClean="0">
              <a:ln>
                <a:noFill/>
              </a:ln>
              <a:solidFill>
                <a:srgbClr val="666666"/>
              </a:solidFill>
              <a:effectLst/>
              <a:uLnTx/>
              <a:uFillTx/>
              <a:latin typeface="Arial Black" pitchFamily="34" charset="0"/>
            </a:endParaRPr>
          </a:p>
          <a:p>
            <a:pPr marL="0" marR="0" lvl="0" indent="0" defTabSz="914400" eaLnBrk="1" fontAlgn="auto" latinLnBrk="0" hangingPunct="1">
              <a:lnSpc>
                <a:spcPct val="100000"/>
              </a:lnSpc>
              <a:spcBef>
                <a:spcPts val="0"/>
              </a:spcBef>
              <a:spcAft>
                <a:spcPts val="0"/>
              </a:spcAft>
              <a:buClr>
                <a:srgbClr val="F0AB00"/>
              </a:buClr>
              <a:buSzPct val="150000"/>
              <a:buFontTx/>
              <a:buNone/>
              <a:tabLst>
                <a:tab pos="266700" algn="l"/>
              </a:tabLst>
              <a:defRPr/>
            </a:pPr>
            <a:endParaRPr kumimoji="0" lang="en-US" sz="1000" b="0" i="0" u="none" strike="noStrike" kern="0" cap="none" spc="0" normalizeH="0" baseline="0" noProof="0" dirty="0" smtClean="0">
              <a:ln>
                <a:noFill/>
              </a:ln>
              <a:solidFill>
                <a:srgbClr val="666666"/>
              </a:solidFill>
              <a:effectLst/>
              <a:uLnTx/>
              <a:uFillTx/>
              <a:latin typeface="Arial Black" pitchFamily="34" charset="0"/>
            </a:endParaRPr>
          </a:p>
          <a:p>
            <a:pPr marL="0" marR="0" lvl="0" indent="0" defTabSz="914400" eaLnBrk="1" fontAlgn="auto" latinLnBrk="0" hangingPunct="1">
              <a:lnSpc>
                <a:spcPct val="100000"/>
              </a:lnSpc>
              <a:spcBef>
                <a:spcPts val="0"/>
              </a:spcBef>
              <a:spcAft>
                <a:spcPts val="0"/>
              </a:spcAft>
              <a:buClr>
                <a:srgbClr val="F0AB00"/>
              </a:buClr>
              <a:buSzPct val="150000"/>
              <a:buFontTx/>
              <a:buNone/>
              <a:tabLst>
                <a:tab pos="266700" algn="l"/>
              </a:tabLst>
              <a:defRPr/>
            </a:pPr>
            <a:endParaRPr kumimoji="0" lang="en-US" sz="1000" b="0" i="0" u="none" strike="noStrike" kern="0" cap="none" spc="0" normalizeH="0" baseline="0" noProof="0" dirty="0" smtClean="0">
              <a:ln>
                <a:noFill/>
              </a:ln>
              <a:solidFill>
                <a:srgbClr val="666666"/>
              </a:solidFill>
              <a:effectLst/>
              <a:uLnTx/>
              <a:uFillTx/>
              <a:latin typeface="Arial Black" pitchFamily="34" charset="0"/>
            </a:endParaRPr>
          </a:p>
          <a:p>
            <a:pPr marL="0" marR="0" lvl="0" indent="0" defTabSz="914400" eaLnBrk="1" fontAlgn="auto" latinLnBrk="0" hangingPunct="1">
              <a:lnSpc>
                <a:spcPct val="100000"/>
              </a:lnSpc>
              <a:spcBef>
                <a:spcPts val="0"/>
              </a:spcBef>
              <a:spcAft>
                <a:spcPts val="0"/>
              </a:spcAft>
              <a:buClr>
                <a:srgbClr val="F0AB00"/>
              </a:buClr>
              <a:buSzPct val="150000"/>
              <a:buFontTx/>
              <a:buNone/>
              <a:tabLst>
                <a:tab pos="266700" algn="l"/>
              </a:tabLst>
              <a:defRPr/>
            </a:pPr>
            <a:endParaRPr kumimoji="0" lang="en-US" sz="1000" b="0" i="0" u="none" strike="noStrike" kern="0" cap="none" spc="0" normalizeH="0" baseline="0" noProof="0" dirty="0" smtClean="0">
              <a:ln>
                <a:noFill/>
              </a:ln>
              <a:solidFill>
                <a:srgbClr val="666666"/>
              </a:solidFill>
              <a:effectLst/>
              <a:uLnTx/>
              <a:uFillTx/>
              <a:latin typeface="Arial Black" pitchFamily="34" charset="0"/>
            </a:endParaRPr>
          </a:p>
        </p:txBody>
      </p:sp>
      <p:sp>
        <p:nvSpPr>
          <p:cNvPr id="8" name="Rounded Rectangle 7"/>
          <p:cNvSpPr/>
          <p:nvPr/>
        </p:nvSpPr>
        <p:spPr bwMode="gray">
          <a:xfrm>
            <a:off x="4710976" y="2411217"/>
            <a:ext cx="2413155" cy="1003659"/>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144000" tIns="72000" rIns="144000" bIns="72000" rtlCol="0" anchor="ctr">
            <a:spAutoFit/>
          </a:bodyPr>
          <a:lstStyle/>
          <a:p>
            <a:pPr algn="ctr" fontAlgn="base">
              <a:spcBef>
                <a:spcPct val="50000"/>
              </a:spcBef>
              <a:spcAft>
                <a:spcPct val="0"/>
              </a:spcAft>
              <a:buClr>
                <a:srgbClr val="F0AB00"/>
              </a:buClr>
              <a:buSzPct val="80000"/>
            </a:pPr>
            <a:r>
              <a:rPr lang="en-US" sz="900" kern="0" dirty="0" smtClean="0">
                <a:solidFill>
                  <a:srgbClr val="000000"/>
                </a:solidFill>
                <a:ea typeface="Arial Unicode MS" pitchFamily="34" charset="-128"/>
                <a:cs typeface="Arial Unicode MS" pitchFamily="34" charset="-128"/>
                <a:sym typeface="Arial"/>
              </a:rPr>
              <a:t>TODO:</a:t>
            </a:r>
            <a:br>
              <a:rPr lang="en-US" sz="900" kern="0" dirty="0" smtClean="0">
                <a:solidFill>
                  <a:srgbClr val="000000"/>
                </a:solidFill>
                <a:ea typeface="Arial Unicode MS" pitchFamily="34" charset="-128"/>
                <a:cs typeface="Arial Unicode MS" pitchFamily="34" charset="-128"/>
                <a:sym typeface="Arial"/>
              </a:rPr>
            </a:br>
            <a:r>
              <a:rPr lang="en-US" sz="900" kern="0" dirty="0" smtClean="0">
                <a:solidFill>
                  <a:srgbClr val="000000"/>
                </a:solidFill>
                <a:ea typeface="Arial Unicode MS" pitchFamily="34" charset="-128"/>
                <a:cs typeface="Arial Unicode MS" pitchFamily="34" charset="-128"/>
                <a:sym typeface="Arial"/>
              </a:rPr>
              <a:t>Risks from OAM?</a:t>
            </a:r>
            <a:br>
              <a:rPr lang="en-US" sz="900" kern="0" dirty="0" smtClean="0">
                <a:solidFill>
                  <a:srgbClr val="000000"/>
                </a:solidFill>
                <a:ea typeface="Arial Unicode MS" pitchFamily="34" charset="-128"/>
                <a:cs typeface="Arial Unicode MS" pitchFamily="34" charset="-128"/>
                <a:sym typeface="Arial"/>
              </a:rPr>
            </a:br>
            <a:r>
              <a:rPr lang="en-US" sz="900" kern="0" dirty="0" smtClean="0">
                <a:solidFill>
                  <a:srgbClr val="000000"/>
                </a:solidFill>
                <a:ea typeface="Arial Unicode MS" pitchFamily="34" charset="-128"/>
                <a:cs typeface="Arial Unicode MS" pitchFamily="34" charset="-128"/>
                <a:sym typeface="Arial"/>
              </a:rPr>
              <a:t>Risk Assessment from OAM?</a:t>
            </a:r>
          </a:p>
          <a:p>
            <a:pPr algn="ctr" fontAlgn="base">
              <a:spcBef>
                <a:spcPct val="50000"/>
              </a:spcBef>
              <a:spcAft>
                <a:spcPct val="0"/>
              </a:spcAft>
              <a:buClr>
                <a:srgbClr val="F0AB00"/>
              </a:buClr>
              <a:buSzPct val="80000"/>
            </a:pPr>
            <a:r>
              <a:rPr lang="en-US" sz="900" kern="0" dirty="0" smtClean="0">
                <a:solidFill>
                  <a:srgbClr val="000000"/>
                </a:solidFill>
                <a:ea typeface="Arial Unicode MS" pitchFamily="34" charset="-128"/>
                <a:cs typeface="Arial Unicode MS" pitchFamily="34" charset="-128"/>
                <a:sym typeface="Arial"/>
              </a:rPr>
              <a:t>Manage Risk as Release Indicator </a:t>
            </a:r>
            <a:br>
              <a:rPr lang="en-US" sz="900" kern="0" dirty="0" smtClean="0">
                <a:solidFill>
                  <a:srgbClr val="000000"/>
                </a:solidFill>
                <a:ea typeface="Arial Unicode MS" pitchFamily="34" charset="-128"/>
                <a:cs typeface="Arial Unicode MS" pitchFamily="34" charset="-128"/>
                <a:sym typeface="Arial"/>
              </a:rPr>
            </a:br>
            <a:r>
              <a:rPr lang="en-US" sz="900" kern="0" dirty="0" smtClean="0">
                <a:solidFill>
                  <a:srgbClr val="000000"/>
                </a:solidFill>
                <a:ea typeface="Arial Unicode MS" pitchFamily="34" charset="-128"/>
                <a:cs typeface="Arial Unicode MS" pitchFamily="34" charset="-128"/>
                <a:sym typeface="Arial"/>
              </a:rPr>
              <a:t>(-&gt; automatic snapshot)?</a:t>
            </a:r>
            <a:endParaRPr lang="en-US" sz="700" kern="0" dirty="0" smtClean="0">
              <a:solidFill>
                <a:srgbClr val="000000"/>
              </a:solidFill>
              <a:ea typeface="Arial Unicode MS" pitchFamily="34" charset="-128"/>
              <a:cs typeface="Arial Unicode MS" pitchFamily="34" charset="-128"/>
              <a:sym typeface="Arial"/>
            </a:endParaRPr>
          </a:p>
        </p:txBody>
      </p:sp>
    </p:spTree>
    <p:extLst>
      <p:ext uri="{BB962C8B-B14F-4D97-AF65-F5344CB8AC3E}">
        <p14:creationId xmlns:p14="http://schemas.microsoft.com/office/powerpoint/2010/main" val="216096256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gray">
          <a:xfrm>
            <a:off x="3523620" y="2650527"/>
            <a:ext cx="2413155" cy="620575"/>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144000" tIns="72000" rIns="144000" bIns="72000" rtlCol="0" anchor="ctr">
            <a:spAutoFit/>
          </a:bodyPr>
          <a:lstStyle/>
          <a:p>
            <a:pPr algn="ctr" fontAlgn="base">
              <a:spcBef>
                <a:spcPct val="50000"/>
              </a:spcBef>
              <a:spcAft>
                <a:spcPct val="0"/>
              </a:spcAft>
              <a:buClr>
                <a:srgbClr val="F0AB00"/>
              </a:buClr>
              <a:buSzPct val="80000"/>
            </a:pPr>
            <a:r>
              <a:rPr lang="en-US" sz="900" kern="0" dirty="0" smtClean="0">
                <a:solidFill>
                  <a:srgbClr val="000000"/>
                </a:solidFill>
                <a:ea typeface="Arial Unicode MS" pitchFamily="34" charset="-128"/>
                <a:cs typeface="Arial Unicode MS" pitchFamily="34" charset="-128"/>
                <a:sym typeface="Arial"/>
              </a:rPr>
              <a:t>To be discussed: leave out the following slides. This would mean to split the snapshot and the release decision….</a:t>
            </a:r>
            <a:endParaRPr lang="en-US" sz="700" kern="0" dirty="0" smtClean="0">
              <a:solidFill>
                <a:srgbClr val="000000"/>
              </a:solidFill>
              <a:ea typeface="Arial Unicode MS" pitchFamily="34" charset="-128"/>
              <a:cs typeface="Arial Unicode MS" pitchFamily="34" charset="-128"/>
              <a:sym typeface="Arial"/>
            </a:endParaRPr>
          </a:p>
        </p:txBody>
      </p:sp>
    </p:spTree>
    <p:extLst>
      <p:ext uri="{BB962C8B-B14F-4D97-AF65-F5344CB8AC3E}">
        <p14:creationId xmlns:p14="http://schemas.microsoft.com/office/powerpoint/2010/main" val="395422121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85911232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99" name="think-cell Slide" r:id="rId5" imgW="408" imgH="408" progId="TCLayout.ActiveDocument.1">
                  <p:embed/>
                </p:oleObj>
              </mc:Choice>
              <mc:Fallback>
                <p:oleObj name="think-cell Slide" r:id="rId5" imgW="408" imgH="408"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1"/>
          <p:cNvSpPr>
            <a:spLocks noGrp="1"/>
          </p:cNvSpPr>
          <p:nvPr>
            <p:ph type="title"/>
          </p:nvPr>
        </p:nvSpPr>
        <p:spPr>
          <a:xfrm>
            <a:off x="324000" y="243989"/>
            <a:ext cx="8317080" cy="955633"/>
          </a:xfrm>
        </p:spPr>
        <p:txBody>
          <a:bodyPr/>
          <a:lstStyle/>
          <a:p>
            <a:r>
              <a:rPr lang="en-US" dirty="0" smtClean="0"/>
              <a:t>Summary I </a:t>
            </a:r>
            <a:r>
              <a:rPr lang="en-US" sz="2000" dirty="0" smtClean="0"/>
              <a:t>– Product Readiness</a:t>
            </a:r>
            <a:br>
              <a:rPr lang="en-US" sz="2000" dirty="0" smtClean="0"/>
            </a:br>
            <a:r>
              <a:rPr lang="en-US" sz="1800" b="0" dirty="0" smtClean="0"/>
              <a:t>(before Release Decision) 				</a:t>
            </a:r>
            <a:endParaRPr lang="en-US" sz="1800" u="sng" dirty="0"/>
          </a:p>
        </p:txBody>
      </p:sp>
      <p:sp>
        <p:nvSpPr>
          <p:cNvPr id="13" name="Rectangle 12"/>
          <p:cNvSpPr/>
          <p:nvPr/>
        </p:nvSpPr>
        <p:spPr bwMode="gray">
          <a:xfrm>
            <a:off x="-3348000" y="0"/>
            <a:ext cx="3240000" cy="68580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t" anchorCtr="0"/>
          <a:lstStyle/>
          <a:p>
            <a:pPr lvl="0" fontAlgn="base">
              <a:spcBef>
                <a:spcPts val="600"/>
              </a:spcBef>
              <a:spcAft>
                <a:spcPct val="0"/>
              </a:spcAft>
              <a:buClr>
                <a:srgbClr val="F0AB00"/>
              </a:buClr>
              <a:buSzPct val="80000"/>
            </a:pPr>
            <a:r>
              <a:rPr lang="en-US" b="1" kern="0" dirty="0" smtClean="0">
                <a:solidFill>
                  <a:srgbClr val="FFFFFF"/>
                </a:solidFill>
                <a:ea typeface="Arial Unicode MS" pitchFamily="34" charset="-128"/>
                <a:cs typeface="Arial Unicode MS" pitchFamily="34" charset="-128"/>
              </a:rPr>
              <a:t>Instructions</a:t>
            </a:r>
            <a:r>
              <a:rPr lang="en-US" sz="800" b="1" kern="0" dirty="0" smtClean="0">
                <a:solidFill>
                  <a:srgbClr val="FFFFFF"/>
                </a:solidFill>
                <a:ea typeface="Arial Unicode MS" pitchFamily="34" charset="-128"/>
                <a:cs typeface="Arial Unicode MS" pitchFamily="34" charset="-128"/>
              </a:rPr>
              <a:t> </a:t>
            </a:r>
            <a:br>
              <a:rPr lang="en-US" sz="800" b="1" kern="0" dirty="0" smtClean="0">
                <a:solidFill>
                  <a:srgbClr val="FFFFFF"/>
                </a:solidFill>
                <a:ea typeface="Arial Unicode MS" pitchFamily="34" charset="-128"/>
                <a:cs typeface="Arial Unicode MS" pitchFamily="34" charset="-128"/>
              </a:rPr>
            </a:br>
            <a:r>
              <a:rPr lang="en-US" sz="700" b="1" kern="0" dirty="0" smtClean="0">
                <a:solidFill>
                  <a:srgbClr val="FFFFFF"/>
                </a:solidFill>
                <a:ea typeface="Arial Unicode MS" pitchFamily="34" charset="-128"/>
                <a:cs typeface="Arial Unicode MS" pitchFamily="34" charset="-128"/>
              </a:rPr>
              <a:t>(Delete this box when not needed anymore)</a:t>
            </a:r>
            <a:br>
              <a:rPr lang="en-US" sz="700" b="1" kern="0" dirty="0" smtClean="0">
                <a:solidFill>
                  <a:srgbClr val="FFFFFF"/>
                </a:solidFill>
                <a:ea typeface="Arial Unicode MS" pitchFamily="34" charset="-128"/>
                <a:cs typeface="Arial Unicode MS" pitchFamily="34" charset="-128"/>
              </a:rPr>
            </a:br>
            <a:endParaRPr lang="en-US" sz="7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r>
              <a:rPr lang="en-US" sz="1000" kern="0" dirty="0" smtClean="0">
                <a:solidFill>
                  <a:srgbClr val="FFFFFF"/>
                </a:solidFill>
                <a:ea typeface="Arial Unicode MS" pitchFamily="34" charset="-128"/>
                <a:cs typeface="Arial Unicode MS" pitchFamily="34" charset="-128"/>
              </a:rPr>
              <a:t>Summarize the status of the tasks contributing to Product Readiness for your delivery. </a:t>
            </a:r>
          </a:p>
          <a:p>
            <a:pPr lvl="0" fontAlgn="base">
              <a:spcBef>
                <a:spcPts val="600"/>
              </a:spcBef>
              <a:spcAft>
                <a:spcPct val="0"/>
              </a:spcAft>
              <a:buClr>
                <a:srgbClr val="F0AB00"/>
              </a:buClr>
              <a:buSzPct val="80000"/>
            </a:pPr>
            <a:endParaRPr lang="en-US" sz="1000" b="1"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r>
              <a:rPr lang="en-US" sz="1000" kern="0" dirty="0" smtClean="0">
                <a:solidFill>
                  <a:srgbClr val="FFFFFF"/>
                </a:solidFill>
                <a:ea typeface="Arial Unicode MS" pitchFamily="34" charset="-128"/>
                <a:cs typeface="Arial Unicode MS" pitchFamily="34" charset="-128"/>
              </a:rPr>
              <a:t>Here is </a:t>
            </a:r>
            <a:r>
              <a:rPr lang="en-US" sz="1000" b="1" kern="0" dirty="0" smtClean="0">
                <a:solidFill>
                  <a:srgbClr val="FFFFFF"/>
                </a:solidFill>
                <a:ea typeface="Arial Unicode MS" pitchFamily="34" charset="-128"/>
                <a:cs typeface="Arial Unicode MS" pitchFamily="34" charset="-128"/>
              </a:rPr>
              <a:t>a list of tasks/topics which contribute to product readiness</a:t>
            </a:r>
            <a:r>
              <a:rPr lang="en-US" sz="1000" kern="0" dirty="0" smtClean="0">
                <a:solidFill>
                  <a:srgbClr val="FFFFFF"/>
                </a:solidFill>
                <a:ea typeface="Arial Unicode MS" pitchFamily="34" charset="-128"/>
                <a:cs typeface="Arial Unicode MS" pitchFamily="34" charset="-128"/>
              </a:rPr>
              <a:t>. </a:t>
            </a:r>
          </a:p>
          <a:p>
            <a:pPr lvl="0" fontAlgn="base">
              <a:spcBef>
                <a:spcPts val="600"/>
              </a:spcBef>
              <a:spcAft>
                <a:spcPct val="0"/>
              </a:spcAft>
              <a:buClr>
                <a:srgbClr val="F0AB00"/>
              </a:buClr>
              <a:buSzPct val="80000"/>
            </a:pPr>
            <a:r>
              <a:rPr lang="en-US" sz="1000" kern="0" dirty="0" smtClean="0">
                <a:solidFill>
                  <a:srgbClr val="FFFFFF"/>
                </a:solidFill>
                <a:ea typeface="Arial Unicode MS" pitchFamily="34" charset="-128"/>
                <a:cs typeface="Arial Unicode MS" pitchFamily="34" charset="-128"/>
              </a:rPr>
              <a:t>Those with a red star are corporate requirements, those with a blue star are business rules.</a:t>
            </a:r>
            <a:endParaRPr lang="en-US" sz="1000" kern="0" dirty="0">
              <a:solidFill>
                <a:srgbClr val="FFFFFF"/>
              </a:solidFill>
              <a:ea typeface="Arial Unicode MS" pitchFamily="34" charset="-128"/>
              <a:cs typeface="Arial Unicode MS" pitchFamily="34" charset="-128"/>
            </a:endParaRPr>
          </a:p>
        </p:txBody>
      </p:sp>
      <p:sp>
        <p:nvSpPr>
          <p:cNvPr id="20" name="AutoShape 5"/>
          <p:cNvSpPr>
            <a:spLocks noChangeArrowheads="1"/>
          </p:cNvSpPr>
          <p:nvPr/>
        </p:nvSpPr>
        <p:spPr bwMode="auto">
          <a:xfrm>
            <a:off x="358774" y="1288344"/>
            <a:ext cx="8453755" cy="1031522"/>
          </a:xfrm>
          <a:prstGeom prst="roundRect">
            <a:avLst>
              <a:gd name="adj" fmla="val 8741"/>
            </a:avLst>
          </a:prstGeom>
          <a:solidFill>
            <a:srgbClr val="FFFFCC">
              <a:alpha val="25098"/>
            </a:srgbClr>
          </a:solidFill>
          <a:ln w="9525">
            <a:solidFill>
              <a:srgbClr val="F0AB00"/>
            </a:solidFill>
            <a:round/>
            <a:headEnd/>
            <a:tailEnd/>
          </a:ln>
        </p:spPr>
        <p:txBody>
          <a:bodyPr wrap="square"/>
          <a:lstStyle/>
          <a:p>
            <a:pPr marL="0" marR="0" lvl="0" indent="0" defTabSz="914400" eaLnBrk="1" fontAlgn="auto" latinLnBrk="0" hangingPunct="1">
              <a:lnSpc>
                <a:spcPct val="100000"/>
              </a:lnSpc>
              <a:spcBef>
                <a:spcPts val="0"/>
              </a:spcBef>
              <a:spcAft>
                <a:spcPts val="0"/>
              </a:spcAft>
              <a:buClr>
                <a:srgbClr val="F0AB00"/>
              </a:buClr>
              <a:buSzPct val="150000"/>
              <a:buFontTx/>
              <a:buNone/>
              <a:tabLst>
                <a:tab pos="266700" algn="l"/>
              </a:tabLst>
              <a:defRPr/>
            </a:pPr>
            <a:r>
              <a:rPr kumimoji="0" lang="en-US" sz="1000" b="0" i="0" u="none" strike="noStrike" kern="0" cap="none" spc="0" normalizeH="0" baseline="0" noProof="0" dirty="0" smtClean="0">
                <a:ln>
                  <a:noFill/>
                </a:ln>
                <a:solidFill>
                  <a:srgbClr val="666666"/>
                </a:solidFill>
                <a:effectLst/>
                <a:uLnTx/>
                <a:uFillTx/>
                <a:latin typeface="Arial Black" pitchFamily="34" charset="0"/>
              </a:rPr>
              <a:t>Target:</a:t>
            </a:r>
          </a:p>
          <a:p>
            <a:pPr marL="171450" marR="0" lvl="0" indent="-171450" defTabSz="914400" eaLnBrk="1" fontAlgn="auto" latinLnBrk="0" hangingPunct="1">
              <a:lnSpc>
                <a:spcPct val="100000"/>
              </a:lnSpc>
              <a:spcBef>
                <a:spcPts val="0"/>
              </a:spcBef>
              <a:spcAft>
                <a:spcPts val="0"/>
              </a:spcAft>
              <a:buClr>
                <a:srgbClr val="F0AB00"/>
              </a:buClr>
              <a:buSzPct val="150000"/>
              <a:buFont typeface="Arial" panose="020B0604020202020204" pitchFamily="34" charset="0"/>
              <a:buChar char="•"/>
              <a:tabLst>
                <a:tab pos="266700" algn="l"/>
              </a:tabLst>
              <a:defRPr/>
            </a:pPr>
            <a:r>
              <a:rPr kumimoji="0" lang="en-US" sz="1000" b="0" i="0" u="none" strike="noStrike" kern="0" cap="none" spc="0" normalizeH="0" baseline="0" noProof="0" dirty="0" smtClean="0">
                <a:ln>
                  <a:noFill/>
                </a:ln>
                <a:solidFill>
                  <a:srgbClr val="666666"/>
                </a:solidFill>
                <a:effectLst/>
                <a:uLnTx/>
                <a:uFillTx/>
              </a:rPr>
              <a:t>The product is compliant</a:t>
            </a:r>
          </a:p>
          <a:p>
            <a:pPr marL="171450" marR="0" lvl="0" indent="-171450" defTabSz="914400" eaLnBrk="1" fontAlgn="auto" latinLnBrk="0" hangingPunct="1">
              <a:lnSpc>
                <a:spcPct val="100000"/>
              </a:lnSpc>
              <a:spcBef>
                <a:spcPts val="0"/>
              </a:spcBef>
              <a:spcAft>
                <a:spcPts val="0"/>
              </a:spcAft>
              <a:buClr>
                <a:srgbClr val="F0AB00"/>
              </a:buClr>
              <a:buSzPct val="150000"/>
              <a:buFont typeface="Arial" panose="020B0604020202020204" pitchFamily="34" charset="0"/>
              <a:buChar char="•"/>
              <a:tabLst>
                <a:tab pos="266700" algn="l"/>
              </a:tabLst>
              <a:defRPr/>
            </a:pPr>
            <a:r>
              <a:rPr kumimoji="0" lang="en-US" sz="1000" b="0" i="0" u="none" strike="noStrike" kern="0" cap="none" spc="0" normalizeH="0" baseline="0" noProof="0" dirty="0" smtClean="0">
                <a:ln>
                  <a:noFill/>
                </a:ln>
                <a:solidFill>
                  <a:srgbClr val="666666"/>
                </a:solidFill>
                <a:effectLst/>
                <a:uLnTx/>
                <a:uFillTx/>
              </a:rPr>
              <a:t>The product is market-ready and fulfills requirements and aspects of a validated business case</a:t>
            </a:r>
          </a:p>
          <a:p>
            <a:pPr marL="171450" marR="0" lvl="0" indent="-171450" defTabSz="914400" eaLnBrk="1" fontAlgn="auto" latinLnBrk="0" hangingPunct="1">
              <a:lnSpc>
                <a:spcPct val="100000"/>
              </a:lnSpc>
              <a:spcBef>
                <a:spcPts val="0"/>
              </a:spcBef>
              <a:spcAft>
                <a:spcPts val="0"/>
              </a:spcAft>
              <a:buClr>
                <a:srgbClr val="F0AB00"/>
              </a:buClr>
              <a:buSzPct val="150000"/>
              <a:buFont typeface="Arial" panose="020B0604020202020204" pitchFamily="34" charset="0"/>
              <a:buChar char="•"/>
              <a:tabLst>
                <a:tab pos="266700" algn="l"/>
              </a:tabLst>
              <a:defRPr/>
            </a:pPr>
            <a:r>
              <a:rPr kumimoji="0" lang="en-US" sz="1000" b="0" i="0" u="none" strike="noStrike" kern="0" cap="none" spc="0" normalizeH="0" baseline="0" noProof="0" dirty="0" smtClean="0">
                <a:ln>
                  <a:noFill/>
                </a:ln>
                <a:solidFill>
                  <a:srgbClr val="666666"/>
                </a:solidFill>
                <a:effectLst/>
                <a:uLnTx/>
                <a:uFillTx/>
              </a:rPr>
              <a:t>Coded and non-coded assets are tested and ready for delivery</a:t>
            </a:r>
          </a:p>
          <a:p>
            <a:pPr marL="171450" marR="0" lvl="0" indent="-171450" defTabSz="914400" eaLnBrk="1" fontAlgn="auto" latinLnBrk="0" hangingPunct="1">
              <a:lnSpc>
                <a:spcPct val="100000"/>
              </a:lnSpc>
              <a:spcBef>
                <a:spcPts val="0"/>
              </a:spcBef>
              <a:spcAft>
                <a:spcPts val="0"/>
              </a:spcAft>
              <a:buClr>
                <a:srgbClr val="F0AB00"/>
              </a:buClr>
              <a:buSzPct val="150000"/>
              <a:buFont typeface="Arial" panose="020B0604020202020204" pitchFamily="34" charset="0"/>
              <a:buChar char="•"/>
              <a:tabLst>
                <a:tab pos="266700" algn="l"/>
              </a:tabLst>
              <a:defRPr/>
            </a:pPr>
            <a:r>
              <a:rPr kumimoji="0" lang="en-US" sz="1000" b="0" i="0" u="none" strike="noStrike" kern="0" cap="none" spc="0" normalizeH="0" baseline="0" noProof="0" dirty="0" smtClean="0">
                <a:ln>
                  <a:noFill/>
                </a:ln>
                <a:solidFill>
                  <a:srgbClr val="666666"/>
                </a:solidFill>
                <a:effectLst/>
                <a:uLnTx/>
                <a:uFillTx/>
              </a:rPr>
              <a:t>End-to-end operations are ensured</a:t>
            </a:r>
          </a:p>
          <a:p>
            <a:pPr marL="171450" marR="0" lvl="0" indent="-171450" defTabSz="914400" eaLnBrk="1" fontAlgn="auto" latinLnBrk="0" hangingPunct="1">
              <a:lnSpc>
                <a:spcPct val="100000"/>
              </a:lnSpc>
              <a:spcBef>
                <a:spcPts val="0"/>
              </a:spcBef>
              <a:spcAft>
                <a:spcPts val="0"/>
              </a:spcAft>
              <a:buClr>
                <a:srgbClr val="F0AB00"/>
              </a:buClr>
              <a:buSzPct val="150000"/>
              <a:buFont typeface="Arial" panose="020B0604020202020204" pitchFamily="34" charset="0"/>
              <a:buChar char="•"/>
              <a:tabLst>
                <a:tab pos="266700" algn="l"/>
              </a:tabLst>
              <a:defRPr/>
            </a:pPr>
            <a:r>
              <a:rPr kumimoji="0" lang="en-US" sz="1000" b="0" i="0" u="none" strike="noStrike" kern="0" cap="none" spc="0" normalizeH="0" baseline="0" noProof="0" dirty="0" smtClean="0">
                <a:ln>
                  <a:noFill/>
                </a:ln>
                <a:solidFill>
                  <a:srgbClr val="666666"/>
                </a:solidFill>
                <a:effectLst/>
                <a:uLnTx/>
                <a:uFillTx/>
              </a:rPr>
              <a:t>The product covers the needs of the real user</a:t>
            </a:r>
          </a:p>
          <a:p>
            <a:pPr marL="0" marR="0" lvl="0" indent="0" algn="ctr" defTabSz="914400" eaLnBrk="1" fontAlgn="base" latinLnBrk="0" hangingPunct="1">
              <a:lnSpc>
                <a:spcPct val="100000"/>
              </a:lnSpc>
              <a:spcBef>
                <a:spcPts val="600"/>
              </a:spcBef>
              <a:spcAft>
                <a:spcPct val="0"/>
              </a:spcAft>
              <a:buClr>
                <a:srgbClr val="F0AB00"/>
              </a:buClr>
              <a:buSzPct val="80000"/>
              <a:buFontTx/>
              <a:buNone/>
              <a:tabLst/>
              <a:defRPr/>
            </a:pPr>
            <a:endParaRPr kumimoji="0" lang="en-US" sz="1400" b="0" i="0" u="none" strike="noStrike" kern="0" cap="none" spc="0" normalizeH="0" baseline="0" noProof="0" dirty="0" smtClean="0">
              <a:ln>
                <a:noFill/>
              </a:ln>
              <a:solidFill>
                <a:srgbClr val="000000"/>
              </a:solidFill>
              <a:effectLst/>
              <a:uLnTx/>
              <a:uFillTx/>
              <a:ea typeface="Arial Unicode MS" pitchFamily="34" charset="-128"/>
              <a:cs typeface="Arial Unicode MS" pitchFamily="34" charset="-128"/>
            </a:endParaRPr>
          </a:p>
          <a:p>
            <a:pPr marL="171450" marR="0" lvl="0" indent="-171450" defTabSz="914400" eaLnBrk="1" fontAlgn="auto" latinLnBrk="0" hangingPunct="1">
              <a:lnSpc>
                <a:spcPct val="100000"/>
              </a:lnSpc>
              <a:spcBef>
                <a:spcPts val="0"/>
              </a:spcBef>
              <a:spcAft>
                <a:spcPts val="0"/>
              </a:spcAft>
              <a:buClr>
                <a:srgbClr val="F0AB00"/>
              </a:buClr>
              <a:buSzPct val="150000"/>
              <a:buFont typeface="Arial" panose="020B0604020202020204" pitchFamily="34" charset="0"/>
              <a:buChar char="•"/>
              <a:tabLst>
                <a:tab pos="266700" algn="l"/>
              </a:tabLst>
              <a:defRPr/>
            </a:pPr>
            <a:endParaRPr kumimoji="0" lang="en-US" sz="1000" b="0" i="0" u="none" strike="noStrike" kern="0" cap="none" spc="0" normalizeH="0" baseline="0" noProof="0" dirty="0" smtClean="0">
              <a:ln>
                <a:noFill/>
              </a:ln>
              <a:solidFill>
                <a:srgbClr val="666666"/>
              </a:solidFill>
              <a:effectLst/>
              <a:uLnTx/>
              <a:uFillTx/>
            </a:endParaRPr>
          </a:p>
        </p:txBody>
      </p:sp>
      <p:sp>
        <p:nvSpPr>
          <p:cNvPr id="21" name="AutoShape 5"/>
          <p:cNvSpPr>
            <a:spLocks noChangeArrowheads="1"/>
          </p:cNvSpPr>
          <p:nvPr/>
        </p:nvSpPr>
        <p:spPr bwMode="auto">
          <a:xfrm>
            <a:off x="358774" y="2319867"/>
            <a:ext cx="8453756" cy="2505491"/>
          </a:xfrm>
          <a:prstGeom prst="roundRect">
            <a:avLst>
              <a:gd name="adj" fmla="val 3052"/>
            </a:avLst>
          </a:prstGeom>
          <a:solidFill>
            <a:srgbClr val="FFFFCC">
              <a:alpha val="25098"/>
            </a:srgbClr>
          </a:solidFill>
          <a:ln w="9525">
            <a:solidFill>
              <a:srgbClr val="F0AB00"/>
            </a:solidFill>
            <a:round/>
            <a:headEnd/>
            <a:tailEnd/>
          </a:ln>
        </p:spPr>
        <p:txBody>
          <a:bodyPr wrap="square"/>
          <a:lstStyle/>
          <a:p>
            <a:pPr marL="0" marR="0" lvl="0" indent="0" defTabSz="914400" eaLnBrk="1" fontAlgn="auto" latinLnBrk="0" hangingPunct="1">
              <a:lnSpc>
                <a:spcPct val="100000"/>
              </a:lnSpc>
              <a:spcBef>
                <a:spcPts val="0"/>
              </a:spcBef>
              <a:spcAft>
                <a:spcPts val="0"/>
              </a:spcAft>
              <a:buClr>
                <a:srgbClr val="F0AB00"/>
              </a:buClr>
              <a:buSzPct val="150000"/>
              <a:buFontTx/>
              <a:buNone/>
              <a:tabLst>
                <a:tab pos="266700" algn="l"/>
              </a:tabLst>
              <a:defRPr/>
            </a:pPr>
            <a:r>
              <a:rPr kumimoji="0" lang="en-US" sz="1000" b="0" i="0" u="none" strike="noStrike" kern="0" cap="none" spc="0" normalizeH="0" baseline="0" noProof="0" dirty="0" smtClean="0">
                <a:ln>
                  <a:noFill/>
                </a:ln>
                <a:solidFill>
                  <a:srgbClr val="666666"/>
                </a:solidFill>
                <a:effectLst/>
                <a:uLnTx/>
                <a:uFillTx/>
                <a:latin typeface="Arial Black" pitchFamily="34" charset="0"/>
              </a:rPr>
              <a:t>Summary:</a:t>
            </a:r>
          </a:p>
        </p:txBody>
      </p:sp>
      <p:sp>
        <p:nvSpPr>
          <p:cNvPr id="22" name="AutoShape 5"/>
          <p:cNvSpPr>
            <a:spLocks noChangeArrowheads="1"/>
          </p:cNvSpPr>
          <p:nvPr/>
        </p:nvSpPr>
        <p:spPr bwMode="auto">
          <a:xfrm>
            <a:off x="358775" y="4825359"/>
            <a:ext cx="2808000" cy="1700554"/>
          </a:xfrm>
          <a:prstGeom prst="roundRect">
            <a:avLst>
              <a:gd name="adj" fmla="val 1950"/>
            </a:avLst>
          </a:prstGeom>
          <a:solidFill>
            <a:srgbClr val="FFFFCC">
              <a:alpha val="25098"/>
            </a:srgbClr>
          </a:solidFill>
          <a:ln w="9525">
            <a:solidFill>
              <a:srgbClr val="F0AB00"/>
            </a:solidFill>
            <a:round/>
            <a:headEnd/>
            <a:tailEnd/>
          </a:ln>
        </p:spPr>
        <p:txBody>
          <a:bodyPr wrap="square" lIns="72000" tIns="72000" bIns="0"/>
          <a:lstStyle/>
          <a:p>
            <a:pPr marL="92075" marR="0" lvl="0" indent="-92075"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kumimoji="0" lang="en-US" sz="800" b="0" i="0" u="none" strike="noStrike" kern="0" cap="none" spc="0" normalizeH="0" baseline="0" noProof="0" dirty="0" smtClean="0">
                <a:ln>
                  <a:noFill/>
                </a:ln>
                <a:solidFill>
                  <a:srgbClr val="666666"/>
                </a:solidFill>
                <a:effectLst/>
                <a:uLnTx/>
                <a:uFillTx/>
                <a:latin typeface="Arial Black" pitchFamily="34" charset="0"/>
              </a:rPr>
              <a:t>Business Case Assessment</a:t>
            </a:r>
          </a:p>
          <a:p>
            <a:pPr marL="92075" marR="0" lvl="0" indent="-92075"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kumimoji="0" lang="en-US" sz="800" b="0" i="0" u="none" strike="noStrike" kern="0" cap="none" spc="0" normalizeH="0" baseline="0" noProof="0" dirty="0" smtClean="0">
                <a:ln>
                  <a:noFill/>
                </a:ln>
                <a:solidFill>
                  <a:srgbClr val="666666"/>
                </a:solidFill>
                <a:effectLst/>
                <a:uLnTx/>
                <a:uFillTx/>
                <a:latin typeface="Arial Black" pitchFamily="34" charset="0"/>
              </a:rPr>
              <a:t>Release and Maintenance Strategy</a:t>
            </a:r>
          </a:p>
          <a:p>
            <a:pPr marL="92075" marR="0" lvl="0" indent="-92075"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kumimoji="0" lang="en-US" sz="800" b="0" i="0" u="none" strike="noStrike" kern="0" cap="none" spc="0" normalizeH="0" baseline="0" noProof="0" dirty="0" smtClean="0">
                <a:ln>
                  <a:noFill/>
                </a:ln>
                <a:solidFill>
                  <a:srgbClr val="666666"/>
                </a:solidFill>
                <a:effectLst/>
                <a:uLnTx/>
                <a:uFillTx/>
                <a:latin typeface="Arial Black" pitchFamily="34" charset="0"/>
              </a:rPr>
              <a:t>Approval for Official Product Name</a:t>
            </a:r>
          </a:p>
          <a:p>
            <a:pPr marL="92075" marR="0" lvl="0" indent="-92075"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kumimoji="0" lang="en-US" sz="800" b="0" i="0" u="none" strike="noStrike" kern="0" cap="none" spc="0" normalizeH="0" baseline="0" noProof="0" dirty="0" smtClean="0">
                <a:ln>
                  <a:noFill/>
                </a:ln>
                <a:solidFill>
                  <a:srgbClr val="666666"/>
                </a:solidFill>
                <a:effectLst/>
                <a:uLnTx/>
                <a:uFillTx/>
                <a:latin typeface="Arial Black" pitchFamily="34" charset="0"/>
              </a:rPr>
              <a:t>Test Strategy &amp; Evaluation Report</a:t>
            </a:r>
            <a:r>
              <a:rPr kumimoji="0" lang="en-US" sz="800" b="0" i="0" u="none" strike="noStrike" kern="0" cap="none" spc="0" normalizeH="0" baseline="0" noProof="0" dirty="0" smtClean="0">
                <a:ln>
                  <a:noFill/>
                </a:ln>
                <a:solidFill>
                  <a:srgbClr val="E35500"/>
                </a:solidFill>
                <a:effectLst/>
                <a:uLnTx/>
                <a:uFillTx/>
                <a:latin typeface="Arial Black" pitchFamily="34" charset="0"/>
              </a:rPr>
              <a:t>*</a:t>
            </a:r>
            <a:endParaRPr kumimoji="0" lang="en-US" sz="800" b="0" i="0" u="none" strike="noStrike" kern="0" cap="none" spc="0" normalizeH="0" baseline="0" noProof="0" dirty="0" smtClean="0">
              <a:ln>
                <a:noFill/>
              </a:ln>
              <a:solidFill>
                <a:srgbClr val="666666"/>
              </a:solidFill>
              <a:effectLst/>
              <a:uLnTx/>
              <a:uFillTx/>
              <a:latin typeface="Arial Black" pitchFamily="34" charset="0"/>
            </a:endParaRPr>
          </a:p>
          <a:p>
            <a:pPr marL="92075" marR="0" lvl="0" indent="-92075"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kumimoji="0" lang="en-US" sz="800" b="0" i="0" u="none" strike="noStrike" kern="0" cap="none" spc="0" normalizeH="0" baseline="0" noProof="0" dirty="0" smtClean="0">
                <a:ln>
                  <a:noFill/>
                </a:ln>
                <a:solidFill>
                  <a:srgbClr val="666666"/>
                </a:solidFill>
                <a:effectLst/>
                <a:uLnTx/>
                <a:uFillTx/>
                <a:latin typeface="Arial Black" pitchFamily="34" charset="0"/>
              </a:rPr>
              <a:t>Export Control Classification</a:t>
            </a:r>
            <a:r>
              <a:rPr kumimoji="0" lang="en-US" sz="800" b="0" i="0" u="none" strike="noStrike" kern="0" cap="none" spc="0" normalizeH="0" baseline="0" noProof="0" dirty="0" smtClean="0">
                <a:ln>
                  <a:noFill/>
                </a:ln>
                <a:solidFill>
                  <a:srgbClr val="E35500"/>
                </a:solidFill>
                <a:effectLst/>
                <a:uLnTx/>
                <a:uFillTx/>
                <a:latin typeface="Arial Black" pitchFamily="34" charset="0"/>
              </a:rPr>
              <a:t>*</a:t>
            </a:r>
            <a:endParaRPr kumimoji="0" lang="en-US" sz="800" b="0" i="0" u="none" strike="noStrike" kern="0" cap="none" spc="0" normalizeH="0" baseline="0" noProof="0" dirty="0" smtClean="0">
              <a:ln>
                <a:noFill/>
              </a:ln>
              <a:solidFill>
                <a:srgbClr val="666666"/>
              </a:solidFill>
              <a:effectLst/>
              <a:uLnTx/>
              <a:uFillTx/>
              <a:latin typeface="Arial Black" pitchFamily="34" charset="0"/>
            </a:endParaRPr>
          </a:p>
          <a:p>
            <a:pPr marL="92075" marR="0" lvl="0" indent="-92075"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kumimoji="0" lang="en-US" sz="800" b="0" i="0" u="none" strike="noStrike" kern="0" cap="none" spc="0" normalizeH="0" baseline="0" noProof="0" dirty="0" smtClean="0">
                <a:ln>
                  <a:noFill/>
                </a:ln>
                <a:solidFill>
                  <a:srgbClr val="666666"/>
                </a:solidFill>
                <a:effectLst/>
                <a:uLnTx/>
                <a:uFillTx/>
                <a:latin typeface="Arial Black" pitchFamily="34" charset="0"/>
              </a:rPr>
              <a:t>Pricing</a:t>
            </a:r>
            <a:r>
              <a:rPr kumimoji="0" lang="en-US" sz="800" b="0" i="0" u="none" strike="noStrike" kern="0" cap="none" spc="0" normalizeH="0" baseline="0" noProof="0" dirty="0" smtClean="0">
                <a:ln>
                  <a:noFill/>
                </a:ln>
                <a:solidFill>
                  <a:srgbClr val="E35500"/>
                </a:solidFill>
                <a:effectLst/>
                <a:uLnTx/>
                <a:uFillTx/>
                <a:latin typeface="Arial Black" pitchFamily="34" charset="0"/>
              </a:rPr>
              <a:t>*</a:t>
            </a:r>
          </a:p>
          <a:p>
            <a:pPr marL="92075" marR="0" lvl="0" indent="-92075"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kumimoji="0" lang="en-US" sz="800" b="0" i="0" u="none" strike="noStrike" kern="0" cap="none" spc="0" normalizeH="0" baseline="0" noProof="0" dirty="0" smtClean="0">
                <a:ln>
                  <a:noFill/>
                </a:ln>
                <a:solidFill>
                  <a:srgbClr val="666666"/>
                </a:solidFill>
                <a:effectLst/>
                <a:uLnTx/>
                <a:uFillTx/>
                <a:latin typeface="Arial Black" pitchFamily="34" charset="0"/>
              </a:rPr>
              <a:t>Backlog</a:t>
            </a:r>
            <a:r>
              <a:rPr kumimoji="0" lang="en-US" sz="800" b="0" i="0" u="none" strike="noStrike" kern="0" cap="none" spc="0" normalizeH="0" baseline="0" noProof="0" dirty="0" smtClean="0">
                <a:ln>
                  <a:noFill/>
                </a:ln>
                <a:solidFill>
                  <a:srgbClr val="FF0000"/>
                </a:solidFill>
                <a:effectLst/>
                <a:uLnTx/>
                <a:uFillTx/>
                <a:latin typeface="Arial Black" pitchFamily="34" charset="0"/>
              </a:rPr>
              <a:t>*</a:t>
            </a:r>
          </a:p>
          <a:p>
            <a:pPr marL="92075" lvl="0" indent="-92075">
              <a:spcBef>
                <a:spcPts val="600"/>
              </a:spcBef>
              <a:buClr>
                <a:srgbClr val="F0AB00"/>
              </a:buClr>
              <a:buSzPct val="150000"/>
              <a:buFont typeface="Arial" panose="020B0604020202020204" pitchFamily="34" charset="0"/>
              <a:buChar char="•"/>
              <a:tabLst>
                <a:tab pos="266700" algn="l"/>
              </a:tabLst>
              <a:defRPr/>
            </a:pPr>
            <a:r>
              <a:rPr lang="en-US" sz="800" kern="0" dirty="0">
                <a:solidFill>
                  <a:srgbClr val="666666"/>
                </a:solidFill>
                <a:latin typeface="Arial Black" pitchFamily="34" charset="0"/>
              </a:rPr>
              <a:t>Technical </a:t>
            </a:r>
            <a:r>
              <a:rPr lang="en-US" sz="800" kern="0" dirty="0" smtClean="0">
                <a:solidFill>
                  <a:srgbClr val="666666"/>
                </a:solidFill>
                <a:latin typeface="Arial Black" pitchFamily="34" charset="0"/>
              </a:rPr>
              <a:t>Dependencies</a:t>
            </a:r>
            <a:r>
              <a:rPr lang="en-US" sz="800" kern="0" dirty="0" smtClean="0">
                <a:solidFill>
                  <a:srgbClr val="0076CB"/>
                </a:solidFill>
                <a:latin typeface="Arial Black" pitchFamily="34" charset="0"/>
              </a:rPr>
              <a:t>*</a:t>
            </a:r>
            <a:endParaRPr lang="en-US" sz="800" kern="0" dirty="0">
              <a:solidFill>
                <a:srgbClr val="666666"/>
              </a:solidFill>
              <a:latin typeface="Arial Black" pitchFamily="34" charset="0"/>
            </a:endParaRPr>
          </a:p>
          <a:p>
            <a:pPr marL="0" marR="0" lvl="0" indent="0" defTabSz="914400" eaLnBrk="1" fontAlgn="auto" latinLnBrk="0" hangingPunct="1">
              <a:lnSpc>
                <a:spcPct val="100000"/>
              </a:lnSpc>
              <a:spcBef>
                <a:spcPts val="600"/>
              </a:spcBef>
              <a:spcAft>
                <a:spcPts val="0"/>
              </a:spcAft>
              <a:buClr>
                <a:srgbClr val="F0AB00"/>
              </a:buClr>
              <a:buSzPct val="150000"/>
              <a:buFontTx/>
              <a:buNone/>
              <a:tabLst>
                <a:tab pos="266700" algn="l"/>
              </a:tabLst>
              <a:defRPr/>
            </a:pPr>
            <a:endParaRPr kumimoji="0" lang="en-US" sz="900" b="0" i="0" u="none" strike="noStrike" kern="0" cap="none" spc="0" normalizeH="0" baseline="0" noProof="0" dirty="0" smtClean="0">
              <a:ln>
                <a:noFill/>
              </a:ln>
              <a:solidFill>
                <a:srgbClr val="FF0000"/>
              </a:solidFill>
              <a:effectLst/>
              <a:uLnTx/>
              <a:uFillTx/>
              <a:latin typeface="Arial Black" pitchFamily="34" charset="0"/>
            </a:endParaRPr>
          </a:p>
          <a:p>
            <a:pPr marL="0" marR="0" lvl="0" indent="0" defTabSz="914400" eaLnBrk="1" fontAlgn="auto" latinLnBrk="0" hangingPunct="1">
              <a:lnSpc>
                <a:spcPct val="100000"/>
              </a:lnSpc>
              <a:spcBef>
                <a:spcPts val="1200"/>
              </a:spcBef>
              <a:spcAft>
                <a:spcPts val="0"/>
              </a:spcAft>
              <a:buClr>
                <a:srgbClr val="F0AB00"/>
              </a:buClr>
              <a:buSzPct val="150000"/>
              <a:buFontTx/>
              <a:buNone/>
              <a:tabLst>
                <a:tab pos="266700" algn="l"/>
              </a:tabLst>
              <a:defRPr/>
            </a:pPr>
            <a:endParaRPr kumimoji="0" lang="en-US" sz="900" b="0" i="0" u="none" strike="noStrike" kern="0" cap="none" spc="0" normalizeH="0" baseline="0" noProof="0" dirty="0" smtClean="0">
              <a:ln>
                <a:noFill/>
              </a:ln>
              <a:solidFill>
                <a:srgbClr val="666666"/>
              </a:solidFill>
              <a:effectLst/>
              <a:uLnTx/>
              <a:uFillTx/>
              <a:latin typeface="Arial Black" pitchFamily="34" charset="0"/>
            </a:endParaRPr>
          </a:p>
          <a:p>
            <a:pPr marL="0" marR="0" lvl="0" indent="0" defTabSz="914400" eaLnBrk="1" fontAlgn="auto" latinLnBrk="0" hangingPunct="1">
              <a:lnSpc>
                <a:spcPct val="100000"/>
              </a:lnSpc>
              <a:spcBef>
                <a:spcPts val="1200"/>
              </a:spcBef>
              <a:spcAft>
                <a:spcPts val="0"/>
              </a:spcAft>
              <a:buClr>
                <a:srgbClr val="F0AB00"/>
              </a:buClr>
              <a:buSzPct val="150000"/>
              <a:buFontTx/>
              <a:buNone/>
              <a:tabLst>
                <a:tab pos="266700" algn="l"/>
              </a:tabLst>
              <a:defRPr/>
            </a:pPr>
            <a:endParaRPr kumimoji="0" lang="en-US" sz="900" b="0" i="0" u="none" strike="noStrike" kern="0" cap="none" spc="0" normalizeH="0" baseline="0" noProof="0" dirty="0" smtClean="0">
              <a:ln>
                <a:noFill/>
              </a:ln>
              <a:solidFill>
                <a:srgbClr val="666666"/>
              </a:solidFill>
              <a:effectLst/>
              <a:uLnTx/>
              <a:uFillTx/>
              <a:latin typeface="Arial Black" pitchFamily="34" charset="0"/>
            </a:endParaRPr>
          </a:p>
        </p:txBody>
      </p:sp>
      <p:sp>
        <p:nvSpPr>
          <p:cNvPr id="23" name="AutoShape 5"/>
          <p:cNvSpPr>
            <a:spLocks noChangeArrowheads="1"/>
          </p:cNvSpPr>
          <p:nvPr/>
        </p:nvSpPr>
        <p:spPr bwMode="auto">
          <a:xfrm>
            <a:off x="3185463" y="4825359"/>
            <a:ext cx="2808000" cy="1700554"/>
          </a:xfrm>
          <a:prstGeom prst="roundRect">
            <a:avLst>
              <a:gd name="adj" fmla="val 1950"/>
            </a:avLst>
          </a:prstGeom>
          <a:solidFill>
            <a:srgbClr val="FFFFCC">
              <a:alpha val="25098"/>
            </a:srgbClr>
          </a:solidFill>
          <a:ln w="9525">
            <a:solidFill>
              <a:srgbClr val="F0AB00"/>
            </a:solidFill>
            <a:round/>
            <a:headEnd/>
            <a:tailEnd/>
          </a:ln>
        </p:spPr>
        <p:txBody>
          <a:bodyPr wrap="square" lIns="72000" tIns="72000" bIns="0"/>
          <a:lstStyle/>
          <a:p>
            <a:pPr marL="92075" marR="0" lvl="0" indent="-92075"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kumimoji="0" lang="en-US" sz="800" b="0" i="0" u="none" strike="noStrike" kern="0" cap="none" spc="0" normalizeH="0" baseline="0" noProof="0" dirty="0" smtClean="0">
                <a:ln>
                  <a:noFill/>
                </a:ln>
                <a:solidFill>
                  <a:srgbClr val="666666"/>
                </a:solidFill>
                <a:effectLst/>
                <a:uLnTx/>
                <a:uFillTx/>
                <a:latin typeface="Arial Black" pitchFamily="34" charset="0"/>
              </a:rPr>
              <a:t>Security Measures Plan, Report &amp; Validation</a:t>
            </a:r>
            <a:r>
              <a:rPr kumimoji="0" lang="en-US" sz="800" b="0" i="0" u="none" strike="noStrike" kern="0" cap="none" spc="0" normalizeH="0" baseline="0" noProof="0" dirty="0" smtClean="0">
                <a:ln>
                  <a:noFill/>
                </a:ln>
                <a:solidFill>
                  <a:srgbClr val="FF0000"/>
                </a:solidFill>
                <a:effectLst/>
                <a:uLnTx/>
                <a:uFillTx/>
                <a:latin typeface="Arial Black" pitchFamily="34" charset="0"/>
              </a:rPr>
              <a:t>*</a:t>
            </a:r>
          </a:p>
          <a:p>
            <a:pPr marL="92075" marR="0" lvl="0" indent="-92075"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kumimoji="0" lang="en-US" sz="800" b="0" i="0" u="none" strike="noStrike" kern="0" cap="none" spc="0" normalizeH="0" baseline="0" noProof="0" dirty="0" smtClean="0">
                <a:ln>
                  <a:noFill/>
                </a:ln>
                <a:solidFill>
                  <a:srgbClr val="666666"/>
                </a:solidFill>
                <a:effectLst/>
                <a:uLnTx/>
                <a:uFillTx/>
                <a:latin typeface="Arial Black" pitchFamily="34" charset="0"/>
              </a:rPr>
              <a:t>Product Standard Management</a:t>
            </a:r>
            <a:r>
              <a:rPr kumimoji="0" lang="en-US" sz="800" b="0" i="0" u="none" strike="noStrike" kern="0" cap="none" spc="0" normalizeH="0" baseline="0" noProof="0" dirty="0" smtClean="0">
                <a:ln>
                  <a:noFill/>
                </a:ln>
                <a:solidFill>
                  <a:srgbClr val="FF0000"/>
                </a:solidFill>
                <a:effectLst/>
                <a:uLnTx/>
                <a:uFillTx/>
                <a:latin typeface="Arial Black" pitchFamily="34" charset="0"/>
              </a:rPr>
              <a:t>*</a:t>
            </a:r>
          </a:p>
          <a:p>
            <a:pPr marL="92075" marR="0" lvl="0" indent="-92075"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kumimoji="0" lang="en-US" sz="800" b="0" i="0" u="none" strike="noStrike" kern="0" cap="none" spc="0" normalizeH="0" baseline="0" noProof="0" dirty="0" smtClean="0">
                <a:ln>
                  <a:noFill/>
                </a:ln>
                <a:solidFill>
                  <a:srgbClr val="666666"/>
                </a:solidFill>
                <a:effectLst/>
                <a:uLnTx/>
                <a:uFillTx/>
                <a:latin typeface="Arial Black" pitchFamily="34" charset="0"/>
              </a:rPr>
              <a:t>Open Source and Third Party Requirements (incl. IP scan plan)</a:t>
            </a:r>
            <a:r>
              <a:rPr kumimoji="0" lang="en-US" sz="800" b="0" i="0" u="none" strike="noStrike" kern="0" cap="none" spc="0" normalizeH="0" baseline="0" noProof="0" dirty="0" smtClean="0">
                <a:ln>
                  <a:noFill/>
                </a:ln>
                <a:solidFill>
                  <a:srgbClr val="E35500"/>
                </a:solidFill>
                <a:effectLst/>
                <a:uLnTx/>
                <a:uFillTx/>
                <a:latin typeface="Arial Black" pitchFamily="34" charset="0"/>
              </a:rPr>
              <a:t>*</a:t>
            </a:r>
          </a:p>
          <a:p>
            <a:pPr marL="92075" marR="0" lvl="0" indent="-92075"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kumimoji="0" lang="en-US" sz="800" b="0" i="0" u="none" strike="noStrike" kern="0" cap="none" spc="0" normalizeH="0" baseline="0" noProof="0" dirty="0" smtClean="0">
                <a:ln>
                  <a:noFill/>
                </a:ln>
                <a:solidFill>
                  <a:srgbClr val="666666"/>
                </a:solidFill>
                <a:effectLst/>
                <a:uLnTx/>
                <a:uFillTx/>
                <a:latin typeface="Arial Black" pitchFamily="34" charset="0"/>
              </a:rPr>
              <a:t>IP Rights Protection</a:t>
            </a:r>
            <a:r>
              <a:rPr kumimoji="0" lang="en-US" sz="800" b="0" i="0" u="none" strike="noStrike" kern="0" cap="none" spc="0" normalizeH="0" baseline="0" noProof="0" dirty="0" smtClean="0">
                <a:ln>
                  <a:noFill/>
                </a:ln>
                <a:solidFill>
                  <a:srgbClr val="FF0000"/>
                </a:solidFill>
                <a:effectLst/>
                <a:uLnTx/>
                <a:uFillTx/>
                <a:latin typeface="Arial Black" pitchFamily="34" charset="0"/>
              </a:rPr>
              <a:t>*</a:t>
            </a:r>
          </a:p>
          <a:p>
            <a:pPr marL="92075" marR="0" lvl="0" indent="-92075"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kumimoji="0" lang="en-US" sz="800" b="0" i="0" u="none" strike="noStrike" kern="0" cap="none" spc="0" normalizeH="0" baseline="0" noProof="0" dirty="0" smtClean="0">
                <a:ln>
                  <a:noFill/>
                </a:ln>
                <a:solidFill>
                  <a:srgbClr val="666666"/>
                </a:solidFill>
                <a:effectLst/>
                <a:uLnTx/>
                <a:uFillTx/>
                <a:latin typeface="Arial Black" pitchFamily="34" charset="0"/>
              </a:rPr>
              <a:t>IFRS Compliance</a:t>
            </a:r>
            <a:r>
              <a:rPr kumimoji="0" lang="en-US" sz="800" b="0" i="0" u="none" strike="noStrike" kern="0" cap="none" spc="0" normalizeH="0" baseline="0" noProof="0" dirty="0" smtClean="0">
                <a:ln>
                  <a:noFill/>
                </a:ln>
                <a:solidFill>
                  <a:srgbClr val="FF0000"/>
                </a:solidFill>
                <a:effectLst/>
                <a:uLnTx/>
                <a:uFillTx/>
                <a:latin typeface="Arial Black" pitchFamily="34" charset="0"/>
              </a:rPr>
              <a:t>*</a:t>
            </a:r>
          </a:p>
          <a:p>
            <a:pPr marL="92075" marR="0" lvl="0" indent="-92075"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kumimoji="0" lang="en-US" sz="800" b="0" i="0" u="none" strike="noStrike" kern="0" cap="none" spc="0" normalizeH="0" baseline="0" noProof="0" dirty="0" smtClean="0">
                <a:ln>
                  <a:noFill/>
                </a:ln>
                <a:solidFill>
                  <a:srgbClr val="666666"/>
                </a:solidFill>
                <a:effectLst/>
                <a:uLnTx/>
                <a:uFillTx/>
                <a:latin typeface="Arial Black" pitchFamily="34" charset="0"/>
              </a:rPr>
              <a:t>PPMS Entries</a:t>
            </a:r>
            <a:r>
              <a:rPr kumimoji="0" lang="en-US" sz="800" b="0" i="0" u="none" strike="noStrike" kern="0" cap="none" spc="0" normalizeH="0" baseline="0" noProof="0" dirty="0" smtClean="0">
                <a:ln>
                  <a:noFill/>
                </a:ln>
                <a:solidFill>
                  <a:srgbClr val="FF0000"/>
                </a:solidFill>
                <a:effectLst/>
                <a:uLnTx/>
                <a:uFillTx/>
                <a:latin typeface="Arial Black" pitchFamily="34" charset="0"/>
              </a:rPr>
              <a:t>*</a:t>
            </a:r>
          </a:p>
          <a:p>
            <a:pPr marL="92075" lvl="0" indent="-92075">
              <a:spcBef>
                <a:spcPts val="600"/>
              </a:spcBef>
              <a:buClr>
                <a:srgbClr val="F0AB00"/>
              </a:buClr>
              <a:buSzPct val="150000"/>
              <a:buFont typeface="Arial" panose="020B0604020202020204" pitchFamily="34" charset="0"/>
              <a:buChar char="•"/>
              <a:tabLst>
                <a:tab pos="266700" algn="l"/>
              </a:tabLst>
              <a:defRPr/>
            </a:pPr>
            <a:r>
              <a:rPr lang="en-US" sz="800" kern="0" dirty="0">
                <a:solidFill>
                  <a:srgbClr val="666666"/>
                </a:solidFill>
                <a:latin typeface="Arial Black" pitchFamily="34" charset="0"/>
              </a:rPr>
              <a:t>Software </a:t>
            </a:r>
            <a:r>
              <a:rPr lang="en-US" sz="800" kern="0" dirty="0" smtClean="0">
                <a:solidFill>
                  <a:srgbClr val="666666"/>
                </a:solidFill>
                <a:latin typeface="Arial Black" pitchFamily="34" charset="0"/>
              </a:rPr>
              <a:t>Delivery</a:t>
            </a:r>
            <a:r>
              <a:rPr lang="en-US" sz="800" kern="0" dirty="0" smtClean="0">
                <a:solidFill>
                  <a:srgbClr val="FF0000"/>
                </a:solidFill>
                <a:latin typeface="Arial Black" pitchFamily="34" charset="0"/>
              </a:rPr>
              <a:t>*</a:t>
            </a:r>
            <a:endParaRPr lang="en-US" sz="800" kern="0" dirty="0">
              <a:solidFill>
                <a:srgbClr val="666666"/>
              </a:solidFill>
              <a:latin typeface="Arial Black" pitchFamily="34" charset="0"/>
            </a:endParaRPr>
          </a:p>
          <a:p>
            <a:pPr marL="0" marR="0" lvl="0" indent="0" defTabSz="914400" eaLnBrk="1" fontAlgn="auto" latinLnBrk="0" hangingPunct="1">
              <a:lnSpc>
                <a:spcPct val="100000"/>
              </a:lnSpc>
              <a:spcBef>
                <a:spcPts val="600"/>
              </a:spcBef>
              <a:spcAft>
                <a:spcPts val="0"/>
              </a:spcAft>
              <a:buClr>
                <a:srgbClr val="F0AB00"/>
              </a:buClr>
              <a:buSzPct val="150000"/>
              <a:buFontTx/>
              <a:buNone/>
              <a:tabLst>
                <a:tab pos="266700" algn="l"/>
              </a:tabLst>
              <a:defRPr/>
            </a:pPr>
            <a:endParaRPr kumimoji="0" lang="en-US" sz="900" b="0" i="0" u="none" strike="noStrike" kern="0" cap="none" spc="0" normalizeH="0" baseline="0" noProof="0" dirty="0" smtClean="0">
              <a:ln>
                <a:noFill/>
              </a:ln>
              <a:solidFill>
                <a:srgbClr val="FF0000"/>
              </a:solidFill>
              <a:effectLst/>
              <a:uLnTx/>
              <a:uFillTx/>
              <a:latin typeface="Arial Black" pitchFamily="34" charset="0"/>
            </a:endParaRPr>
          </a:p>
          <a:p>
            <a:pPr marL="0" marR="0" lvl="0" indent="0" defTabSz="914400" eaLnBrk="1" fontAlgn="auto" latinLnBrk="0" hangingPunct="1">
              <a:lnSpc>
                <a:spcPct val="100000"/>
              </a:lnSpc>
              <a:spcBef>
                <a:spcPts val="600"/>
              </a:spcBef>
              <a:spcAft>
                <a:spcPts val="0"/>
              </a:spcAft>
              <a:buClr>
                <a:srgbClr val="F0AB00"/>
              </a:buClr>
              <a:buSzPct val="150000"/>
              <a:buFontTx/>
              <a:buNone/>
              <a:tabLst>
                <a:tab pos="266700" algn="l"/>
              </a:tabLst>
              <a:defRPr/>
            </a:pPr>
            <a:endParaRPr kumimoji="0" lang="en-US" sz="900" b="0" i="0" u="none" strike="noStrike" kern="0" cap="none" spc="0" normalizeH="0" baseline="0" noProof="0" dirty="0" smtClean="0">
              <a:ln>
                <a:noFill/>
              </a:ln>
              <a:solidFill>
                <a:srgbClr val="E35500"/>
              </a:solidFill>
              <a:effectLst/>
              <a:uLnTx/>
              <a:uFillTx/>
              <a:latin typeface="Arial Black" pitchFamily="34" charset="0"/>
            </a:endParaRPr>
          </a:p>
        </p:txBody>
      </p:sp>
      <p:sp>
        <p:nvSpPr>
          <p:cNvPr id="24" name="AutoShape 5"/>
          <p:cNvSpPr>
            <a:spLocks noChangeArrowheads="1"/>
          </p:cNvSpPr>
          <p:nvPr/>
        </p:nvSpPr>
        <p:spPr bwMode="auto">
          <a:xfrm>
            <a:off x="6012150" y="4825359"/>
            <a:ext cx="2808000" cy="1700554"/>
          </a:xfrm>
          <a:prstGeom prst="roundRect">
            <a:avLst>
              <a:gd name="adj" fmla="val 1950"/>
            </a:avLst>
          </a:prstGeom>
          <a:solidFill>
            <a:srgbClr val="FFFFCC">
              <a:alpha val="25098"/>
            </a:srgbClr>
          </a:solidFill>
          <a:ln w="9525">
            <a:solidFill>
              <a:srgbClr val="F0AB00"/>
            </a:solidFill>
            <a:round/>
            <a:headEnd/>
            <a:tailEnd/>
          </a:ln>
        </p:spPr>
        <p:txBody>
          <a:bodyPr wrap="square" lIns="72000" tIns="72000" bIns="0"/>
          <a:lstStyle/>
          <a:p>
            <a:pPr marL="92075" marR="0" lvl="0" indent="-92075"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kumimoji="0" lang="en-US" sz="800" b="0" i="0" u="none" strike="noStrike" kern="0" cap="none" spc="0" normalizeH="0" baseline="0" noProof="0" dirty="0" smtClean="0">
                <a:ln>
                  <a:noFill/>
                </a:ln>
                <a:solidFill>
                  <a:srgbClr val="666666"/>
                </a:solidFill>
                <a:effectLst/>
                <a:uLnTx/>
                <a:uFillTx/>
                <a:latin typeface="Arial Black" pitchFamily="34" charset="0"/>
              </a:rPr>
              <a:t>Assembly Alignment</a:t>
            </a:r>
            <a:r>
              <a:rPr kumimoji="0" lang="en-US" sz="800" b="0" i="0" u="none" strike="noStrike" kern="0" cap="none" spc="0" normalizeH="0" baseline="0" noProof="0" dirty="0" smtClean="0">
                <a:ln>
                  <a:noFill/>
                </a:ln>
                <a:solidFill>
                  <a:srgbClr val="FF0000"/>
                </a:solidFill>
                <a:effectLst/>
                <a:uLnTx/>
                <a:uFillTx/>
                <a:latin typeface="Arial Black" pitchFamily="34" charset="0"/>
              </a:rPr>
              <a:t>*</a:t>
            </a:r>
          </a:p>
          <a:p>
            <a:pPr marL="92075" marR="0" lvl="0" indent="-92075"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kumimoji="0" lang="en-US" sz="800" b="0" i="0" u="none" strike="noStrike" kern="0" cap="none" spc="0" normalizeH="0" baseline="0" noProof="0" dirty="0" smtClean="0">
                <a:ln>
                  <a:noFill/>
                </a:ln>
                <a:solidFill>
                  <a:srgbClr val="666666"/>
                </a:solidFill>
                <a:effectLst/>
                <a:uLnTx/>
                <a:uFillTx/>
                <a:latin typeface="Arial Black" pitchFamily="34" charset="0"/>
              </a:rPr>
              <a:t>User Assistance in Relevant Languages</a:t>
            </a:r>
            <a:r>
              <a:rPr kumimoji="0" lang="en-US" sz="800" b="0" i="0" u="none" strike="noStrike" kern="0" cap="none" spc="0" normalizeH="0" baseline="0" noProof="0" dirty="0" smtClean="0">
                <a:ln>
                  <a:noFill/>
                </a:ln>
                <a:solidFill>
                  <a:srgbClr val="E35500"/>
                </a:solidFill>
                <a:effectLst/>
                <a:uLnTx/>
                <a:uFillTx/>
                <a:latin typeface="Arial Black" pitchFamily="34" charset="0"/>
              </a:rPr>
              <a:t>*</a:t>
            </a:r>
            <a:endParaRPr kumimoji="0" lang="en-US" sz="800" b="0" i="0" u="none" strike="noStrike" kern="0" cap="none" spc="0" normalizeH="0" baseline="0" noProof="0" dirty="0" smtClean="0">
              <a:ln>
                <a:noFill/>
              </a:ln>
              <a:solidFill>
                <a:srgbClr val="666666"/>
              </a:solidFill>
              <a:effectLst/>
              <a:uLnTx/>
              <a:uFillTx/>
              <a:latin typeface="Arial Black" pitchFamily="34" charset="0"/>
            </a:endParaRPr>
          </a:p>
          <a:p>
            <a:pPr marL="92075" marR="0" lvl="0" indent="-92075"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kumimoji="0" lang="en-US" sz="800" b="0" i="0" u="none" strike="noStrike" kern="0" cap="none" spc="0" normalizeH="0" baseline="0" noProof="0" dirty="0" err="1" smtClean="0">
                <a:ln>
                  <a:noFill/>
                </a:ln>
                <a:solidFill>
                  <a:srgbClr val="666666"/>
                </a:solidFill>
                <a:effectLst/>
                <a:uLnTx/>
                <a:uFillTx/>
                <a:latin typeface="Arial Black" pitchFamily="34" charset="0"/>
              </a:rPr>
              <a:t>Assembly&amp;Validation</a:t>
            </a:r>
            <a:r>
              <a:rPr kumimoji="0" lang="en-US" sz="800" b="0" i="0" u="none" strike="noStrike" kern="0" cap="none" spc="0" normalizeH="0" baseline="0" noProof="0" dirty="0" smtClean="0">
                <a:ln>
                  <a:noFill/>
                </a:ln>
                <a:solidFill>
                  <a:srgbClr val="666666"/>
                </a:solidFill>
                <a:effectLst/>
                <a:uLnTx/>
                <a:uFillTx/>
                <a:latin typeface="Arial Black" pitchFamily="34" charset="0"/>
              </a:rPr>
              <a:t> </a:t>
            </a:r>
            <a:r>
              <a:rPr kumimoji="0" lang="en-US" sz="800" b="0" i="0" u="none" strike="noStrike" kern="0" cap="none" spc="0" normalizeH="0" baseline="0" noProof="0" dirty="0" err="1" smtClean="0">
                <a:ln>
                  <a:noFill/>
                </a:ln>
                <a:solidFill>
                  <a:srgbClr val="666666"/>
                </a:solidFill>
                <a:effectLst/>
                <a:uLnTx/>
                <a:uFillTx/>
                <a:latin typeface="Arial Black" pitchFamily="34" charset="0"/>
              </a:rPr>
              <a:t>Planning&amp;Set-up</a:t>
            </a:r>
            <a:r>
              <a:rPr kumimoji="0" lang="en-US" sz="800" b="0" i="0" u="none" strike="noStrike" kern="0" cap="none" spc="0" normalizeH="0" baseline="0" noProof="0" dirty="0" smtClean="0">
                <a:ln>
                  <a:noFill/>
                </a:ln>
                <a:solidFill>
                  <a:srgbClr val="0076CB"/>
                </a:solidFill>
                <a:effectLst/>
                <a:uLnTx/>
                <a:uFillTx/>
                <a:latin typeface="Arial Black" pitchFamily="34" charset="0"/>
              </a:rPr>
              <a:t>*</a:t>
            </a:r>
          </a:p>
          <a:p>
            <a:pPr marL="92075" marR="0" lvl="0" indent="-92075"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kumimoji="0" lang="en-US" sz="800" b="0" i="0" u="none" strike="noStrike" kern="0" cap="none" spc="0" normalizeH="0" baseline="0" noProof="0" dirty="0" smtClean="0">
                <a:ln>
                  <a:noFill/>
                </a:ln>
                <a:solidFill>
                  <a:srgbClr val="666666"/>
                </a:solidFill>
                <a:effectLst/>
                <a:uLnTx/>
                <a:uFillTx/>
                <a:latin typeface="Arial Black" pitchFamily="34" charset="0"/>
              </a:rPr>
              <a:t>Define and Document Architecture</a:t>
            </a:r>
            <a:r>
              <a:rPr kumimoji="0" lang="en-US" sz="800" b="0" i="0" u="none" strike="noStrike" kern="0" cap="none" spc="0" normalizeH="0" baseline="0" noProof="0" dirty="0" smtClean="0">
                <a:ln>
                  <a:noFill/>
                </a:ln>
                <a:solidFill>
                  <a:srgbClr val="0076CB"/>
                </a:solidFill>
                <a:effectLst/>
                <a:uLnTx/>
                <a:uFillTx/>
                <a:latin typeface="Arial Black" pitchFamily="34" charset="0"/>
              </a:rPr>
              <a:t>*</a:t>
            </a:r>
          </a:p>
          <a:p>
            <a:pPr marL="92075" marR="0" lvl="0" indent="-92075"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kumimoji="0" lang="en-US" sz="800" b="0" i="0" u="none" strike="noStrike" kern="0" cap="none" spc="0" normalizeH="0" baseline="0" noProof="0" dirty="0" smtClean="0">
                <a:ln>
                  <a:noFill/>
                </a:ln>
                <a:solidFill>
                  <a:srgbClr val="666666"/>
                </a:solidFill>
                <a:effectLst/>
                <a:uLnTx/>
                <a:uFillTx/>
                <a:latin typeface="Arial Black" pitchFamily="34" charset="0"/>
              </a:rPr>
              <a:t>Go-to-Market Planning &amp; Set-up</a:t>
            </a:r>
            <a:r>
              <a:rPr kumimoji="0" lang="en-US" sz="800" b="0" i="0" u="none" strike="noStrike" kern="0" cap="none" spc="0" normalizeH="0" baseline="0" noProof="0" dirty="0" smtClean="0">
                <a:ln>
                  <a:noFill/>
                </a:ln>
                <a:solidFill>
                  <a:srgbClr val="0076CB"/>
                </a:solidFill>
                <a:effectLst/>
                <a:uLnTx/>
                <a:uFillTx/>
                <a:latin typeface="Arial Black" pitchFamily="34" charset="0"/>
              </a:rPr>
              <a:t>*</a:t>
            </a:r>
          </a:p>
          <a:p>
            <a:pPr marL="92075" marR="0" lvl="0" indent="-92075"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kumimoji="0" lang="en-US" sz="800" b="0" i="0" u="none" strike="noStrike" kern="0" cap="none" spc="0" normalizeH="0" baseline="0" noProof="0" dirty="0" smtClean="0">
                <a:ln>
                  <a:noFill/>
                </a:ln>
                <a:solidFill>
                  <a:srgbClr val="666666"/>
                </a:solidFill>
                <a:effectLst/>
                <a:uLnTx/>
                <a:uFillTx/>
                <a:latin typeface="Arial Black" pitchFamily="34" charset="0"/>
              </a:rPr>
              <a:t>Beta Phase Set-up and Planning</a:t>
            </a:r>
            <a:r>
              <a:rPr kumimoji="0" lang="en-US" sz="800" b="0" i="0" u="none" strike="noStrike" kern="0" cap="none" spc="0" normalizeH="0" baseline="0" noProof="0" dirty="0" smtClean="0">
                <a:ln>
                  <a:noFill/>
                </a:ln>
                <a:solidFill>
                  <a:srgbClr val="0076CB"/>
                </a:solidFill>
                <a:effectLst/>
                <a:uLnTx/>
                <a:uFillTx/>
                <a:latin typeface="Arial Black" pitchFamily="34" charset="0"/>
              </a:rPr>
              <a:t>*</a:t>
            </a:r>
          </a:p>
          <a:p>
            <a:pPr marL="92075" marR="0" lvl="0" indent="-92075"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kumimoji="0" lang="en-US" sz="800" b="0" i="0" u="none" strike="noStrike" kern="0" cap="none" spc="0" normalizeH="0" baseline="0" noProof="0" dirty="0" smtClean="0">
                <a:ln>
                  <a:noFill/>
                </a:ln>
                <a:solidFill>
                  <a:srgbClr val="666666"/>
                </a:solidFill>
                <a:effectLst/>
                <a:uLnTx/>
                <a:uFillTx/>
                <a:latin typeface="Arial Black" pitchFamily="34" charset="0"/>
              </a:rPr>
              <a:t>Globalization Planning and Testing</a:t>
            </a:r>
            <a:r>
              <a:rPr kumimoji="0" lang="en-US" sz="800" b="0" i="0" u="none" strike="noStrike" kern="0" cap="none" spc="0" normalizeH="0" baseline="0" noProof="0" dirty="0" smtClean="0">
                <a:ln>
                  <a:noFill/>
                </a:ln>
                <a:solidFill>
                  <a:srgbClr val="0076CB"/>
                </a:solidFill>
                <a:effectLst/>
                <a:uLnTx/>
                <a:uFillTx/>
                <a:latin typeface="Arial Black" pitchFamily="34" charset="0"/>
              </a:rPr>
              <a:t>*</a:t>
            </a:r>
          </a:p>
          <a:p>
            <a:pPr marL="92075" lvl="0" indent="-92075">
              <a:spcBef>
                <a:spcPts val="600"/>
              </a:spcBef>
              <a:buClr>
                <a:srgbClr val="F0AB00"/>
              </a:buClr>
              <a:buSzPct val="150000"/>
              <a:buFont typeface="Arial" panose="020B0604020202020204" pitchFamily="34" charset="0"/>
              <a:buChar char="•"/>
              <a:tabLst>
                <a:tab pos="266700" algn="l"/>
              </a:tabLst>
              <a:defRPr/>
            </a:pPr>
            <a:r>
              <a:rPr lang="en-US" sz="800" kern="0" dirty="0">
                <a:solidFill>
                  <a:srgbClr val="666666"/>
                </a:solidFill>
                <a:latin typeface="Arial Black" pitchFamily="34" charset="0"/>
              </a:rPr>
              <a:t>Cloud Appliance &amp; </a:t>
            </a:r>
            <a:r>
              <a:rPr lang="en-US" sz="800" kern="0" dirty="0" smtClean="0">
                <a:solidFill>
                  <a:srgbClr val="666666"/>
                </a:solidFill>
                <a:latin typeface="Arial Black" pitchFamily="34" charset="0"/>
              </a:rPr>
              <a:t>setup</a:t>
            </a:r>
            <a:r>
              <a:rPr lang="en-US" sz="800" kern="0" dirty="0" smtClean="0">
                <a:solidFill>
                  <a:srgbClr val="0076CB"/>
                </a:solidFill>
                <a:latin typeface="Arial Black" pitchFamily="34" charset="0"/>
              </a:rPr>
              <a:t>*</a:t>
            </a:r>
            <a:endParaRPr lang="en-US" sz="800" kern="0" dirty="0">
              <a:solidFill>
                <a:srgbClr val="666666"/>
              </a:solidFill>
              <a:latin typeface="Arial Black" pitchFamily="34" charset="0"/>
            </a:endParaRPr>
          </a:p>
          <a:p>
            <a:pPr marL="0" marR="0" lvl="0" indent="0" defTabSz="914400" eaLnBrk="1" fontAlgn="auto" latinLnBrk="0" hangingPunct="1">
              <a:lnSpc>
                <a:spcPct val="100000"/>
              </a:lnSpc>
              <a:spcBef>
                <a:spcPts val="1200"/>
              </a:spcBef>
              <a:spcAft>
                <a:spcPts val="0"/>
              </a:spcAft>
              <a:buClr>
                <a:srgbClr val="F0AB00"/>
              </a:buClr>
              <a:buSzPct val="150000"/>
              <a:buFontTx/>
              <a:buNone/>
              <a:tabLst>
                <a:tab pos="266700" algn="l"/>
              </a:tabLst>
              <a:defRPr/>
            </a:pPr>
            <a:endParaRPr kumimoji="0" lang="en-US" sz="900" b="0" i="0" u="none" strike="noStrike" kern="0" cap="none" spc="0" normalizeH="0" baseline="0" noProof="0" dirty="0" smtClean="0">
              <a:ln>
                <a:noFill/>
              </a:ln>
              <a:solidFill>
                <a:srgbClr val="666666"/>
              </a:solidFill>
              <a:effectLst/>
              <a:uLnTx/>
              <a:uFillTx/>
              <a:latin typeface="Arial Black" pitchFamily="34" charset="0"/>
            </a:endParaRPr>
          </a:p>
          <a:p>
            <a:pPr marL="92075" marR="0" lvl="0" indent="-92075"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endParaRPr kumimoji="0" lang="en-US" sz="900" b="0" i="0" u="none" strike="noStrike" kern="0" cap="none" spc="0" normalizeH="0" baseline="0" noProof="0" dirty="0" smtClean="0">
              <a:ln>
                <a:noFill/>
              </a:ln>
              <a:solidFill>
                <a:srgbClr val="666666"/>
              </a:solidFill>
              <a:effectLst/>
              <a:uLnTx/>
              <a:uFillTx/>
              <a:latin typeface="Arial Black" pitchFamily="34" charset="0"/>
            </a:endParaRPr>
          </a:p>
        </p:txBody>
      </p:sp>
      <p:sp>
        <p:nvSpPr>
          <p:cNvPr id="14" name="Left Arrow 13"/>
          <p:cNvSpPr/>
          <p:nvPr/>
        </p:nvSpPr>
        <p:spPr bwMode="gray">
          <a:xfrm>
            <a:off x="-252000" y="3384000"/>
            <a:ext cx="5536111" cy="1240404"/>
          </a:xfrm>
          <a:prstGeom prst="leftArrow">
            <a:avLst/>
          </a:prstGeom>
          <a:ln>
            <a:headEnd/>
            <a:tailEnd/>
          </a:ln>
        </p:spPr>
        <p:style>
          <a:lnRef idx="1">
            <a:schemeClr val="accent1"/>
          </a:lnRef>
          <a:fillRef idx="3">
            <a:schemeClr val="accent1"/>
          </a:fillRef>
          <a:effectRef idx="2">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en-US" kern="0" dirty="0">
                <a:ea typeface="Arial Unicode MS" pitchFamily="34" charset="-128"/>
                <a:cs typeface="Arial Unicode MS" pitchFamily="34" charset="-128"/>
              </a:rPr>
              <a:t>Please always follow instructions when available</a:t>
            </a:r>
            <a:endParaRPr lang="en-US" sz="700" kern="0" dirty="0">
              <a:ea typeface="Arial Unicode MS" pitchFamily="34" charset="-128"/>
              <a:cs typeface="Arial Unicode MS" pitchFamily="34" charset="-128"/>
            </a:endParaRPr>
          </a:p>
          <a:p>
            <a:pPr algn="r" fontAlgn="base">
              <a:spcBef>
                <a:spcPct val="50000"/>
              </a:spcBef>
              <a:spcAft>
                <a:spcPct val="0"/>
              </a:spcAft>
              <a:buClr>
                <a:srgbClr val="F0AB00"/>
              </a:buClr>
              <a:buSzPct val="80000"/>
            </a:pPr>
            <a:r>
              <a:rPr lang="en-US" sz="800" b="1" kern="0" dirty="0">
                <a:ea typeface="Arial Unicode MS" pitchFamily="34" charset="-128"/>
                <a:cs typeface="Arial Unicode MS" pitchFamily="34" charset="-128"/>
              </a:rPr>
              <a:t>Delete this shape when not needed anymore</a:t>
            </a:r>
          </a:p>
        </p:txBody>
      </p:sp>
    </p:spTree>
    <p:extLst>
      <p:ext uri="{BB962C8B-B14F-4D97-AF65-F5344CB8AC3E}">
        <p14:creationId xmlns:p14="http://schemas.microsoft.com/office/powerpoint/2010/main" val="2952720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66295702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21" name="think-cell Slide" r:id="rId5" imgW="408" imgH="408" progId="TCLayout.ActiveDocument.1">
                  <p:embed/>
                </p:oleObj>
              </mc:Choice>
              <mc:Fallback>
                <p:oleObj name="think-cell Slide" r:id="rId5" imgW="408" imgH="408"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1"/>
          <p:cNvSpPr>
            <a:spLocks noGrp="1"/>
          </p:cNvSpPr>
          <p:nvPr>
            <p:ph type="title"/>
          </p:nvPr>
        </p:nvSpPr>
        <p:spPr>
          <a:xfrm>
            <a:off x="324000" y="243989"/>
            <a:ext cx="8317080" cy="955633"/>
          </a:xfrm>
        </p:spPr>
        <p:txBody>
          <a:bodyPr/>
          <a:lstStyle/>
          <a:p>
            <a:r>
              <a:rPr lang="en-US" dirty="0" smtClean="0"/>
              <a:t>Detailed View </a:t>
            </a:r>
            <a:r>
              <a:rPr lang="en-US" sz="2000" dirty="0" smtClean="0"/>
              <a:t>– Product Readiness open issues</a:t>
            </a:r>
            <a:br>
              <a:rPr lang="en-US" sz="2000" dirty="0" smtClean="0"/>
            </a:br>
            <a:r>
              <a:rPr lang="en-US" sz="1800" b="0" dirty="0"/>
              <a:t>(before Release </a:t>
            </a:r>
            <a:r>
              <a:rPr lang="en-US" sz="1800" b="0" dirty="0" smtClean="0"/>
              <a:t>Decision) 					</a:t>
            </a:r>
            <a:endParaRPr lang="en-US" sz="1800" u="sng" dirty="0"/>
          </a:p>
        </p:txBody>
      </p:sp>
      <p:sp>
        <p:nvSpPr>
          <p:cNvPr id="35" name="Rounded Rectangle 34"/>
          <p:cNvSpPr/>
          <p:nvPr/>
        </p:nvSpPr>
        <p:spPr bwMode="gray">
          <a:xfrm rot="600000">
            <a:off x="6515330" y="290377"/>
            <a:ext cx="2629129" cy="433290"/>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en-US" sz="1600" kern="0" dirty="0" smtClean="0">
                <a:solidFill>
                  <a:schemeClr val="bg1"/>
                </a:solidFill>
                <a:ea typeface="Arial Unicode MS" pitchFamily="34" charset="-128"/>
                <a:cs typeface="Arial Unicode MS" pitchFamily="34" charset="-128"/>
                <a:sym typeface="Arial"/>
              </a:rPr>
              <a:t>Delete slide if not needed</a:t>
            </a:r>
          </a:p>
        </p:txBody>
      </p:sp>
      <p:sp>
        <p:nvSpPr>
          <p:cNvPr id="11" name="Rectangle 10"/>
          <p:cNvSpPr/>
          <p:nvPr/>
        </p:nvSpPr>
        <p:spPr bwMode="gray">
          <a:xfrm>
            <a:off x="-3348000" y="0"/>
            <a:ext cx="3240000" cy="68580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t" anchorCtr="0"/>
          <a:lstStyle/>
          <a:p>
            <a:pPr lvl="0" fontAlgn="base">
              <a:spcBef>
                <a:spcPts val="600"/>
              </a:spcBef>
              <a:spcAft>
                <a:spcPct val="0"/>
              </a:spcAft>
              <a:buClr>
                <a:srgbClr val="F0AB00"/>
              </a:buClr>
              <a:buSzPct val="80000"/>
            </a:pPr>
            <a:r>
              <a:rPr lang="en-US" b="1" kern="0" dirty="0" smtClean="0">
                <a:solidFill>
                  <a:srgbClr val="FFFFFF"/>
                </a:solidFill>
                <a:ea typeface="Arial Unicode MS" pitchFamily="34" charset="-128"/>
                <a:cs typeface="Arial Unicode MS" pitchFamily="34" charset="-128"/>
              </a:rPr>
              <a:t>Instructions</a:t>
            </a:r>
            <a:r>
              <a:rPr lang="en-US" sz="800" b="1" kern="0" dirty="0" smtClean="0">
                <a:solidFill>
                  <a:srgbClr val="FFFFFF"/>
                </a:solidFill>
                <a:ea typeface="Arial Unicode MS" pitchFamily="34" charset="-128"/>
                <a:cs typeface="Arial Unicode MS" pitchFamily="34" charset="-128"/>
              </a:rPr>
              <a:t> </a:t>
            </a:r>
            <a:br>
              <a:rPr lang="en-US" sz="800" b="1" kern="0" dirty="0" smtClean="0">
                <a:solidFill>
                  <a:srgbClr val="FFFFFF"/>
                </a:solidFill>
                <a:ea typeface="Arial Unicode MS" pitchFamily="34" charset="-128"/>
                <a:cs typeface="Arial Unicode MS" pitchFamily="34" charset="-128"/>
              </a:rPr>
            </a:br>
            <a:r>
              <a:rPr lang="en-US" sz="700" b="1" kern="0" dirty="0" smtClean="0">
                <a:solidFill>
                  <a:srgbClr val="FFFFFF"/>
                </a:solidFill>
                <a:ea typeface="Arial Unicode MS" pitchFamily="34" charset="-128"/>
                <a:cs typeface="Arial Unicode MS" pitchFamily="34" charset="-128"/>
              </a:rPr>
              <a:t>(Delete this box when not needed anymore)</a:t>
            </a:r>
            <a:br>
              <a:rPr lang="en-US" sz="700" b="1" kern="0" dirty="0" smtClean="0">
                <a:solidFill>
                  <a:srgbClr val="FFFFFF"/>
                </a:solidFill>
                <a:ea typeface="Arial Unicode MS" pitchFamily="34" charset="-128"/>
                <a:cs typeface="Arial Unicode MS" pitchFamily="34" charset="-128"/>
              </a:rPr>
            </a:br>
            <a:endParaRPr lang="en-US" sz="7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r>
              <a:rPr lang="en-US" sz="1000" kern="0" dirty="0" smtClean="0">
                <a:solidFill>
                  <a:srgbClr val="FFFFFF"/>
                </a:solidFill>
                <a:ea typeface="Arial Unicode MS" pitchFamily="34" charset="-128"/>
                <a:cs typeface="Arial Unicode MS" pitchFamily="34" charset="-128"/>
              </a:rPr>
              <a:t>Enter </a:t>
            </a:r>
            <a:r>
              <a:rPr lang="en-US" sz="1000" kern="0" dirty="0">
                <a:solidFill>
                  <a:srgbClr val="FFFFFF"/>
                </a:solidFill>
                <a:ea typeface="Arial Unicode MS" pitchFamily="34" charset="-128"/>
                <a:cs typeface="Arial Unicode MS" pitchFamily="34" charset="-128"/>
              </a:rPr>
              <a:t>known issues regarding Product Readiness and corresponding responses</a:t>
            </a:r>
          </a:p>
          <a:p>
            <a:pPr lvl="0" fontAlgn="base">
              <a:spcBef>
                <a:spcPts val="600"/>
              </a:spcBef>
              <a:spcAft>
                <a:spcPct val="0"/>
              </a:spcAft>
              <a:buClr>
                <a:srgbClr val="F0AB00"/>
              </a:buClr>
              <a:buSzPct val="80000"/>
            </a:pPr>
            <a:r>
              <a:rPr lang="en-US" sz="1000" kern="0" dirty="0">
                <a:solidFill>
                  <a:srgbClr val="FFFFFF"/>
                </a:solidFill>
                <a:ea typeface="Arial Unicode MS" pitchFamily="34" charset="-128"/>
                <a:cs typeface="Arial Unicode MS" pitchFamily="34" charset="-128"/>
              </a:rPr>
              <a:t>Mention in particular, if there are any deviations from the plan agreed at Start of Standard Development</a:t>
            </a:r>
            <a:r>
              <a:rPr lang="en-US" sz="1000" kern="0" dirty="0" smtClean="0">
                <a:solidFill>
                  <a:srgbClr val="FFFFFF"/>
                </a:solidFill>
                <a:ea typeface="Arial Unicode MS" pitchFamily="34" charset="-128"/>
                <a:cs typeface="Arial Unicode MS" pitchFamily="34" charset="-128"/>
              </a:rPr>
              <a:t>.</a:t>
            </a:r>
            <a:endParaRPr lang="en-US" sz="1000" b="1" kern="0" dirty="0">
              <a:solidFill>
                <a:srgbClr val="FFFFFF"/>
              </a:solidFill>
              <a:ea typeface="Arial Unicode MS" pitchFamily="34" charset="-128"/>
              <a:cs typeface="Arial Unicode MS" pitchFamily="34" charset="-128"/>
            </a:endParaRPr>
          </a:p>
        </p:txBody>
      </p:sp>
      <p:sp>
        <p:nvSpPr>
          <p:cNvPr id="16" name="AutoShape 5"/>
          <p:cNvSpPr>
            <a:spLocks noChangeArrowheads="1"/>
          </p:cNvSpPr>
          <p:nvPr/>
        </p:nvSpPr>
        <p:spPr bwMode="auto">
          <a:xfrm>
            <a:off x="327025" y="1694102"/>
            <a:ext cx="4190203" cy="4025900"/>
          </a:xfrm>
          <a:prstGeom prst="roundRect">
            <a:avLst>
              <a:gd name="adj" fmla="val 2436"/>
            </a:avLst>
          </a:prstGeom>
          <a:solidFill>
            <a:srgbClr val="FFFFCC">
              <a:alpha val="25098"/>
            </a:srgbClr>
          </a:solidFill>
          <a:ln w="9525">
            <a:solidFill>
              <a:srgbClr val="F0AB00"/>
            </a:solidFill>
            <a:round/>
            <a:headEnd/>
            <a:tailEnd/>
          </a:ln>
        </p:spPr>
        <p:txBody>
          <a:bodyPr wrap="square" lIns="108000" tIns="72000" bIns="0"/>
          <a:lstStyle/>
          <a:p>
            <a:pPr marL="0" marR="0" lvl="0" indent="0" defTabSz="914400" eaLnBrk="1" fontAlgn="auto" latinLnBrk="0" hangingPunct="1">
              <a:lnSpc>
                <a:spcPct val="100000"/>
              </a:lnSpc>
              <a:spcBef>
                <a:spcPts val="600"/>
              </a:spcBef>
              <a:spcAft>
                <a:spcPts val="0"/>
              </a:spcAft>
              <a:buClr>
                <a:srgbClr val="F0AB00"/>
              </a:buClr>
              <a:buSzPct val="150000"/>
              <a:buFontTx/>
              <a:buNone/>
              <a:tabLst>
                <a:tab pos="266700" algn="l"/>
              </a:tabLst>
              <a:defRPr/>
            </a:pPr>
            <a:r>
              <a:rPr kumimoji="0" lang="en-US" sz="1200" b="0" i="0" u="none" strike="noStrike" kern="0" cap="none" spc="0" normalizeH="0" baseline="0" noProof="0" dirty="0" smtClean="0">
                <a:ln>
                  <a:noFill/>
                </a:ln>
                <a:solidFill>
                  <a:srgbClr val="666666"/>
                </a:solidFill>
                <a:effectLst/>
                <a:uLnTx/>
                <a:uFillTx/>
                <a:latin typeface="Arial Black" pitchFamily="34" charset="0"/>
              </a:rPr>
              <a:t>&lt;task&gt;: &lt;describe issue&gt;</a:t>
            </a:r>
            <a:br>
              <a:rPr kumimoji="0" lang="en-US" sz="1200" b="0" i="0" u="none" strike="noStrike" kern="0" cap="none" spc="0" normalizeH="0" baseline="0" noProof="0" dirty="0" smtClean="0">
                <a:ln>
                  <a:noFill/>
                </a:ln>
                <a:solidFill>
                  <a:srgbClr val="666666"/>
                </a:solidFill>
                <a:effectLst/>
                <a:uLnTx/>
                <a:uFillTx/>
                <a:latin typeface="Arial Black" pitchFamily="34" charset="0"/>
              </a:rPr>
            </a:br>
            <a:endParaRPr kumimoji="0" lang="en-US" sz="1200" b="0" i="0" u="none" strike="noStrike" kern="0" cap="none" spc="0" normalizeH="0" baseline="0" noProof="0" dirty="0" smtClean="0">
              <a:ln>
                <a:noFill/>
              </a:ln>
              <a:solidFill>
                <a:srgbClr val="666666"/>
              </a:solidFill>
              <a:effectLst/>
              <a:uLnTx/>
              <a:uFillTx/>
              <a:latin typeface="Arial Black" pitchFamily="34" charset="0"/>
            </a:endParaRPr>
          </a:p>
          <a:p>
            <a:pPr marL="0" marR="0" lvl="0" indent="0" defTabSz="914400" eaLnBrk="1" fontAlgn="auto" latinLnBrk="0" hangingPunct="1">
              <a:lnSpc>
                <a:spcPct val="100000"/>
              </a:lnSpc>
              <a:spcBef>
                <a:spcPts val="600"/>
              </a:spcBef>
              <a:spcAft>
                <a:spcPts val="0"/>
              </a:spcAft>
              <a:buClr>
                <a:srgbClr val="F0AB00"/>
              </a:buClr>
              <a:buSzPct val="150000"/>
              <a:buFontTx/>
              <a:buNone/>
              <a:tabLst>
                <a:tab pos="266700" algn="l"/>
              </a:tabLst>
              <a:defRPr/>
            </a:pPr>
            <a:r>
              <a:rPr kumimoji="0" lang="en-US" sz="1200" b="0" i="0" u="none" strike="noStrike" kern="0" cap="none" spc="0" normalizeH="0" baseline="0" noProof="0" dirty="0" smtClean="0">
                <a:ln>
                  <a:noFill/>
                </a:ln>
                <a:solidFill>
                  <a:srgbClr val="666666"/>
                </a:solidFill>
                <a:effectLst/>
                <a:uLnTx/>
                <a:uFillTx/>
                <a:latin typeface="Arial Black" pitchFamily="34" charset="0"/>
              </a:rPr>
              <a:t>Example Pricing: Final approval is missing </a:t>
            </a:r>
            <a:endParaRPr kumimoji="0" lang="en-US" sz="1000" b="0" i="0" u="none" strike="noStrike" kern="0" cap="none" spc="0" normalizeH="0" baseline="0" noProof="0" dirty="0" smtClean="0">
              <a:ln>
                <a:noFill/>
              </a:ln>
              <a:solidFill>
                <a:srgbClr val="666666"/>
              </a:solidFill>
              <a:effectLst/>
              <a:uLnTx/>
              <a:uFillTx/>
              <a:latin typeface="Arial Black" pitchFamily="34" charset="0"/>
            </a:endParaRPr>
          </a:p>
          <a:p>
            <a:pPr marL="0" marR="0" lvl="0" indent="0" defTabSz="914400" eaLnBrk="1" fontAlgn="auto" latinLnBrk="0" hangingPunct="1">
              <a:lnSpc>
                <a:spcPct val="100000"/>
              </a:lnSpc>
              <a:spcBef>
                <a:spcPts val="600"/>
              </a:spcBef>
              <a:spcAft>
                <a:spcPts val="0"/>
              </a:spcAft>
              <a:buClr>
                <a:srgbClr val="F0AB00"/>
              </a:buClr>
              <a:buSzPct val="150000"/>
              <a:buFontTx/>
              <a:buNone/>
              <a:tabLst>
                <a:tab pos="266700" algn="l"/>
              </a:tabLst>
              <a:defRPr/>
            </a:pPr>
            <a:endParaRPr kumimoji="0" lang="en-US" sz="1100" b="0" i="1" u="none" strike="noStrike" kern="0" cap="none" spc="0" normalizeH="0" baseline="0" noProof="0" dirty="0" smtClean="0">
              <a:ln>
                <a:noFill/>
              </a:ln>
              <a:solidFill>
                <a:srgbClr val="666666"/>
              </a:solidFill>
              <a:effectLst/>
              <a:uLnTx/>
              <a:uFillTx/>
              <a:latin typeface="Arial Black" pitchFamily="34" charset="0"/>
            </a:endParaRPr>
          </a:p>
        </p:txBody>
      </p:sp>
      <p:sp>
        <p:nvSpPr>
          <p:cNvPr id="17" name="AutoShape 5"/>
          <p:cNvSpPr>
            <a:spLocks noChangeArrowheads="1"/>
          </p:cNvSpPr>
          <p:nvPr/>
        </p:nvSpPr>
        <p:spPr bwMode="auto">
          <a:xfrm>
            <a:off x="324000" y="1265965"/>
            <a:ext cx="4190203" cy="361667"/>
          </a:xfrm>
          <a:prstGeom prst="roundRect">
            <a:avLst>
              <a:gd name="adj" fmla="val 14609"/>
            </a:avLst>
          </a:prstGeom>
          <a:solidFill>
            <a:srgbClr val="FFFFCC">
              <a:alpha val="25098"/>
            </a:srgbClr>
          </a:solidFill>
          <a:ln w="9525">
            <a:solidFill>
              <a:srgbClr val="F0AB00"/>
            </a:solidFill>
            <a:round/>
            <a:headEnd/>
            <a:tailEnd/>
          </a:ln>
        </p:spPr>
        <p:txBody>
          <a:bodyPr wrap="none" lIns="108000" tIns="0" bIns="0" anchor="ctr" anchorCtr="0"/>
          <a:lstStyle/>
          <a:p>
            <a:pPr marL="0" marR="0" lvl="0" indent="0" defTabSz="914400" eaLnBrk="1" fontAlgn="auto" latinLnBrk="0" hangingPunct="1">
              <a:lnSpc>
                <a:spcPct val="100000"/>
              </a:lnSpc>
              <a:spcBef>
                <a:spcPts val="1800"/>
              </a:spcBef>
              <a:spcAft>
                <a:spcPts val="0"/>
              </a:spcAft>
              <a:buClr>
                <a:srgbClr val="F0AB00"/>
              </a:buClr>
              <a:buSzPct val="150000"/>
              <a:buFontTx/>
              <a:buNone/>
              <a:tabLst>
                <a:tab pos="266700" algn="l"/>
              </a:tabLst>
              <a:defRPr/>
            </a:pPr>
            <a:r>
              <a:rPr kumimoji="0" lang="en-US" sz="1800" b="0" i="0" u="none" strike="noStrike" kern="0" cap="none" spc="0" normalizeH="0" baseline="0" noProof="0" dirty="0" smtClean="0">
                <a:ln>
                  <a:noFill/>
                </a:ln>
                <a:solidFill>
                  <a:srgbClr val="666666"/>
                </a:solidFill>
                <a:effectLst/>
                <a:uLnTx/>
                <a:uFillTx/>
                <a:latin typeface="Arial Black" pitchFamily="34" charset="0"/>
              </a:rPr>
              <a:t>Issue</a:t>
            </a:r>
            <a:endParaRPr kumimoji="0" lang="en-US" sz="1600" b="0" i="1" u="none" strike="noStrike" kern="0" cap="none" spc="0" normalizeH="0" baseline="0" noProof="0" dirty="0" smtClean="0">
              <a:ln>
                <a:noFill/>
              </a:ln>
              <a:solidFill>
                <a:srgbClr val="666666"/>
              </a:solidFill>
              <a:effectLst/>
              <a:uLnTx/>
              <a:uFillTx/>
              <a:latin typeface="Arial Black" pitchFamily="34" charset="0"/>
            </a:endParaRPr>
          </a:p>
        </p:txBody>
      </p:sp>
      <p:sp>
        <p:nvSpPr>
          <p:cNvPr id="18" name="AutoShape 5"/>
          <p:cNvSpPr>
            <a:spLocks noChangeArrowheads="1"/>
          </p:cNvSpPr>
          <p:nvPr/>
        </p:nvSpPr>
        <p:spPr bwMode="auto">
          <a:xfrm>
            <a:off x="4629947" y="1265965"/>
            <a:ext cx="4190203" cy="361667"/>
          </a:xfrm>
          <a:prstGeom prst="roundRect">
            <a:avLst>
              <a:gd name="adj" fmla="val 14609"/>
            </a:avLst>
          </a:prstGeom>
          <a:solidFill>
            <a:srgbClr val="FFFFCC">
              <a:alpha val="25098"/>
            </a:srgbClr>
          </a:solidFill>
          <a:ln w="9525">
            <a:solidFill>
              <a:srgbClr val="F0AB00"/>
            </a:solidFill>
            <a:round/>
            <a:headEnd/>
            <a:tailEnd/>
          </a:ln>
        </p:spPr>
        <p:txBody>
          <a:bodyPr wrap="none" lIns="108000" tIns="0" bIns="0" anchor="ctr" anchorCtr="0"/>
          <a:lstStyle/>
          <a:p>
            <a:pPr marL="0" marR="0" lvl="0" indent="0" defTabSz="914400" eaLnBrk="1" fontAlgn="auto" latinLnBrk="0" hangingPunct="1">
              <a:lnSpc>
                <a:spcPct val="100000"/>
              </a:lnSpc>
              <a:spcBef>
                <a:spcPts val="1800"/>
              </a:spcBef>
              <a:spcAft>
                <a:spcPts val="0"/>
              </a:spcAft>
              <a:buClr>
                <a:srgbClr val="F0AB00"/>
              </a:buClr>
              <a:buSzPct val="150000"/>
              <a:buFontTx/>
              <a:buNone/>
              <a:tabLst>
                <a:tab pos="266700" algn="l"/>
              </a:tabLst>
              <a:defRPr/>
            </a:pPr>
            <a:r>
              <a:rPr kumimoji="0" lang="en-US" sz="1800" b="0" i="0" u="none" strike="noStrike" kern="0" cap="none" spc="0" normalizeH="0" baseline="0" noProof="0" dirty="0" smtClean="0">
                <a:ln>
                  <a:noFill/>
                </a:ln>
                <a:solidFill>
                  <a:srgbClr val="666666"/>
                </a:solidFill>
                <a:effectLst/>
                <a:uLnTx/>
                <a:uFillTx/>
                <a:latin typeface="Arial Black" pitchFamily="34" charset="0"/>
              </a:rPr>
              <a:t>Response</a:t>
            </a:r>
            <a:endParaRPr kumimoji="0" lang="en-US" sz="1600" b="0" i="1" u="none" strike="noStrike" kern="0" cap="none" spc="0" normalizeH="0" baseline="0" noProof="0" dirty="0" smtClean="0">
              <a:ln>
                <a:noFill/>
              </a:ln>
              <a:solidFill>
                <a:srgbClr val="666666"/>
              </a:solidFill>
              <a:effectLst/>
              <a:uLnTx/>
              <a:uFillTx/>
              <a:latin typeface="Arial Black" pitchFamily="34" charset="0"/>
            </a:endParaRPr>
          </a:p>
        </p:txBody>
      </p:sp>
      <p:sp>
        <p:nvSpPr>
          <p:cNvPr id="19" name="AutoShape 5"/>
          <p:cNvSpPr>
            <a:spLocks noChangeArrowheads="1"/>
          </p:cNvSpPr>
          <p:nvPr/>
        </p:nvSpPr>
        <p:spPr bwMode="auto">
          <a:xfrm>
            <a:off x="4629947" y="1694102"/>
            <a:ext cx="4190203" cy="4025900"/>
          </a:xfrm>
          <a:prstGeom prst="roundRect">
            <a:avLst>
              <a:gd name="adj" fmla="val 2436"/>
            </a:avLst>
          </a:prstGeom>
          <a:solidFill>
            <a:srgbClr val="FFFFCC">
              <a:alpha val="25098"/>
            </a:srgbClr>
          </a:solidFill>
          <a:ln w="9525">
            <a:solidFill>
              <a:srgbClr val="F0AB00"/>
            </a:solidFill>
            <a:round/>
            <a:headEnd/>
            <a:tailEnd/>
          </a:ln>
        </p:spPr>
        <p:txBody>
          <a:bodyPr wrap="square" lIns="108000" tIns="72000" bIns="0"/>
          <a:lstStyle/>
          <a:p>
            <a:pPr marL="0" marR="0" lvl="0" indent="0" defTabSz="914400" eaLnBrk="1" fontAlgn="auto" latinLnBrk="0" hangingPunct="1">
              <a:lnSpc>
                <a:spcPct val="100000"/>
              </a:lnSpc>
              <a:spcBef>
                <a:spcPts val="600"/>
              </a:spcBef>
              <a:spcAft>
                <a:spcPts val="0"/>
              </a:spcAft>
              <a:buClr>
                <a:srgbClr val="F0AB00"/>
              </a:buClr>
              <a:buSzPct val="150000"/>
              <a:buFontTx/>
              <a:buNone/>
              <a:tabLst>
                <a:tab pos="266700" algn="l"/>
              </a:tabLst>
              <a:defRPr/>
            </a:pPr>
            <a:r>
              <a:rPr kumimoji="0" lang="en-US" sz="1200" b="0" i="0" u="none" strike="noStrike" kern="0" cap="none" spc="0" normalizeH="0" baseline="0" noProof="0" dirty="0" smtClean="0">
                <a:ln>
                  <a:noFill/>
                </a:ln>
                <a:solidFill>
                  <a:srgbClr val="666666"/>
                </a:solidFill>
                <a:effectLst/>
                <a:uLnTx/>
                <a:uFillTx/>
                <a:latin typeface="Arial Black" pitchFamily="34" charset="0"/>
              </a:rPr>
              <a:t>&lt;describe risk areas under watch, plan of </a:t>
            </a:r>
            <a:br>
              <a:rPr kumimoji="0" lang="en-US" sz="1200" b="0" i="0" u="none" strike="noStrike" kern="0" cap="none" spc="0" normalizeH="0" baseline="0" noProof="0" dirty="0" smtClean="0">
                <a:ln>
                  <a:noFill/>
                </a:ln>
                <a:solidFill>
                  <a:srgbClr val="666666"/>
                </a:solidFill>
                <a:effectLst/>
                <a:uLnTx/>
                <a:uFillTx/>
                <a:latin typeface="Arial Black" pitchFamily="34" charset="0"/>
              </a:rPr>
            </a:br>
            <a:r>
              <a:rPr kumimoji="0" lang="en-US" sz="1200" b="0" i="0" u="none" strike="noStrike" kern="0" cap="none" spc="0" normalizeH="0" baseline="0" noProof="0" dirty="0" smtClean="0">
                <a:ln>
                  <a:noFill/>
                </a:ln>
                <a:solidFill>
                  <a:srgbClr val="666666"/>
                </a:solidFill>
                <a:effectLst/>
                <a:uLnTx/>
                <a:uFillTx/>
                <a:latin typeface="Arial Black" pitchFamily="34" charset="0"/>
              </a:rPr>
              <a:t>action, …&gt;</a:t>
            </a:r>
          </a:p>
          <a:p>
            <a:pPr marL="0" marR="0" lvl="0" indent="0" defTabSz="914400" eaLnBrk="1" fontAlgn="auto" latinLnBrk="0" hangingPunct="1">
              <a:lnSpc>
                <a:spcPct val="100000"/>
              </a:lnSpc>
              <a:spcBef>
                <a:spcPts val="600"/>
              </a:spcBef>
              <a:spcAft>
                <a:spcPts val="0"/>
              </a:spcAft>
              <a:buClr>
                <a:srgbClr val="F0AB00"/>
              </a:buClr>
              <a:buSzPct val="150000"/>
              <a:buFontTx/>
              <a:buNone/>
              <a:tabLst>
                <a:tab pos="266700" algn="l"/>
              </a:tabLst>
              <a:defRPr/>
            </a:pPr>
            <a:r>
              <a:rPr kumimoji="0" lang="en-US" sz="1200" b="0" i="0" u="none" strike="noStrike" kern="0" cap="none" spc="0" normalizeH="0" baseline="0" noProof="0" dirty="0" smtClean="0">
                <a:ln>
                  <a:noFill/>
                </a:ln>
                <a:solidFill>
                  <a:srgbClr val="666666"/>
                </a:solidFill>
                <a:effectLst/>
                <a:uLnTx/>
                <a:uFillTx/>
                <a:latin typeface="Arial Black" pitchFamily="34" charset="0"/>
              </a:rPr>
              <a:t>Example: final agreement planned 2 weeks prior RTC</a:t>
            </a:r>
          </a:p>
          <a:p>
            <a:pPr marL="0" marR="0" lvl="0" indent="0" defTabSz="914400" eaLnBrk="1" fontAlgn="auto" latinLnBrk="0" hangingPunct="1">
              <a:lnSpc>
                <a:spcPct val="100000"/>
              </a:lnSpc>
              <a:spcBef>
                <a:spcPts val="600"/>
              </a:spcBef>
              <a:spcAft>
                <a:spcPts val="0"/>
              </a:spcAft>
              <a:buClr>
                <a:srgbClr val="F0AB00"/>
              </a:buClr>
              <a:buSzPct val="150000"/>
              <a:buFontTx/>
              <a:buNone/>
              <a:tabLst>
                <a:tab pos="266700" algn="l"/>
              </a:tabLst>
              <a:defRPr/>
            </a:pPr>
            <a:endParaRPr kumimoji="0" lang="en-US" sz="1100" b="0" i="1" u="none" strike="noStrike" kern="0" cap="none" spc="0" normalizeH="0" baseline="0" noProof="0" dirty="0" smtClean="0">
              <a:ln>
                <a:noFill/>
              </a:ln>
              <a:solidFill>
                <a:srgbClr val="666666"/>
              </a:solidFill>
              <a:effectLst/>
              <a:uLnTx/>
              <a:uFillTx/>
              <a:latin typeface="Arial Black" pitchFamily="34" charset="0"/>
            </a:endParaRPr>
          </a:p>
        </p:txBody>
      </p:sp>
    </p:spTree>
    <p:extLst>
      <p:ext uri="{BB962C8B-B14F-4D97-AF65-F5344CB8AC3E}">
        <p14:creationId xmlns:p14="http://schemas.microsoft.com/office/powerpoint/2010/main" val="8704810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24000" y="324000"/>
            <a:ext cx="8317080" cy="756000"/>
          </a:xfrm>
        </p:spPr>
        <p:txBody>
          <a:bodyPr/>
          <a:lstStyle/>
          <a:p>
            <a:r>
              <a:rPr lang="en-US" dirty="0"/>
              <a:t>Content</a:t>
            </a:r>
          </a:p>
        </p:txBody>
      </p:sp>
      <p:sp>
        <p:nvSpPr>
          <p:cNvPr id="5" name="Text Placeholder 2"/>
          <p:cNvSpPr txBox="1">
            <a:spLocks/>
          </p:cNvSpPr>
          <p:nvPr/>
        </p:nvSpPr>
        <p:spPr bwMode="gray">
          <a:xfrm>
            <a:off x="359437" y="1738070"/>
            <a:ext cx="8784563" cy="4751440"/>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mn-lt"/>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mn-lt"/>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mn-lt"/>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mn-lt"/>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457200">
              <a:buFont typeface="+mj-lt"/>
              <a:buAutoNum type="arabicPeriod"/>
            </a:pPr>
            <a:r>
              <a:rPr lang="en-US" sz="2000" b="1" dirty="0" smtClean="0">
                <a:solidFill>
                  <a:schemeClr val="accent3"/>
                </a:solidFill>
              </a:rPr>
              <a:t>Setup </a:t>
            </a:r>
            <a:br>
              <a:rPr lang="en-US" sz="2000" b="1" dirty="0" smtClean="0">
                <a:solidFill>
                  <a:schemeClr val="accent3"/>
                </a:solidFill>
              </a:rPr>
            </a:br>
            <a:r>
              <a:rPr lang="en-US" sz="1600" b="1" dirty="0" smtClean="0">
                <a:solidFill>
                  <a:schemeClr val="accent3"/>
                </a:solidFill>
              </a:rPr>
              <a:t>(Program Roles, Delivery Milestones, PPMS Objects)</a:t>
            </a:r>
            <a:endParaRPr lang="en-US" sz="1600" b="1" dirty="0">
              <a:solidFill>
                <a:schemeClr val="accent3"/>
              </a:solidFill>
            </a:endParaRPr>
          </a:p>
          <a:p>
            <a:pPr marL="457200" lvl="1" indent="-457200">
              <a:buFont typeface="+mj-lt"/>
              <a:buAutoNum type="arabicPeriod"/>
            </a:pPr>
            <a:endParaRPr lang="en-US" sz="2000" b="1" dirty="0" smtClean="0">
              <a:solidFill>
                <a:schemeClr val="accent3"/>
              </a:solidFill>
            </a:endParaRPr>
          </a:p>
          <a:p>
            <a:pPr marL="457200" lvl="1" indent="-457200">
              <a:buFont typeface="+mj-lt"/>
              <a:buAutoNum type="arabicPeriod"/>
            </a:pPr>
            <a:r>
              <a:rPr lang="en-US" sz="2000" b="1" dirty="0" smtClean="0"/>
              <a:t>Input for the Readiness Recommendation</a:t>
            </a:r>
            <a:br>
              <a:rPr lang="en-US" sz="2000" b="1" dirty="0" smtClean="0"/>
            </a:br>
            <a:r>
              <a:rPr lang="en-US" sz="1600" b="1" dirty="0" smtClean="0"/>
              <a:t>(Open Action Items, Delivery Tasks, Release Indicators, Product Standard Requirements, Risks)</a:t>
            </a:r>
          </a:p>
          <a:p>
            <a:pPr marL="457200" lvl="1" indent="-457200">
              <a:buFont typeface="+mj-lt"/>
              <a:buAutoNum type="arabicPeriod"/>
            </a:pPr>
            <a:endParaRPr lang="en-US" sz="2000" b="1" dirty="0" smtClean="0"/>
          </a:p>
          <a:p>
            <a:pPr marL="457200" lvl="1" indent="-457200">
              <a:buFont typeface="+mj-lt"/>
              <a:buAutoNum type="arabicPeriod"/>
            </a:pPr>
            <a:r>
              <a:rPr lang="en-US" sz="2000" b="1" dirty="0" smtClean="0"/>
              <a:t>Release Recommendations</a:t>
            </a:r>
            <a:br>
              <a:rPr lang="en-US" sz="2000" b="1" dirty="0" smtClean="0"/>
            </a:br>
            <a:r>
              <a:rPr lang="en-US" sz="1600" b="1" dirty="0" smtClean="0"/>
              <a:t>(Product Readiness, Organization Readiness, Customer Readiness, </a:t>
            </a:r>
            <a:br>
              <a:rPr lang="en-US" sz="1600" b="1" dirty="0" smtClean="0"/>
            </a:br>
            <a:r>
              <a:rPr lang="en-US" sz="1600" b="1" dirty="0" smtClean="0"/>
              <a:t>User Readiness)</a:t>
            </a:r>
            <a:r>
              <a:rPr lang="en-US" sz="2000" b="1" dirty="0" smtClean="0"/>
              <a:t/>
            </a:r>
            <a:br>
              <a:rPr lang="en-US" sz="2000" b="1" dirty="0" smtClean="0"/>
            </a:br>
            <a:endParaRPr lang="en-US" sz="2000" b="1" dirty="0" smtClean="0"/>
          </a:p>
          <a:p>
            <a:pPr marL="457200" lvl="1" indent="-457200">
              <a:buFont typeface="+mj-lt"/>
              <a:buAutoNum type="arabicPeriod"/>
            </a:pPr>
            <a:r>
              <a:rPr lang="en-US" sz="2000" b="1" dirty="0" smtClean="0"/>
              <a:t>Power Couple’s Release Decision</a:t>
            </a:r>
          </a:p>
          <a:p>
            <a:pPr marL="457200" lvl="1" indent="-457200">
              <a:buFont typeface="+mj-lt"/>
              <a:buAutoNum type="arabicPeriod"/>
            </a:pPr>
            <a:endParaRPr lang="en-US" sz="2000" b="1" dirty="0" smtClean="0"/>
          </a:p>
          <a:p>
            <a:pPr marL="457200" lvl="1" indent="-457200">
              <a:buFont typeface="+mj-lt"/>
              <a:buAutoNum type="arabicPeriod"/>
            </a:pPr>
            <a:r>
              <a:rPr lang="en-US" sz="2000" b="1" dirty="0" smtClean="0"/>
              <a:t>Appendix</a:t>
            </a:r>
          </a:p>
        </p:txBody>
      </p:sp>
      <p:sp>
        <p:nvSpPr>
          <p:cNvPr id="4" name="Rectangle 3"/>
          <p:cNvSpPr/>
          <p:nvPr/>
        </p:nvSpPr>
        <p:spPr bwMode="gray">
          <a:xfrm>
            <a:off x="-3348000" y="0"/>
            <a:ext cx="3240000" cy="68580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t" anchorCtr="0"/>
          <a:lstStyle/>
          <a:p>
            <a:pPr lvl="0" fontAlgn="base">
              <a:spcBef>
                <a:spcPts val="600"/>
              </a:spcBef>
              <a:spcAft>
                <a:spcPct val="0"/>
              </a:spcAft>
              <a:buClr>
                <a:srgbClr val="F0AB00"/>
              </a:buClr>
              <a:buSzPct val="80000"/>
            </a:pPr>
            <a:r>
              <a:rPr lang="en-US" b="1" kern="0" dirty="0" smtClean="0">
                <a:solidFill>
                  <a:srgbClr val="FFFFFF"/>
                </a:solidFill>
                <a:ea typeface="Arial Unicode MS" pitchFamily="34" charset="-128"/>
                <a:cs typeface="Arial Unicode MS" pitchFamily="34" charset="-128"/>
              </a:rPr>
              <a:t>Instructions</a:t>
            </a:r>
            <a:r>
              <a:rPr lang="en-US" sz="800" b="1" kern="0" dirty="0" smtClean="0">
                <a:solidFill>
                  <a:srgbClr val="FFFFFF"/>
                </a:solidFill>
                <a:ea typeface="Arial Unicode MS" pitchFamily="34" charset="-128"/>
                <a:cs typeface="Arial Unicode MS" pitchFamily="34" charset="-128"/>
              </a:rPr>
              <a:t> </a:t>
            </a:r>
            <a:br>
              <a:rPr lang="en-US" sz="800" b="1" kern="0" dirty="0" smtClean="0">
                <a:solidFill>
                  <a:srgbClr val="FFFFFF"/>
                </a:solidFill>
                <a:ea typeface="Arial Unicode MS" pitchFamily="34" charset="-128"/>
                <a:cs typeface="Arial Unicode MS" pitchFamily="34" charset="-128"/>
              </a:rPr>
            </a:br>
            <a:r>
              <a:rPr lang="en-US" sz="700" b="1" kern="0" dirty="0" smtClean="0">
                <a:solidFill>
                  <a:srgbClr val="FFFFFF"/>
                </a:solidFill>
                <a:ea typeface="Arial Unicode MS" pitchFamily="34" charset="-128"/>
                <a:cs typeface="Arial Unicode MS" pitchFamily="34" charset="-128"/>
              </a:rPr>
              <a:t>(Delete this box when not needed anymore)</a:t>
            </a:r>
            <a:br>
              <a:rPr lang="en-US" sz="700" b="1" kern="0" dirty="0" smtClean="0">
                <a:solidFill>
                  <a:srgbClr val="FFFFFF"/>
                </a:solidFill>
                <a:ea typeface="Arial Unicode MS" pitchFamily="34" charset="-128"/>
                <a:cs typeface="Arial Unicode MS" pitchFamily="34" charset="-128"/>
              </a:rPr>
            </a:br>
            <a:r>
              <a:rPr lang="en-US" sz="800" b="1" kern="0" dirty="0" smtClean="0">
                <a:solidFill>
                  <a:srgbClr val="FFFFFF"/>
                </a:solidFill>
                <a:ea typeface="Arial Unicode MS" pitchFamily="34" charset="-128"/>
                <a:cs typeface="Arial Unicode MS" pitchFamily="34" charset="-128"/>
              </a:rPr>
              <a:t/>
            </a:r>
            <a:br>
              <a:rPr lang="en-US" sz="800" b="1" kern="0" dirty="0" smtClean="0">
                <a:solidFill>
                  <a:srgbClr val="FFFFFF"/>
                </a:solidFill>
                <a:ea typeface="Arial Unicode MS" pitchFamily="34" charset="-128"/>
                <a:cs typeface="Arial Unicode MS" pitchFamily="34" charset="-128"/>
              </a:rPr>
            </a:br>
            <a:r>
              <a:rPr lang="en-US" sz="1000" kern="0" dirty="0" smtClean="0">
                <a:solidFill>
                  <a:srgbClr val="FFFFFF"/>
                </a:solidFill>
                <a:ea typeface="Arial Unicode MS" pitchFamily="34" charset="-128"/>
                <a:cs typeface="Arial Unicode MS" pitchFamily="34" charset="-128"/>
              </a:rPr>
              <a:t>The </a:t>
            </a:r>
            <a:r>
              <a:rPr lang="en-US" sz="1000" kern="0" dirty="0" smtClean="0">
                <a:solidFill>
                  <a:srgbClr val="FFFFFF"/>
                </a:solidFill>
                <a:ea typeface="Arial Unicode MS" pitchFamily="34" charset="-128"/>
                <a:cs typeface="Arial Unicode MS" pitchFamily="34" charset="-128"/>
                <a:hlinkClick r:id="rId3"/>
              </a:rPr>
              <a:t>Power Couple</a:t>
            </a:r>
            <a:r>
              <a:rPr lang="en-US" sz="1000" kern="0" dirty="0">
                <a:solidFill>
                  <a:srgbClr val="FFFFFF"/>
                </a:solidFill>
                <a:ea typeface="Arial Unicode MS" pitchFamily="34" charset="-128"/>
                <a:cs typeface="Arial Unicode MS" pitchFamily="34" charset="-128"/>
              </a:rPr>
              <a:t> (Development Head and GCO Head</a:t>
            </a:r>
            <a:r>
              <a:rPr lang="bs-Latn-BA" sz="1000" kern="0" dirty="0">
                <a:solidFill>
                  <a:srgbClr val="FFFFFF"/>
                </a:solidFill>
                <a:ea typeface="Arial Unicode MS" pitchFamily="34" charset="-128"/>
                <a:cs typeface="Arial Unicode MS" pitchFamily="34" charset="-128"/>
              </a:rPr>
              <a:t>) </a:t>
            </a:r>
            <a:r>
              <a:rPr lang="en-US" sz="1000" kern="0" dirty="0" smtClean="0">
                <a:solidFill>
                  <a:srgbClr val="FFFFFF"/>
                </a:solidFill>
                <a:ea typeface="Arial Unicode MS" pitchFamily="34" charset="-128"/>
                <a:cs typeface="Arial Unicode MS" pitchFamily="34" charset="-128"/>
              </a:rPr>
              <a:t>of your product/delivery needs to decide if the product/delivery is ready to be released. </a:t>
            </a: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r>
              <a:rPr lang="en-US" sz="1000" kern="0" dirty="0" smtClean="0">
                <a:solidFill>
                  <a:srgbClr val="FFFFFF"/>
                </a:solidFill>
                <a:ea typeface="Arial Unicode MS" pitchFamily="34" charset="-128"/>
                <a:cs typeface="Arial Unicode MS" pitchFamily="34" charset="-128"/>
              </a:rPr>
              <a:t>1. As preparation for that decision, the owners of the PAG (PO and GTM Lead) provide the Power Couple with an aligned and holistic readiness recommendation representing its </a:t>
            </a:r>
            <a:r>
              <a:rPr lang="en-US" sz="1000" u="sng" kern="0" dirty="0" smtClean="0">
                <a:solidFill>
                  <a:srgbClr val="FFFFFF"/>
                </a:solidFill>
                <a:ea typeface="Arial Unicode MS" pitchFamily="34" charset="-128"/>
                <a:cs typeface="Arial Unicode MS" pitchFamily="34" charset="-128"/>
              </a:rPr>
              <a:t>all</a:t>
            </a:r>
            <a:r>
              <a:rPr lang="en-US" sz="1000" kern="0" dirty="0" smtClean="0">
                <a:solidFill>
                  <a:srgbClr val="FFFFFF"/>
                </a:solidFill>
                <a:ea typeface="Arial Unicode MS" pitchFamily="34" charset="-128"/>
                <a:cs typeface="Arial Unicode MS" pitchFamily="34" charset="-128"/>
              </a:rPr>
              <a:t> stakeholders. The Power Couple also receives the transparency who the stakeholders are (slides 3-4). This decision recommendation supports the Power Couple to take the right decision and live up to its joint end-to-end revenue accountability.</a:t>
            </a: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r>
              <a:rPr lang="en-US" sz="1000" kern="0" dirty="0" smtClean="0">
                <a:solidFill>
                  <a:srgbClr val="FFFFFF"/>
                </a:solidFill>
                <a:ea typeface="Arial Unicode MS" pitchFamily="34" charset="-128"/>
                <a:cs typeface="Arial Unicode MS" pitchFamily="34" charset="-128"/>
              </a:rPr>
              <a:t>2. As detailed input for the readiness recommendation (see above) the Program Lead documents the status of different delivery tasks and makes this available to the PAG (slides 6-14).</a:t>
            </a: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r>
              <a:rPr lang="en-US" sz="1000" kern="0" dirty="0" smtClean="0">
                <a:solidFill>
                  <a:srgbClr val="FFFFFF"/>
                </a:solidFill>
                <a:ea typeface="Arial Unicode MS" pitchFamily="34" charset="-128"/>
                <a:cs typeface="Arial Unicode MS" pitchFamily="34" charset="-128"/>
              </a:rPr>
              <a:t>3. The Power Couple‘s decision needs to be documented (slide 16).</a:t>
            </a: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sym typeface="Wingdings" panose="05000000000000000000" pitchFamily="2" charset="2"/>
            </a:endParaRPr>
          </a:p>
          <a:p>
            <a:pPr lvl="0" fontAlgn="base">
              <a:spcBef>
                <a:spcPts val="600"/>
              </a:spcBef>
              <a:spcAft>
                <a:spcPct val="0"/>
              </a:spcAft>
              <a:buClr>
                <a:srgbClr val="F0AB00"/>
              </a:buClr>
              <a:buSzPct val="80000"/>
            </a:pPr>
            <a:r>
              <a:rPr lang="en-US" sz="1000" kern="0" dirty="0" smtClean="0">
                <a:solidFill>
                  <a:srgbClr val="FFFFFF"/>
                </a:solidFill>
                <a:ea typeface="Arial Unicode MS" pitchFamily="34" charset="-128"/>
                <a:cs typeface="Arial Unicode MS" pitchFamily="34" charset="-128"/>
                <a:sym typeface="Wingdings" panose="05000000000000000000" pitchFamily="2" charset="2"/>
              </a:rPr>
              <a:t> </a:t>
            </a:r>
            <a:r>
              <a:rPr lang="en-US" sz="1000" kern="0" dirty="0" smtClean="0">
                <a:solidFill>
                  <a:srgbClr val="FFFFFF"/>
                </a:solidFill>
                <a:ea typeface="Arial Unicode MS" pitchFamily="34" charset="-128"/>
                <a:cs typeface="Arial Unicode MS" pitchFamily="34" charset="-128"/>
              </a:rPr>
              <a:t>Find everything there is to know about PAG, including </a:t>
            </a:r>
            <a:r>
              <a:rPr lang="en-US" sz="1000" kern="0" dirty="0" smtClean="0">
                <a:solidFill>
                  <a:srgbClr val="FFFFFF"/>
                </a:solidFill>
                <a:ea typeface="Arial Unicode MS" pitchFamily="34" charset="-128"/>
                <a:cs typeface="Arial Unicode MS" pitchFamily="34" charset="-128"/>
                <a:hlinkClick r:id="rId4"/>
              </a:rPr>
              <a:t>best practices</a:t>
            </a:r>
            <a:r>
              <a:rPr lang="en-US" sz="1000" kern="0" dirty="0" smtClean="0">
                <a:solidFill>
                  <a:srgbClr val="FFFFFF"/>
                </a:solidFill>
                <a:ea typeface="Arial Unicode MS" pitchFamily="34" charset="-128"/>
                <a:cs typeface="Arial Unicode MS" pitchFamily="34" charset="-128"/>
              </a:rPr>
              <a:t>, </a:t>
            </a:r>
            <a:r>
              <a:rPr lang="en-US" sz="1000" kern="0" dirty="0" smtClean="0">
                <a:solidFill>
                  <a:srgbClr val="FFFFFF"/>
                </a:solidFill>
                <a:ea typeface="Arial Unicode MS" pitchFamily="34" charset="-128"/>
                <a:cs typeface="Arial Unicode MS" pitchFamily="34" charset="-128"/>
                <a:hlinkClick r:id="rId5"/>
              </a:rPr>
              <a:t>instructions how to identify the right stakeholders</a:t>
            </a:r>
            <a:r>
              <a:rPr lang="en-US" sz="1000" kern="0" dirty="0" smtClean="0">
                <a:solidFill>
                  <a:srgbClr val="FFFFFF"/>
                </a:solidFill>
                <a:ea typeface="Arial Unicode MS" pitchFamily="34" charset="-128"/>
                <a:cs typeface="Arial Unicode MS" pitchFamily="34" charset="-128"/>
              </a:rPr>
              <a:t>, </a:t>
            </a:r>
            <a:r>
              <a:rPr lang="en-US" sz="1000" kern="0" dirty="0" smtClean="0">
                <a:solidFill>
                  <a:srgbClr val="FFFFFF"/>
                </a:solidFill>
                <a:ea typeface="Arial Unicode MS" pitchFamily="34" charset="-128"/>
                <a:cs typeface="Arial Unicode MS" pitchFamily="34" charset="-128"/>
                <a:hlinkClick r:id="rId4"/>
              </a:rPr>
              <a:t>how to prepare the decision points</a:t>
            </a:r>
            <a:r>
              <a:rPr lang="en-US" sz="1000" kern="0" dirty="0" smtClean="0">
                <a:solidFill>
                  <a:srgbClr val="FFFFFF"/>
                </a:solidFill>
                <a:ea typeface="Arial Unicode MS" pitchFamily="34" charset="-128"/>
                <a:cs typeface="Arial Unicode MS" pitchFamily="34" charset="-128"/>
              </a:rPr>
              <a:t>, </a:t>
            </a:r>
            <a:r>
              <a:rPr lang="en-US" sz="1000" kern="0" dirty="0" smtClean="0">
                <a:solidFill>
                  <a:srgbClr val="FFFFFF"/>
                </a:solidFill>
                <a:ea typeface="Arial Unicode MS" pitchFamily="34" charset="-128"/>
                <a:cs typeface="Arial Unicode MS" pitchFamily="34" charset="-128"/>
                <a:hlinkClick r:id="rId6"/>
              </a:rPr>
              <a:t>FAQs</a:t>
            </a:r>
            <a:r>
              <a:rPr lang="en-US" sz="1000" kern="0" dirty="0" smtClean="0">
                <a:solidFill>
                  <a:srgbClr val="FFFFFF"/>
                </a:solidFill>
                <a:ea typeface="Arial Unicode MS" pitchFamily="34" charset="-128"/>
                <a:cs typeface="Arial Unicode MS" pitchFamily="34" charset="-128"/>
              </a:rPr>
              <a:t> and much more here: </a:t>
            </a:r>
            <a:r>
              <a:rPr lang="en-US" sz="1000" kern="0" dirty="0" smtClean="0">
                <a:solidFill>
                  <a:srgbClr val="FFFFFF"/>
                </a:solidFill>
                <a:ea typeface="Arial Unicode MS" pitchFamily="34" charset="-128"/>
                <a:cs typeface="Arial Unicode MS" pitchFamily="34" charset="-128"/>
                <a:hlinkClick r:id="rId7"/>
              </a:rPr>
              <a:t>https://go.sap.corp/PAG</a:t>
            </a:r>
            <a:endParaRPr lang="en-US" sz="1000" b="1" kern="0" dirty="0">
              <a:solidFill>
                <a:srgbClr val="FFFFFF"/>
              </a:solidFill>
              <a:ea typeface="Arial Unicode MS" pitchFamily="34" charset="-128"/>
              <a:cs typeface="Arial Unicode MS" pitchFamily="34" charset="-128"/>
            </a:endParaRPr>
          </a:p>
        </p:txBody>
      </p:sp>
      <p:sp>
        <p:nvSpPr>
          <p:cNvPr id="7" name="Rounded Rectangle 6"/>
          <p:cNvSpPr/>
          <p:nvPr/>
        </p:nvSpPr>
        <p:spPr bwMode="gray">
          <a:xfrm>
            <a:off x="4349310" y="3680933"/>
            <a:ext cx="2413155" cy="620575"/>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144000" tIns="72000" rIns="144000" bIns="72000" rtlCol="0" anchor="ctr">
            <a:spAutoFit/>
          </a:bodyPr>
          <a:lstStyle/>
          <a:p>
            <a:pPr algn="ctr" fontAlgn="base">
              <a:spcBef>
                <a:spcPct val="50000"/>
              </a:spcBef>
              <a:spcAft>
                <a:spcPct val="0"/>
              </a:spcAft>
              <a:buClr>
                <a:srgbClr val="F0AB00"/>
              </a:buClr>
              <a:buSzPct val="80000"/>
            </a:pPr>
            <a:r>
              <a:rPr lang="en-US" sz="900" kern="0" dirty="0" smtClean="0">
                <a:solidFill>
                  <a:srgbClr val="000000"/>
                </a:solidFill>
                <a:ea typeface="Arial Unicode MS" pitchFamily="34" charset="-128"/>
                <a:cs typeface="Arial Unicode MS" pitchFamily="34" charset="-128"/>
                <a:sym typeface="Arial"/>
              </a:rPr>
              <a:t>To be discussed: leave out 3.+4. This would mean to split the snapshot and the release decision….</a:t>
            </a:r>
            <a:endParaRPr lang="en-US" sz="700" kern="0" dirty="0" smtClean="0">
              <a:solidFill>
                <a:srgbClr val="000000"/>
              </a:solidFill>
              <a:ea typeface="Arial Unicode MS" pitchFamily="34" charset="-128"/>
              <a:cs typeface="Arial Unicode MS" pitchFamily="34" charset="-128"/>
              <a:sym typeface="Arial"/>
            </a:endParaRPr>
          </a:p>
        </p:txBody>
      </p:sp>
    </p:spTree>
    <p:extLst>
      <p:ext uri="{BB962C8B-B14F-4D97-AF65-F5344CB8AC3E}">
        <p14:creationId xmlns:p14="http://schemas.microsoft.com/office/powerpoint/2010/main" val="256396902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1040978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244" name="think-cell Slide" r:id="rId5" imgW="408" imgH="408" progId="TCLayout.ActiveDocument.1">
                  <p:embed/>
                </p:oleObj>
              </mc:Choice>
              <mc:Fallback>
                <p:oleObj name="think-cell Slide" r:id="rId5" imgW="408" imgH="408"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1"/>
          <p:cNvSpPr>
            <a:spLocks noGrp="1"/>
          </p:cNvSpPr>
          <p:nvPr>
            <p:ph type="title"/>
          </p:nvPr>
        </p:nvSpPr>
        <p:spPr>
          <a:xfrm>
            <a:off x="324000" y="243989"/>
            <a:ext cx="8317080" cy="955633"/>
          </a:xfrm>
        </p:spPr>
        <p:txBody>
          <a:bodyPr/>
          <a:lstStyle/>
          <a:p>
            <a:r>
              <a:rPr lang="en-US" dirty="0" smtClean="0"/>
              <a:t>Summary II </a:t>
            </a:r>
            <a:r>
              <a:rPr lang="en-US" sz="2000" dirty="0" smtClean="0"/>
              <a:t>– Organization Readiness </a:t>
            </a:r>
            <a:br>
              <a:rPr lang="en-US" sz="2000" dirty="0" smtClean="0"/>
            </a:br>
            <a:r>
              <a:rPr lang="en-US" sz="1800" b="0" dirty="0" smtClean="0"/>
              <a:t>(before Release Decision)						</a:t>
            </a:r>
            <a:endParaRPr lang="en-US" sz="1800" u="sng" dirty="0"/>
          </a:p>
        </p:txBody>
      </p:sp>
      <p:sp>
        <p:nvSpPr>
          <p:cNvPr id="9" name="Rectangle 8"/>
          <p:cNvSpPr/>
          <p:nvPr/>
        </p:nvSpPr>
        <p:spPr bwMode="gray">
          <a:xfrm>
            <a:off x="-3348000" y="0"/>
            <a:ext cx="3240000" cy="68580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t" anchorCtr="0"/>
          <a:lstStyle/>
          <a:p>
            <a:pPr lvl="0" fontAlgn="base">
              <a:spcBef>
                <a:spcPts val="600"/>
              </a:spcBef>
              <a:spcAft>
                <a:spcPct val="0"/>
              </a:spcAft>
              <a:buClr>
                <a:srgbClr val="F0AB00"/>
              </a:buClr>
              <a:buSzPct val="80000"/>
            </a:pPr>
            <a:r>
              <a:rPr lang="en-US" b="1" kern="0" dirty="0" smtClean="0">
                <a:solidFill>
                  <a:srgbClr val="FFFFFF"/>
                </a:solidFill>
                <a:ea typeface="Arial Unicode MS" pitchFamily="34" charset="-128"/>
                <a:cs typeface="Arial Unicode MS" pitchFamily="34" charset="-128"/>
              </a:rPr>
              <a:t>Instructions</a:t>
            </a:r>
            <a:r>
              <a:rPr lang="en-US" sz="800" b="1" kern="0" dirty="0" smtClean="0">
                <a:solidFill>
                  <a:srgbClr val="FFFFFF"/>
                </a:solidFill>
                <a:ea typeface="Arial Unicode MS" pitchFamily="34" charset="-128"/>
                <a:cs typeface="Arial Unicode MS" pitchFamily="34" charset="-128"/>
              </a:rPr>
              <a:t> </a:t>
            </a:r>
            <a:br>
              <a:rPr lang="en-US" sz="800" b="1" kern="0" dirty="0" smtClean="0">
                <a:solidFill>
                  <a:srgbClr val="FFFFFF"/>
                </a:solidFill>
                <a:ea typeface="Arial Unicode MS" pitchFamily="34" charset="-128"/>
                <a:cs typeface="Arial Unicode MS" pitchFamily="34" charset="-128"/>
              </a:rPr>
            </a:br>
            <a:r>
              <a:rPr lang="en-US" sz="700" b="1" kern="0" dirty="0" smtClean="0">
                <a:solidFill>
                  <a:srgbClr val="FFFFFF"/>
                </a:solidFill>
                <a:ea typeface="Arial Unicode MS" pitchFamily="34" charset="-128"/>
                <a:cs typeface="Arial Unicode MS" pitchFamily="34" charset="-128"/>
              </a:rPr>
              <a:t>(Delete this box when not needed anymore)</a:t>
            </a:r>
            <a:br>
              <a:rPr lang="en-US" sz="700" b="1" kern="0" dirty="0" smtClean="0">
                <a:solidFill>
                  <a:srgbClr val="FFFFFF"/>
                </a:solidFill>
                <a:ea typeface="Arial Unicode MS" pitchFamily="34" charset="-128"/>
                <a:cs typeface="Arial Unicode MS" pitchFamily="34" charset="-128"/>
              </a:rPr>
            </a:br>
            <a:r>
              <a:rPr lang="en-US" sz="800" b="1" kern="0" dirty="0" smtClean="0">
                <a:solidFill>
                  <a:srgbClr val="FFFFFF"/>
                </a:solidFill>
                <a:ea typeface="Arial Unicode MS" pitchFamily="34" charset="-128"/>
                <a:cs typeface="Arial Unicode MS" pitchFamily="34" charset="-128"/>
              </a:rPr>
              <a:t/>
            </a:r>
            <a:br>
              <a:rPr lang="en-US" sz="800" b="1" kern="0" dirty="0" smtClean="0">
                <a:solidFill>
                  <a:srgbClr val="FFFFFF"/>
                </a:solidFill>
                <a:ea typeface="Arial Unicode MS" pitchFamily="34" charset="-128"/>
                <a:cs typeface="Arial Unicode MS" pitchFamily="34" charset="-128"/>
              </a:rPr>
            </a:br>
            <a:r>
              <a:rPr lang="en-US" sz="1000" kern="0" dirty="0" smtClean="0">
                <a:solidFill>
                  <a:srgbClr val="FFFFFF"/>
                </a:solidFill>
                <a:ea typeface="Arial Unicode MS" pitchFamily="34" charset="-128"/>
                <a:cs typeface="Arial Unicode MS" pitchFamily="34" charset="-128"/>
              </a:rPr>
              <a:t>Organization: affected teams within SAP or SAP affiliated companies, such as operations, support, GTM teams, legal, IT, finance, marketing, … Some types of partners can also considered as part of organization readiness</a:t>
            </a:r>
          </a:p>
          <a:p>
            <a:pPr lvl="0" fontAlgn="base">
              <a:spcBef>
                <a:spcPts val="600"/>
              </a:spcBef>
              <a:spcAft>
                <a:spcPct val="0"/>
              </a:spcAft>
              <a:buClr>
                <a:srgbClr val="F0AB00"/>
              </a:buClr>
              <a:buSzPct val="80000"/>
            </a:pPr>
            <a:endParaRPr lang="en-US" sz="1000" b="1"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b="1"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r>
              <a:rPr lang="en-US" sz="1000" kern="0" dirty="0" smtClean="0">
                <a:solidFill>
                  <a:srgbClr val="FFFFFF"/>
                </a:solidFill>
                <a:ea typeface="Arial Unicode MS" pitchFamily="34" charset="-128"/>
                <a:cs typeface="Arial Unicode MS" pitchFamily="34" charset="-128"/>
              </a:rPr>
              <a:t>Summarize the status of the tasks contributing to Organization Readiness for your delivery. Mention in particular, if there are any deviations from the plan agreed at Start of Standard Development.</a:t>
            </a: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r>
              <a:rPr lang="en-US" sz="1000" kern="0" dirty="0" smtClean="0">
                <a:solidFill>
                  <a:srgbClr val="FFFFFF"/>
                </a:solidFill>
                <a:ea typeface="Arial Unicode MS" pitchFamily="34" charset="-128"/>
                <a:cs typeface="Arial Unicode MS" pitchFamily="34" charset="-128"/>
              </a:rPr>
              <a:t>This is a list of tasks/topics which contribute to organization readiness.</a:t>
            </a:r>
          </a:p>
          <a:p>
            <a:pPr lvl="0" fontAlgn="base">
              <a:spcBef>
                <a:spcPts val="600"/>
              </a:spcBef>
              <a:spcAft>
                <a:spcPct val="0"/>
              </a:spcAft>
              <a:buClr>
                <a:srgbClr val="F0AB00"/>
              </a:buClr>
              <a:buSzPct val="80000"/>
            </a:pPr>
            <a:r>
              <a:rPr lang="en-US" sz="1000" kern="0" dirty="0" smtClean="0">
                <a:solidFill>
                  <a:srgbClr val="FFFFFF"/>
                </a:solidFill>
                <a:ea typeface="Arial Unicode MS" pitchFamily="34" charset="-128"/>
                <a:cs typeface="Arial Unicode MS" pitchFamily="34" charset="-128"/>
              </a:rPr>
              <a:t>Those with a red star are corporate requirements, those with a blue star are business rules.</a:t>
            </a:r>
          </a:p>
          <a:p>
            <a:pPr lvl="0" fontAlgn="base">
              <a:spcBef>
                <a:spcPts val="600"/>
              </a:spcBef>
              <a:spcAft>
                <a:spcPct val="0"/>
              </a:spcAft>
              <a:buClr>
                <a:srgbClr val="FFFFFF"/>
              </a:buClr>
              <a:buSzPct val="100000"/>
            </a:pPr>
            <a:endParaRPr lang="en-US" sz="1100" kern="0" dirty="0">
              <a:solidFill>
                <a:srgbClr val="FFFFFF"/>
              </a:solidFill>
              <a:ea typeface="Arial Unicode MS" pitchFamily="34" charset="-128"/>
              <a:cs typeface="Arial Unicode MS" pitchFamily="34" charset="-128"/>
            </a:endParaRPr>
          </a:p>
        </p:txBody>
      </p:sp>
      <p:sp>
        <p:nvSpPr>
          <p:cNvPr id="17" name="AutoShape 5"/>
          <p:cNvSpPr>
            <a:spLocks noChangeArrowheads="1"/>
          </p:cNvSpPr>
          <p:nvPr/>
        </p:nvSpPr>
        <p:spPr bwMode="auto">
          <a:xfrm>
            <a:off x="358774" y="1288344"/>
            <a:ext cx="8453755" cy="728641"/>
          </a:xfrm>
          <a:prstGeom prst="roundRect">
            <a:avLst>
              <a:gd name="adj" fmla="val 8741"/>
            </a:avLst>
          </a:prstGeom>
          <a:solidFill>
            <a:srgbClr val="FFFFCC">
              <a:alpha val="25098"/>
            </a:srgbClr>
          </a:solidFill>
          <a:ln w="9525">
            <a:solidFill>
              <a:srgbClr val="F0AB00"/>
            </a:solidFill>
            <a:round/>
            <a:headEnd/>
            <a:tailEnd/>
          </a:ln>
        </p:spPr>
        <p:txBody>
          <a:bodyPr wrap="square"/>
          <a:lstStyle/>
          <a:p>
            <a:pPr marL="0" marR="0" lvl="0" indent="0" defTabSz="914400" eaLnBrk="1" fontAlgn="auto" latinLnBrk="0" hangingPunct="1">
              <a:lnSpc>
                <a:spcPct val="100000"/>
              </a:lnSpc>
              <a:spcBef>
                <a:spcPts val="0"/>
              </a:spcBef>
              <a:spcAft>
                <a:spcPts val="0"/>
              </a:spcAft>
              <a:buClr>
                <a:srgbClr val="F0AB00"/>
              </a:buClr>
              <a:buSzPct val="150000"/>
              <a:buFontTx/>
              <a:buNone/>
              <a:tabLst>
                <a:tab pos="266700" algn="l"/>
              </a:tabLst>
              <a:defRPr/>
            </a:pPr>
            <a:r>
              <a:rPr kumimoji="0" lang="en-US" sz="1000" b="0" i="0" u="none" strike="noStrike" kern="0" cap="none" spc="0" normalizeH="0" baseline="0" noProof="0" dirty="0" smtClean="0">
                <a:ln>
                  <a:noFill/>
                </a:ln>
                <a:solidFill>
                  <a:srgbClr val="666666"/>
                </a:solidFill>
                <a:effectLst/>
                <a:uLnTx/>
                <a:uFillTx/>
                <a:latin typeface="Arial Black" pitchFamily="34" charset="0"/>
              </a:rPr>
              <a:t>Target:</a:t>
            </a:r>
          </a:p>
          <a:p>
            <a:pPr marL="171450" marR="0" lvl="0" indent="-171450" defTabSz="914400" eaLnBrk="1" fontAlgn="auto" latinLnBrk="0" hangingPunct="1">
              <a:lnSpc>
                <a:spcPct val="100000"/>
              </a:lnSpc>
              <a:spcBef>
                <a:spcPts val="0"/>
              </a:spcBef>
              <a:spcAft>
                <a:spcPts val="0"/>
              </a:spcAft>
              <a:buClr>
                <a:srgbClr val="F0AB00"/>
              </a:buClr>
              <a:buSzPct val="150000"/>
              <a:buFont typeface="Arial" panose="020B0604020202020204" pitchFamily="34" charset="0"/>
              <a:buChar char="•"/>
              <a:tabLst>
                <a:tab pos="266700" algn="l"/>
              </a:tabLst>
              <a:defRPr/>
            </a:pPr>
            <a:r>
              <a:rPr kumimoji="0" lang="en-US" sz="1000" b="0" i="0" u="none" strike="noStrike" kern="0" cap="none" spc="0" normalizeH="0" baseline="0" noProof="0" dirty="0" smtClean="0">
                <a:ln>
                  <a:noFill/>
                </a:ln>
                <a:solidFill>
                  <a:srgbClr val="666666"/>
                </a:solidFill>
                <a:effectLst/>
                <a:uLnTx/>
                <a:uFillTx/>
              </a:rPr>
              <a:t>All internal stakeholders and partners are aware of the new release</a:t>
            </a:r>
          </a:p>
          <a:p>
            <a:pPr marL="171450" marR="0" lvl="0" indent="-171450" defTabSz="914400" eaLnBrk="1" fontAlgn="auto" latinLnBrk="0" hangingPunct="1">
              <a:lnSpc>
                <a:spcPct val="100000"/>
              </a:lnSpc>
              <a:spcBef>
                <a:spcPts val="0"/>
              </a:spcBef>
              <a:spcAft>
                <a:spcPts val="0"/>
              </a:spcAft>
              <a:buClr>
                <a:srgbClr val="F0AB00"/>
              </a:buClr>
              <a:buSzPct val="150000"/>
              <a:buFont typeface="Arial" panose="020B0604020202020204" pitchFamily="34" charset="0"/>
              <a:buChar char="•"/>
              <a:tabLst>
                <a:tab pos="266700" algn="l"/>
              </a:tabLst>
              <a:defRPr/>
            </a:pPr>
            <a:r>
              <a:rPr kumimoji="0" lang="en-US" sz="1000" b="0" i="0" u="none" strike="noStrike" kern="0" cap="none" spc="0" normalizeH="0" baseline="0" noProof="0" dirty="0" smtClean="0">
                <a:ln>
                  <a:noFill/>
                </a:ln>
                <a:solidFill>
                  <a:srgbClr val="666666"/>
                </a:solidFill>
                <a:effectLst/>
                <a:uLnTx/>
                <a:uFillTx/>
              </a:rPr>
              <a:t>Each team knows what to do to support the new release</a:t>
            </a:r>
          </a:p>
          <a:p>
            <a:pPr marL="171450" marR="0" lvl="0" indent="-171450" defTabSz="914400" eaLnBrk="1" fontAlgn="auto" latinLnBrk="0" hangingPunct="1">
              <a:lnSpc>
                <a:spcPct val="100000"/>
              </a:lnSpc>
              <a:spcBef>
                <a:spcPts val="0"/>
              </a:spcBef>
              <a:spcAft>
                <a:spcPts val="0"/>
              </a:spcAft>
              <a:buClr>
                <a:srgbClr val="F0AB00"/>
              </a:buClr>
              <a:buSzPct val="150000"/>
              <a:buFont typeface="Arial" panose="020B0604020202020204" pitchFamily="34" charset="0"/>
              <a:buChar char="•"/>
              <a:tabLst>
                <a:tab pos="266700" algn="l"/>
              </a:tabLst>
              <a:defRPr/>
            </a:pPr>
            <a:r>
              <a:rPr kumimoji="0" lang="en-US" sz="1000" b="0" i="0" u="none" strike="noStrike" kern="0" cap="none" spc="0" normalizeH="0" baseline="0" noProof="0" dirty="0" smtClean="0">
                <a:ln>
                  <a:noFill/>
                </a:ln>
                <a:solidFill>
                  <a:srgbClr val="666666"/>
                </a:solidFill>
                <a:effectLst/>
                <a:uLnTx/>
                <a:uFillTx/>
              </a:rPr>
              <a:t>Each team is staffed and able to support the new release</a:t>
            </a:r>
          </a:p>
        </p:txBody>
      </p:sp>
      <p:sp>
        <p:nvSpPr>
          <p:cNvPr id="18" name="AutoShape 5"/>
          <p:cNvSpPr>
            <a:spLocks noChangeArrowheads="1"/>
          </p:cNvSpPr>
          <p:nvPr/>
        </p:nvSpPr>
        <p:spPr bwMode="auto">
          <a:xfrm>
            <a:off x="358774" y="2075881"/>
            <a:ext cx="8453755" cy="2919449"/>
          </a:xfrm>
          <a:prstGeom prst="roundRect">
            <a:avLst>
              <a:gd name="adj" fmla="val 2414"/>
            </a:avLst>
          </a:prstGeom>
          <a:solidFill>
            <a:srgbClr val="FFFFCC">
              <a:alpha val="25098"/>
            </a:srgbClr>
          </a:solidFill>
          <a:ln w="9525">
            <a:solidFill>
              <a:srgbClr val="F0AB00"/>
            </a:solidFill>
            <a:round/>
            <a:headEnd/>
            <a:tailEnd/>
          </a:ln>
        </p:spPr>
        <p:txBody>
          <a:bodyPr wrap="square"/>
          <a:lstStyle/>
          <a:p>
            <a:pPr marL="0" marR="0" lvl="0" indent="0" defTabSz="914400" eaLnBrk="1" fontAlgn="auto" latinLnBrk="0" hangingPunct="1">
              <a:lnSpc>
                <a:spcPct val="100000"/>
              </a:lnSpc>
              <a:spcBef>
                <a:spcPts val="0"/>
              </a:spcBef>
              <a:spcAft>
                <a:spcPts val="0"/>
              </a:spcAft>
              <a:buClr>
                <a:srgbClr val="F0AB00"/>
              </a:buClr>
              <a:buSzPct val="150000"/>
              <a:buFontTx/>
              <a:buNone/>
              <a:tabLst>
                <a:tab pos="266700" algn="l"/>
              </a:tabLst>
              <a:defRPr/>
            </a:pPr>
            <a:r>
              <a:rPr kumimoji="0" lang="en-US" sz="1000" b="0" i="0" u="none" strike="noStrike" kern="0" cap="none" spc="0" normalizeH="0" baseline="0" noProof="0" dirty="0" smtClean="0">
                <a:ln>
                  <a:noFill/>
                </a:ln>
                <a:solidFill>
                  <a:srgbClr val="666666"/>
                </a:solidFill>
                <a:effectLst/>
                <a:uLnTx/>
                <a:uFillTx/>
                <a:latin typeface="Arial Black" pitchFamily="34" charset="0"/>
              </a:rPr>
              <a:t>Summary:</a:t>
            </a:r>
          </a:p>
        </p:txBody>
      </p:sp>
      <p:sp>
        <p:nvSpPr>
          <p:cNvPr id="19" name="AutoShape 5"/>
          <p:cNvSpPr>
            <a:spLocks noChangeArrowheads="1"/>
          </p:cNvSpPr>
          <p:nvPr/>
        </p:nvSpPr>
        <p:spPr bwMode="auto">
          <a:xfrm>
            <a:off x="4592824" y="4995333"/>
            <a:ext cx="4219706" cy="1244830"/>
          </a:xfrm>
          <a:prstGeom prst="roundRect">
            <a:avLst>
              <a:gd name="adj" fmla="val 3788"/>
            </a:avLst>
          </a:prstGeom>
          <a:solidFill>
            <a:srgbClr val="FFFFCC">
              <a:alpha val="25098"/>
            </a:srgbClr>
          </a:solidFill>
          <a:ln w="9525">
            <a:solidFill>
              <a:srgbClr val="F0AB00"/>
            </a:solidFill>
            <a:round/>
            <a:headEnd/>
            <a:tailEnd/>
          </a:ln>
        </p:spPr>
        <p:txBody>
          <a:bodyPr wrap="square" lIns="72000" tIns="180000" bIns="0"/>
          <a:lstStyle/>
          <a:p>
            <a:pPr marL="92075" marR="0" lvl="0" indent="-92075"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lang="en-US" sz="900" kern="0" dirty="0">
                <a:solidFill>
                  <a:srgbClr val="666666"/>
                </a:solidFill>
                <a:latin typeface="Arial Black" pitchFamily="34" charset="0"/>
              </a:rPr>
              <a:t>Generate Customer Base</a:t>
            </a:r>
          </a:p>
          <a:p>
            <a:pPr marL="92075" marR="0" lvl="0" indent="-92075"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kumimoji="0" lang="en-US" sz="900" b="0" i="0" u="none" strike="noStrike" kern="0" cap="none" spc="0" normalizeH="0" baseline="0" noProof="0" dirty="0" smtClean="0">
                <a:ln>
                  <a:noFill/>
                </a:ln>
                <a:solidFill>
                  <a:srgbClr val="666666"/>
                </a:solidFill>
                <a:effectLst/>
                <a:uLnTx/>
                <a:uFillTx/>
                <a:latin typeface="Arial Black" pitchFamily="34" charset="0"/>
              </a:rPr>
              <a:t>Support Planning and Set-up</a:t>
            </a:r>
            <a:r>
              <a:rPr kumimoji="0" lang="en-US" sz="900" b="0" i="0" u="none" strike="noStrike" kern="0" cap="none" spc="0" normalizeH="0" baseline="0" noProof="0" dirty="0" smtClean="0">
                <a:ln>
                  <a:noFill/>
                </a:ln>
                <a:solidFill>
                  <a:srgbClr val="0076CB"/>
                </a:solidFill>
                <a:effectLst/>
                <a:uLnTx/>
                <a:uFillTx/>
                <a:latin typeface="Arial Black" pitchFamily="34" charset="0"/>
              </a:rPr>
              <a:t>*</a:t>
            </a:r>
          </a:p>
          <a:p>
            <a:pPr marL="92075" marR="0" lvl="0" indent="-92075"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kumimoji="0" lang="en-US" sz="900" b="0" i="0" u="none" strike="noStrike" kern="0" cap="none" spc="0" normalizeH="0" baseline="0" noProof="0" dirty="0" smtClean="0">
                <a:ln>
                  <a:noFill/>
                </a:ln>
                <a:solidFill>
                  <a:srgbClr val="666666"/>
                </a:solidFill>
                <a:effectLst/>
                <a:uLnTx/>
                <a:uFillTx/>
                <a:latin typeface="Arial Black" pitchFamily="34" charset="0"/>
              </a:rPr>
              <a:t>Maintenance Planning and Set-up</a:t>
            </a:r>
            <a:r>
              <a:rPr kumimoji="0" lang="en-US" sz="900" b="0" i="0" u="none" strike="noStrike" kern="0" cap="none" spc="0" normalizeH="0" baseline="0" noProof="0" dirty="0" smtClean="0">
                <a:ln>
                  <a:noFill/>
                </a:ln>
                <a:solidFill>
                  <a:srgbClr val="0076CB"/>
                </a:solidFill>
                <a:effectLst/>
                <a:uLnTx/>
                <a:uFillTx/>
                <a:latin typeface="Arial Black" pitchFamily="34" charset="0"/>
              </a:rPr>
              <a:t>*</a:t>
            </a:r>
          </a:p>
          <a:p>
            <a:pPr marL="92075" marR="0" lvl="0" indent="-92075"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lang="en-US" sz="900" kern="0" dirty="0" smtClean="0">
                <a:solidFill>
                  <a:srgbClr val="666666"/>
                </a:solidFill>
                <a:latin typeface="Arial Black" pitchFamily="34" charset="0"/>
              </a:rPr>
              <a:t>Support </a:t>
            </a:r>
            <a:r>
              <a:rPr lang="en-US" sz="900" kern="0" dirty="0">
                <a:solidFill>
                  <a:srgbClr val="666666"/>
                </a:solidFill>
                <a:latin typeface="Arial Black" pitchFamily="34" charset="0"/>
              </a:rPr>
              <a:t>Package Planning</a:t>
            </a:r>
            <a:r>
              <a:rPr lang="en-US" sz="900" kern="0" dirty="0" smtClean="0">
                <a:solidFill>
                  <a:srgbClr val="0076CB"/>
                </a:solidFill>
                <a:latin typeface="Arial Black" pitchFamily="34" charset="0"/>
              </a:rPr>
              <a:t>*</a:t>
            </a:r>
          </a:p>
          <a:p>
            <a:pPr marL="92075" marR="0" lvl="0" indent="-92075"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lang="en-US" sz="900" kern="0" dirty="0">
                <a:solidFill>
                  <a:srgbClr val="666666"/>
                </a:solidFill>
                <a:latin typeface="Arial Black" pitchFamily="34" charset="0"/>
              </a:rPr>
              <a:t>Software Delivery</a:t>
            </a:r>
            <a:r>
              <a:rPr lang="en-US" sz="900" kern="0" dirty="0" smtClean="0">
                <a:solidFill>
                  <a:srgbClr val="FF0000"/>
                </a:solidFill>
                <a:latin typeface="Arial Black" pitchFamily="34" charset="0"/>
              </a:rPr>
              <a:t>*</a:t>
            </a:r>
            <a:endParaRPr lang="en-US" sz="900" kern="0" dirty="0">
              <a:solidFill>
                <a:srgbClr val="FF0000"/>
              </a:solidFill>
              <a:latin typeface="Arial Black" pitchFamily="34" charset="0"/>
            </a:endParaRPr>
          </a:p>
        </p:txBody>
      </p:sp>
      <p:sp>
        <p:nvSpPr>
          <p:cNvPr id="20" name="AutoShape 5"/>
          <p:cNvSpPr>
            <a:spLocks noChangeArrowheads="1"/>
          </p:cNvSpPr>
          <p:nvPr/>
        </p:nvSpPr>
        <p:spPr bwMode="auto">
          <a:xfrm>
            <a:off x="358775" y="4995333"/>
            <a:ext cx="4213226" cy="1244829"/>
          </a:xfrm>
          <a:prstGeom prst="roundRect">
            <a:avLst>
              <a:gd name="adj" fmla="val 1950"/>
            </a:avLst>
          </a:prstGeom>
          <a:solidFill>
            <a:srgbClr val="FFFFCC">
              <a:alpha val="25098"/>
            </a:srgbClr>
          </a:solidFill>
          <a:ln w="9525">
            <a:solidFill>
              <a:srgbClr val="F0AB00"/>
            </a:solidFill>
            <a:round/>
            <a:headEnd/>
            <a:tailEnd/>
          </a:ln>
        </p:spPr>
        <p:txBody>
          <a:bodyPr wrap="square" lIns="72000" tIns="180000" bIns="0"/>
          <a:lstStyle/>
          <a:p>
            <a:pPr marL="92075" marR="0" lvl="0" indent="-92075"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kumimoji="0" lang="en-US" sz="900" b="0" i="0" u="none" strike="noStrike" kern="0" cap="none" spc="0" normalizeH="0" baseline="0" noProof="0" dirty="0" smtClean="0">
                <a:ln>
                  <a:noFill/>
                </a:ln>
                <a:solidFill>
                  <a:srgbClr val="666666"/>
                </a:solidFill>
                <a:effectLst/>
                <a:uLnTx/>
                <a:uFillTx/>
                <a:latin typeface="Arial Black" pitchFamily="34" charset="0"/>
              </a:rPr>
              <a:t>Assembly &amp; Validation Planning &amp; Set-up</a:t>
            </a:r>
            <a:r>
              <a:rPr kumimoji="0" lang="en-US" sz="900" b="0" i="0" u="none" strike="noStrike" kern="0" cap="none" spc="0" normalizeH="0" baseline="0" noProof="0" dirty="0" smtClean="0">
                <a:ln>
                  <a:noFill/>
                </a:ln>
                <a:solidFill>
                  <a:srgbClr val="0076CB"/>
                </a:solidFill>
                <a:effectLst/>
                <a:uLnTx/>
                <a:uFillTx/>
                <a:latin typeface="Arial Black" pitchFamily="34" charset="0"/>
              </a:rPr>
              <a:t>*</a:t>
            </a:r>
          </a:p>
          <a:p>
            <a:pPr marL="92075" marR="0" lvl="0" indent="-92075"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kumimoji="0" lang="en-US" sz="900" b="0" i="0" u="none" strike="noStrike" kern="0" cap="none" spc="0" normalizeH="0" baseline="0" noProof="0" dirty="0" smtClean="0">
                <a:ln>
                  <a:noFill/>
                </a:ln>
                <a:solidFill>
                  <a:srgbClr val="666666"/>
                </a:solidFill>
                <a:effectLst/>
                <a:uLnTx/>
                <a:uFillTx/>
                <a:latin typeface="Arial Black" pitchFamily="34" charset="0"/>
              </a:rPr>
              <a:t>Cloud Operations Planning and </a:t>
            </a:r>
            <a:r>
              <a:rPr lang="en-US" sz="900" kern="0" dirty="0" smtClean="0">
                <a:solidFill>
                  <a:srgbClr val="666666"/>
                </a:solidFill>
                <a:latin typeface="Arial Black" pitchFamily="34" charset="0"/>
              </a:rPr>
              <a:t>Set-up</a:t>
            </a:r>
            <a:r>
              <a:rPr kumimoji="0" lang="en-US" sz="900" b="0" i="0" u="none" strike="noStrike" kern="0" cap="none" spc="0" normalizeH="0" baseline="0" noProof="0" dirty="0" smtClean="0">
                <a:ln>
                  <a:noFill/>
                </a:ln>
                <a:solidFill>
                  <a:srgbClr val="0076CB"/>
                </a:solidFill>
                <a:effectLst/>
                <a:uLnTx/>
                <a:uFillTx/>
                <a:latin typeface="Arial Black" pitchFamily="34" charset="0"/>
              </a:rPr>
              <a:t>*</a:t>
            </a:r>
          </a:p>
          <a:p>
            <a:pPr marL="92075" marR="0" lvl="0" indent="-92075"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kumimoji="0" lang="en-US" sz="900" b="0" i="0" u="none" strike="noStrike" kern="0" cap="none" spc="0" normalizeH="0" baseline="0" noProof="0" dirty="0" smtClean="0">
                <a:ln>
                  <a:noFill/>
                </a:ln>
                <a:solidFill>
                  <a:srgbClr val="666666"/>
                </a:solidFill>
                <a:effectLst/>
                <a:uLnTx/>
                <a:uFillTx/>
                <a:latin typeface="Arial Black" pitchFamily="34" charset="0"/>
              </a:rPr>
              <a:t>Go-to-Market Planning &amp; Set-up</a:t>
            </a:r>
            <a:r>
              <a:rPr kumimoji="0" lang="en-US" sz="900" b="0" i="0" u="none" strike="noStrike" kern="0" cap="none" spc="0" normalizeH="0" baseline="0" noProof="0" dirty="0" smtClean="0">
                <a:ln>
                  <a:noFill/>
                </a:ln>
                <a:solidFill>
                  <a:srgbClr val="0076CB"/>
                </a:solidFill>
                <a:effectLst/>
                <a:uLnTx/>
                <a:uFillTx/>
                <a:latin typeface="Arial Black" pitchFamily="34" charset="0"/>
              </a:rPr>
              <a:t>*</a:t>
            </a:r>
          </a:p>
          <a:p>
            <a:pPr marL="92075" marR="0" lvl="0" indent="-92075"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kumimoji="0" lang="en-US" sz="900" b="0" i="0" u="none" strike="noStrike" kern="0" cap="none" spc="0" normalizeH="0" baseline="0" noProof="0" dirty="0" smtClean="0">
                <a:ln>
                  <a:noFill/>
                </a:ln>
                <a:solidFill>
                  <a:srgbClr val="666666"/>
                </a:solidFill>
                <a:effectLst/>
                <a:uLnTx/>
                <a:uFillTx/>
                <a:latin typeface="Arial Black" pitchFamily="34" charset="0"/>
              </a:rPr>
              <a:t>Early Knowledge Transfer</a:t>
            </a:r>
            <a:r>
              <a:rPr kumimoji="0" lang="en-US" sz="900" b="0" i="0" u="none" strike="noStrike" kern="0" cap="none" spc="0" normalizeH="0" baseline="0" noProof="0" dirty="0" smtClean="0">
                <a:ln>
                  <a:noFill/>
                </a:ln>
                <a:solidFill>
                  <a:srgbClr val="0076CB"/>
                </a:solidFill>
                <a:effectLst/>
                <a:uLnTx/>
                <a:uFillTx/>
                <a:latin typeface="Arial Black" pitchFamily="34" charset="0"/>
              </a:rPr>
              <a:t>*</a:t>
            </a:r>
          </a:p>
        </p:txBody>
      </p:sp>
      <p:sp>
        <p:nvSpPr>
          <p:cNvPr id="11" name="Left Arrow 10"/>
          <p:cNvSpPr/>
          <p:nvPr/>
        </p:nvSpPr>
        <p:spPr bwMode="gray">
          <a:xfrm>
            <a:off x="-252000" y="3384000"/>
            <a:ext cx="5536111" cy="1240404"/>
          </a:xfrm>
          <a:prstGeom prst="leftArrow">
            <a:avLst/>
          </a:prstGeom>
          <a:ln>
            <a:headEnd/>
            <a:tailEnd/>
          </a:ln>
        </p:spPr>
        <p:style>
          <a:lnRef idx="1">
            <a:schemeClr val="accent1"/>
          </a:lnRef>
          <a:fillRef idx="3">
            <a:schemeClr val="accent1"/>
          </a:fillRef>
          <a:effectRef idx="2">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en-US" kern="0" dirty="0">
                <a:ea typeface="Arial Unicode MS" pitchFamily="34" charset="-128"/>
                <a:cs typeface="Arial Unicode MS" pitchFamily="34" charset="-128"/>
              </a:rPr>
              <a:t>Please always follow instructions when available</a:t>
            </a:r>
            <a:endParaRPr lang="en-US" sz="700" kern="0" dirty="0">
              <a:ea typeface="Arial Unicode MS" pitchFamily="34" charset="-128"/>
              <a:cs typeface="Arial Unicode MS" pitchFamily="34" charset="-128"/>
            </a:endParaRPr>
          </a:p>
          <a:p>
            <a:pPr algn="r" fontAlgn="base">
              <a:spcBef>
                <a:spcPct val="50000"/>
              </a:spcBef>
              <a:spcAft>
                <a:spcPct val="0"/>
              </a:spcAft>
              <a:buClr>
                <a:srgbClr val="F0AB00"/>
              </a:buClr>
              <a:buSzPct val="80000"/>
            </a:pPr>
            <a:r>
              <a:rPr lang="en-US" sz="800" b="1" kern="0" dirty="0">
                <a:ea typeface="Arial Unicode MS" pitchFamily="34" charset="-128"/>
                <a:cs typeface="Arial Unicode MS" pitchFamily="34" charset="-128"/>
              </a:rPr>
              <a:t>Delete this shape when not needed anymore</a:t>
            </a:r>
          </a:p>
        </p:txBody>
      </p:sp>
    </p:spTree>
    <p:extLst>
      <p:ext uri="{BB962C8B-B14F-4D97-AF65-F5344CB8AC3E}">
        <p14:creationId xmlns:p14="http://schemas.microsoft.com/office/powerpoint/2010/main" val="394935047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25623197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66" name="think-cell Slide" r:id="rId5" imgW="408" imgH="408" progId="TCLayout.ActiveDocument.1">
                  <p:embed/>
                </p:oleObj>
              </mc:Choice>
              <mc:Fallback>
                <p:oleObj name="think-cell Slide" r:id="rId5" imgW="408" imgH="408"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1"/>
          <p:cNvSpPr>
            <a:spLocks noGrp="1"/>
          </p:cNvSpPr>
          <p:nvPr>
            <p:ph type="title"/>
          </p:nvPr>
        </p:nvSpPr>
        <p:spPr>
          <a:xfrm>
            <a:off x="324000" y="243989"/>
            <a:ext cx="8317080" cy="955633"/>
          </a:xfrm>
        </p:spPr>
        <p:txBody>
          <a:bodyPr/>
          <a:lstStyle/>
          <a:p>
            <a:r>
              <a:rPr lang="en-US" dirty="0" smtClean="0"/>
              <a:t>Detailed View </a:t>
            </a:r>
            <a:r>
              <a:rPr lang="en-US" sz="2000" dirty="0" smtClean="0"/>
              <a:t>– Organization Readiness open issues</a:t>
            </a:r>
            <a:br>
              <a:rPr lang="en-US" sz="2000" dirty="0" smtClean="0"/>
            </a:br>
            <a:r>
              <a:rPr lang="en-US" sz="1800" b="0" dirty="0" smtClean="0"/>
              <a:t>(before Release Decision)						</a:t>
            </a:r>
            <a:endParaRPr lang="en-US" sz="1800" u="sng" dirty="0"/>
          </a:p>
        </p:txBody>
      </p:sp>
      <p:sp>
        <p:nvSpPr>
          <p:cNvPr id="12" name="Rectangle 11"/>
          <p:cNvSpPr/>
          <p:nvPr/>
        </p:nvSpPr>
        <p:spPr bwMode="gray">
          <a:xfrm>
            <a:off x="-3348000" y="0"/>
            <a:ext cx="3240000" cy="68580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t" anchorCtr="0"/>
          <a:lstStyle/>
          <a:p>
            <a:pPr lvl="0" fontAlgn="base">
              <a:spcBef>
                <a:spcPts val="600"/>
              </a:spcBef>
              <a:spcAft>
                <a:spcPct val="0"/>
              </a:spcAft>
              <a:buClr>
                <a:srgbClr val="F0AB00"/>
              </a:buClr>
              <a:buSzPct val="80000"/>
            </a:pPr>
            <a:r>
              <a:rPr lang="en-US" b="1" kern="0" dirty="0">
                <a:solidFill>
                  <a:srgbClr val="FFFFFF"/>
                </a:solidFill>
                <a:ea typeface="Arial Unicode MS" pitchFamily="34" charset="-128"/>
                <a:cs typeface="Arial Unicode MS" pitchFamily="34" charset="-128"/>
              </a:rPr>
              <a:t>Instructions</a:t>
            </a:r>
            <a:r>
              <a:rPr lang="en-US" sz="800" b="1" kern="0" dirty="0">
                <a:solidFill>
                  <a:srgbClr val="FFFFFF"/>
                </a:solidFill>
                <a:ea typeface="Arial Unicode MS" pitchFamily="34" charset="-128"/>
                <a:cs typeface="Arial Unicode MS" pitchFamily="34" charset="-128"/>
              </a:rPr>
              <a:t> </a:t>
            </a:r>
            <a:br>
              <a:rPr lang="en-US" sz="800" b="1" kern="0" dirty="0">
                <a:solidFill>
                  <a:srgbClr val="FFFFFF"/>
                </a:solidFill>
                <a:ea typeface="Arial Unicode MS" pitchFamily="34" charset="-128"/>
                <a:cs typeface="Arial Unicode MS" pitchFamily="34" charset="-128"/>
              </a:rPr>
            </a:br>
            <a:r>
              <a:rPr lang="en-US" sz="700" b="1" kern="0" dirty="0">
                <a:solidFill>
                  <a:srgbClr val="FFFFFF"/>
                </a:solidFill>
                <a:ea typeface="Arial Unicode MS" pitchFamily="34" charset="-128"/>
                <a:cs typeface="Arial Unicode MS" pitchFamily="34" charset="-128"/>
              </a:rPr>
              <a:t>(Delete this box when not needed anymore</a:t>
            </a:r>
            <a:r>
              <a:rPr lang="en-US" sz="700" b="1" kern="0" dirty="0" smtClean="0">
                <a:solidFill>
                  <a:srgbClr val="FFFFFF"/>
                </a:solidFill>
                <a:ea typeface="Arial Unicode MS" pitchFamily="34" charset="-128"/>
                <a:cs typeface="Arial Unicode MS" pitchFamily="34" charset="-128"/>
              </a:rPr>
              <a:t>)</a:t>
            </a:r>
            <a:br>
              <a:rPr lang="en-US" sz="700" b="1" kern="0" dirty="0" smtClean="0">
                <a:solidFill>
                  <a:srgbClr val="FFFFFF"/>
                </a:solidFill>
                <a:ea typeface="Arial Unicode MS" pitchFamily="34" charset="-128"/>
                <a:cs typeface="Arial Unicode MS" pitchFamily="34" charset="-128"/>
              </a:rPr>
            </a:br>
            <a:r>
              <a:rPr lang="en-US" sz="700" b="1" kern="0" dirty="0" smtClean="0">
                <a:solidFill>
                  <a:srgbClr val="FFFFFF"/>
                </a:solidFill>
                <a:ea typeface="Arial Unicode MS" pitchFamily="34" charset="-128"/>
                <a:cs typeface="Arial Unicode MS" pitchFamily="34" charset="-128"/>
              </a:rPr>
              <a:t/>
            </a:r>
            <a:br>
              <a:rPr lang="en-US" sz="700" b="1" kern="0" dirty="0" smtClean="0">
                <a:solidFill>
                  <a:srgbClr val="FFFFFF"/>
                </a:solidFill>
                <a:ea typeface="Arial Unicode MS" pitchFamily="34" charset="-128"/>
                <a:cs typeface="Arial Unicode MS" pitchFamily="34" charset="-128"/>
              </a:rPr>
            </a:br>
            <a:endParaRPr lang="en-US" sz="1000" kern="0" dirty="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r>
              <a:rPr lang="en-US" sz="1000" kern="0" dirty="0" smtClean="0">
                <a:solidFill>
                  <a:srgbClr val="FFFFFF"/>
                </a:solidFill>
                <a:ea typeface="Arial Unicode MS" pitchFamily="34" charset="-128"/>
                <a:cs typeface="Arial Unicode MS" pitchFamily="34" charset="-128"/>
              </a:rPr>
              <a:t>Enter </a:t>
            </a:r>
            <a:r>
              <a:rPr lang="en-US" sz="1000" kern="0" dirty="0">
                <a:solidFill>
                  <a:srgbClr val="FFFFFF"/>
                </a:solidFill>
                <a:ea typeface="Arial Unicode MS" pitchFamily="34" charset="-128"/>
                <a:cs typeface="Arial Unicode MS" pitchFamily="34" charset="-128"/>
              </a:rPr>
              <a:t>known issues regarding Organization Readiness and corresponding responses.</a:t>
            </a:r>
          </a:p>
          <a:p>
            <a:pPr lvl="0" fontAlgn="base">
              <a:spcBef>
                <a:spcPts val="600"/>
              </a:spcBef>
              <a:spcAft>
                <a:spcPct val="0"/>
              </a:spcAft>
              <a:buClr>
                <a:srgbClr val="F0AB00"/>
              </a:buClr>
              <a:buSzPct val="80000"/>
            </a:pPr>
            <a:r>
              <a:rPr lang="en-US" sz="1000" kern="0" dirty="0">
                <a:solidFill>
                  <a:srgbClr val="FFFFFF"/>
                </a:solidFill>
                <a:ea typeface="Arial Unicode MS" pitchFamily="34" charset="-128"/>
                <a:cs typeface="Arial Unicode MS" pitchFamily="34" charset="-128"/>
              </a:rPr>
              <a:t>Mention in particular, if there are any deviations from the plan agreed at Start of Standard Development.</a:t>
            </a:r>
          </a:p>
        </p:txBody>
      </p:sp>
      <p:sp>
        <p:nvSpPr>
          <p:cNvPr id="16" name="AutoShape 5"/>
          <p:cNvSpPr>
            <a:spLocks noChangeArrowheads="1"/>
          </p:cNvSpPr>
          <p:nvPr/>
        </p:nvSpPr>
        <p:spPr bwMode="auto">
          <a:xfrm>
            <a:off x="324001" y="1694102"/>
            <a:ext cx="4193228" cy="4025900"/>
          </a:xfrm>
          <a:prstGeom prst="roundRect">
            <a:avLst>
              <a:gd name="adj" fmla="val 2436"/>
            </a:avLst>
          </a:prstGeom>
          <a:solidFill>
            <a:srgbClr val="FFFFCC">
              <a:alpha val="25098"/>
            </a:srgbClr>
          </a:solidFill>
          <a:ln w="9525">
            <a:solidFill>
              <a:srgbClr val="F0AB00"/>
            </a:solidFill>
            <a:round/>
            <a:headEnd/>
            <a:tailEnd/>
          </a:ln>
        </p:spPr>
        <p:txBody>
          <a:bodyPr wrap="square" lIns="108000" tIns="72000" bIns="0"/>
          <a:lstStyle/>
          <a:p>
            <a:pPr marL="0" marR="0" lvl="0" indent="0" defTabSz="914400" eaLnBrk="1" fontAlgn="auto" latinLnBrk="0" hangingPunct="1">
              <a:lnSpc>
                <a:spcPct val="100000"/>
              </a:lnSpc>
              <a:spcBef>
                <a:spcPts val="600"/>
              </a:spcBef>
              <a:spcAft>
                <a:spcPts val="0"/>
              </a:spcAft>
              <a:buClr>
                <a:srgbClr val="F0AB00"/>
              </a:buClr>
              <a:buSzPct val="150000"/>
              <a:buFontTx/>
              <a:buNone/>
              <a:tabLst>
                <a:tab pos="266700" algn="l"/>
              </a:tabLst>
              <a:defRPr/>
            </a:pPr>
            <a:r>
              <a:rPr kumimoji="0" lang="en-US" sz="1200" b="0" i="0" u="none" strike="noStrike" kern="0" cap="none" spc="0" normalizeH="0" baseline="0" noProof="0" dirty="0" smtClean="0">
                <a:ln>
                  <a:noFill/>
                </a:ln>
                <a:solidFill>
                  <a:srgbClr val="666666"/>
                </a:solidFill>
                <a:effectLst/>
                <a:uLnTx/>
                <a:uFillTx/>
                <a:latin typeface="Arial Black" pitchFamily="34" charset="0"/>
              </a:rPr>
              <a:t>&lt;task&gt;: &lt;describe issue&gt;</a:t>
            </a:r>
            <a:endParaRPr kumimoji="0" lang="en-US" sz="1000" b="0" i="0" u="none" strike="noStrike" kern="0" cap="none" spc="0" normalizeH="0" baseline="0" noProof="0" dirty="0" smtClean="0">
              <a:ln>
                <a:noFill/>
              </a:ln>
              <a:solidFill>
                <a:srgbClr val="666666"/>
              </a:solidFill>
              <a:effectLst/>
              <a:uLnTx/>
              <a:uFillTx/>
              <a:latin typeface="Arial Black" pitchFamily="34" charset="0"/>
            </a:endParaRPr>
          </a:p>
          <a:p>
            <a:pPr marL="0" marR="0" lvl="0" indent="0" defTabSz="914400" eaLnBrk="1" fontAlgn="auto" latinLnBrk="0" hangingPunct="1">
              <a:lnSpc>
                <a:spcPct val="100000"/>
              </a:lnSpc>
              <a:spcBef>
                <a:spcPts val="600"/>
              </a:spcBef>
              <a:spcAft>
                <a:spcPts val="0"/>
              </a:spcAft>
              <a:buClr>
                <a:srgbClr val="F0AB00"/>
              </a:buClr>
              <a:buSzPct val="150000"/>
              <a:buFontTx/>
              <a:buNone/>
              <a:tabLst>
                <a:tab pos="266700" algn="l"/>
              </a:tabLst>
              <a:defRPr/>
            </a:pPr>
            <a:endParaRPr kumimoji="0" lang="en-US" sz="1100" b="0" i="1" u="none" strike="noStrike" kern="0" cap="none" spc="0" normalizeH="0" baseline="0" noProof="0" dirty="0" smtClean="0">
              <a:ln>
                <a:noFill/>
              </a:ln>
              <a:solidFill>
                <a:srgbClr val="666666"/>
              </a:solidFill>
              <a:effectLst/>
              <a:uLnTx/>
              <a:uFillTx/>
              <a:latin typeface="Arial Black" pitchFamily="34" charset="0"/>
            </a:endParaRPr>
          </a:p>
        </p:txBody>
      </p:sp>
      <p:sp>
        <p:nvSpPr>
          <p:cNvPr id="17" name="AutoShape 5"/>
          <p:cNvSpPr>
            <a:spLocks noChangeArrowheads="1"/>
          </p:cNvSpPr>
          <p:nvPr/>
        </p:nvSpPr>
        <p:spPr bwMode="auto">
          <a:xfrm>
            <a:off x="324000" y="1265965"/>
            <a:ext cx="4190203" cy="361667"/>
          </a:xfrm>
          <a:prstGeom prst="roundRect">
            <a:avLst>
              <a:gd name="adj" fmla="val 14609"/>
            </a:avLst>
          </a:prstGeom>
          <a:solidFill>
            <a:srgbClr val="FFFFCC">
              <a:alpha val="25098"/>
            </a:srgbClr>
          </a:solidFill>
          <a:ln w="9525">
            <a:solidFill>
              <a:srgbClr val="F0AB00"/>
            </a:solidFill>
            <a:round/>
            <a:headEnd/>
            <a:tailEnd/>
          </a:ln>
        </p:spPr>
        <p:txBody>
          <a:bodyPr wrap="none" lIns="108000" tIns="0" bIns="0" anchor="ctr" anchorCtr="0"/>
          <a:lstStyle/>
          <a:p>
            <a:pPr marL="0" marR="0" lvl="0" indent="0" defTabSz="914400" eaLnBrk="1" fontAlgn="auto" latinLnBrk="0" hangingPunct="1">
              <a:lnSpc>
                <a:spcPct val="100000"/>
              </a:lnSpc>
              <a:spcBef>
                <a:spcPts val="1800"/>
              </a:spcBef>
              <a:spcAft>
                <a:spcPts val="0"/>
              </a:spcAft>
              <a:buClr>
                <a:srgbClr val="F0AB00"/>
              </a:buClr>
              <a:buSzPct val="150000"/>
              <a:buFontTx/>
              <a:buNone/>
              <a:tabLst>
                <a:tab pos="266700" algn="l"/>
              </a:tabLst>
              <a:defRPr/>
            </a:pPr>
            <a:r>
              <a:rPr kumimoji="0" lang="en-US" sz="1800" b="0" i="0" u="none" strike="noStrike" kern="0" cap="none" spc="0" normalizeH="0" baseline="0" noProof="0" dirty="0" smtClean="0">
                <a:ln>
                  <a:noFill/>
                </a:ln>
                <a:solidFill>
                  <a:srgbClr val="666666"/>
                </a:solidFill>
                <a:effectLst/>
                <a:uLnTx/>
                <a:uFillTx/>
                <a:latin typeface="Arial Black" pitchFamily="34" charset="0"/>
              </a:rPr>
              <a:t>Issue</a:t>
            </a:r>
            <a:endParaRPr kumimoji="0" lang="en-US" sz="1600" b="0" i="1" u="none" strike="noStrike" kern="0" cap="none" spc="0" normalizeH="0" baseline="0" noProof="0" dirty="0" smtClean="0">
              <a:ln>
                <a:noFill/>
              </a:ln>
              <a:solidFill>
                <a:srgbClr val="666666"/>
              </a:solidFill>
              <a:effectLst/>
              <a:uLnTx/>
              <a:uFillTx/>
              <a:latin typeface="Arial Black" pitchFamily="34" charset="0"/>
            </a:endParaRPr>
          </a:p>
        </p:txBody>
      </p:sp>
      <p:sp>
        <p:nvSpPr>
          <p:cNvPr id="18" name="AutoShape 5"/>
          <p:cNvSpPr>
            <a:spLocks noChangeArrowheads="1"/>
          </p:cNvSpPr>
          <p:nvPr/>
        </p:nvSpPr>
        <p:spPr bwMode="auto">
          <a:xfrm>
            <a:off x="4629947" y="1265965"/>
            <a:ext cx="4190203" cy="361667"/>
          </a:xfrm>
          <a:prstGeom prst="roundRect">
            <a:avLst>
              <a:gd name="adj" fmla="val 14609"/>
            </a:avLst>
          </a:prstGeom>
          <a:solidFill>
            <a:srgbClr val="FFFFCC">
              <a:alpha val="25098"/>
            </a:srgbClr>
          </a:solidFill>
          <a:ln w="9525">
            <a:solidFill>
              <a:srgbClr val="F0AB00"/>
            </a:solidFill>
            <a:round/>
            <a:headEnd/>
            <a:tailEnd/>
          </a:ln>
        </p:spPr>
        <p:txBody>
          <a:bodyPr wrap="none" lIns="108000" tIns="0" bIns="0" anchor="ctr" anchorCtr="0"/>
          <a:lstStyle/>
          <a:p>
            <a:pPr marL="0" marR="0" lvl="0" indent="0" defTabSz="914400" eaLnBrk="1" fontAlgn="auto" latinLnBrk="0" hangingPunct="1">
              <a:lnSpc>
                <a:spcPct val="100000"/>
              </a:lnSpc>
              <a:spcBef>
                <a:spcPts val="1800"/>
              </a:spcBef>
              <a:spcAft>
                <a:spcPts val="0"/>
              </a:spcAft>
              <a:buClr>
                <a:srgbClr val="F0AB00"/>
              </a:buClr>
              <a:buSzPct val="150000"/>
              <a:buFontTx/>
              <a:buNone/>
              <a:tabLst>
                <a:tab pos="266700" algn="l"/>
              </a:tabLst>
              <a:defRPr/>
            </a:pPr>
            <a:r>
              <a:rPr kumimoji="0" lang="en-US" sz="1800" b="0" i="0" u="none" strike="noStrike" kern="0" cap="none" spc="0" normalizeH="0" baseline="0" noProof="0" dirty="0" smtClean="0">
                <a:ln>
                  <a:noFill/>
                </a:ln>
                <a:solidFill>
                  <a:srgbClr val="666666"/>
                </a:solidFill>
                <a:effectLst/>
                <a:uLnTx/>
                <a:uFillTx/>
                <a:latin typeface="Arial Black" pitchFamily="34" charset="0"/>
              </a:rPr>
              <a:t>Response</a:t>
            </a:r>
            <a:endParaRPr kumimoji="0" lang="en-US" sz="1600" b="0" i="1" u="none" strike="noStrike" kern="0" cap="none" spc="0" normalizeH="0" baseline="0" noProof="0" dirty="0" smtClean="0">
              <a:ln>
                <a:noFill/>
              </a:ln>
              <a:solidFill>
                <a:srgbClr val="666666"/>
              </a:solidFill>
              <a:effectLst/>
              <a:uLnTx/>
              <a:uFillTx/>
              <a:latin typeface="Arial Black" pitchFamily="34" charset="0"/>
            </a:endParaRPr>
          </a:p>
        </p:txBody>
      </p:sp>
      <p:sp>
        <p:nvSpPr>
          <p:cNvPr id="19" name="AutoShape 5"/>
          <p:cNvSpPr>
            <a:spLocks noChangeArrowheads="1"/>
          </p:cNvSpPr>
          <p:nvPr/>
        </p:nvSpPr>
        <p:spPr bwMode="auto">
          <a:xfrm>
            <a:off x="4629947" y="1694102"/>
            <a:ext cx="4190203" cy="4025900"/>
          </a:xfrm>
          <a:prstGeom prst="roundRect">
            <a:avLst>
              <a:gd name="adj" fmla="val 2436"/>
            </a:avLst>
          </a:prstGeom>
          <a:solidFill>
            <a:srgbClr val="FFFFCC">
              <a:alpha val="25098"/>
            </a:srgbClr>
          </a:solidFill>
          <a:ln w="9525">
            <a:solidFill>
              <a:srgbClr val="F0AB00"/>
            </a:solidFill>
            <a:round/>
            <a:headEnd/>
            <a:tailEnd/>
          </a:ln>
        </p:spPr>
        <p:txBody>
          <a:bodyPr wrap="square" lIns="108000" tIns="72000" bIns="0"/>
          <a:lstStyle/>
          <a:p>
            <a:pPr marL="0" marR="0" lvl="0" indent="0" defTabSz="914400" eaLnBrk="1" fontAlgn="auto" latinLnBrk="0" hangingPunct="1">
              <a:lnSpc>
                <a:spcPct val="100000"/>
              </a:lnSpc>
              <a:spcBef>
                <a:spcPts val="600"/>
              </a:spcBef>
              <a:spcAft>
                <a:spcPts val="0"/>
              </a:spcAft>
              <a:buClr>
                <a:srgbClr val="F0AB00"/>
              </a:buClr>
              <a:buSzPct val="150000"/>
              <a:buFontTx/>
              <a:buNone/>
              <a:tabLst>
                <a:tab pos="266700" algn="l"/>
              </a:tabLst>
              <a:defRPr/>
            </a:pPr>
            <a:r>
              <a:rPr kumimoji="0" lang="en-US" sz="1200" b="0" i="0" u="none" strike="noStrike" kern="0" cap="none" spc="0" normalizeH="0" baseline="0" noProof="0" dirty="0" smtClean="0">
                <a:ln>
                  <a:noFill/>
                </a:ln>
                <a:solidFill>
                  <a:srgbClr val="666666"/>
                </a:solidFill>
                <a:effectLst/>
                <a:uLnTx/>
                <a:uFillTx/>
                <a:latin typeface="Arial Black" pitchFamily="34" charset="0"/>
              </a:rPr>
              <a:t>&lt;describe risk areas under watch, plan of </a:t>
            </a:r>
            <a:br>
              <a:rPr kumimoji="0" lang="en-US" sz="1200" b="0" i="0" u="none" strike="noStrike" kern="0" cap="none" spc="0" normalizeH="0" baseline="0" noProof="0" dirty="0" smtClean="0">
                <a:ln>
                  <a:noFill/>
                </a:ln>
                <a:solidFill>
                  <a:srgbClr val="666666"/>
                </a:solidFill>
                <a:effectLst/>
                <a:uLnTx/>
                <a:uFillTx/>
                <a:latin typeface="Arial Black" pitchFamily="34" charset="0"/>
              </a:rPr>
            </a:br>
            <a:r>
              <a:rPr kumimoji="0" lang="en-US" sz="1200" b="0" i="0" u="none" strike="noStrike" kern="0" cap="none" spc="0" normalizeH="0" baseline="0" noProof="0" dirty="0" smtClean="0">
                <a:ln>
                  <a:noFill/>
                </a:ln>
                <a:solidFill>
                  <a:srgbClr val="666666"/>
                </a:solidFill>
                <a:effectLst/>
                <a:uLnTx/>
                <a:uFillTx/>
                <a:latin typeface="Arial Black" pitchFamily="34" charset="0"/>
              </a:rPr>
              <a:t>action, …&gt;</a:t>
            </a:r>
            <a:endParaRPr kumimoji="0" lang="en-US" sz="1000" b="0" i="0" u="none" strike="noStrike" kern="0" cap="none" spc="0" normalizeH="0" baseline="0" noProof="0" dirty="0" smtClean="0">
              <a:ln>
                <a:noFill/>
              </a:ln>
              <a:solidFill>
                <a:srgbClr val="666666"/>
              </a:solidFill>
              <a:effectLst/>
              <a:uLnTx/>
              <a:uFillTx/>
              <a:latin typeface="Arial Black" pitchFamily="34" charset="0"/>
            </a:endParaRPr>
          </a:p>
          <a:p>
            <a:pPr marL="0" marR="0" lvl="0" indent="0" defTabSz="914400" eaLnBrk="1" fontAlgn="auto" latinLnBrk="0" hangingPunct="1">
              <a:lnSpc>
                <a:spcPct val="100000"/>
              </a:lnSpc>
              <a:spcBef>
                <a:spcPts val="600"/>
              </a:spcBef>
              <a:spcAft>
                <a:spcPts val="0"/>
              </a:spcAft>
              <a:buClr>
                <a:srgbClr val="F0AB00"/>
              </a:buClr>
              <a:buSzPct val="150000"/>
              <a:buFontTx/>
              <a:buNone/>
              <a:tabLst>
                <a:tab pos="266700" algn="l"/>
              </a:tabLst>
              <a:defRPr/>
            </a:pPr>
            <a:endParaRPr kumimoji="0" lang="en-US" sz="1100" b="0" i="1" u="none" strike="noStrike" kern="0" cap="none" spc="0" normalizeH="0" baseline="0" noProof="0" dirty="0" smtClean="0">
              <a:ln>
                <a:noFill/>
              </a:ln>
              <a:solidFill>
                <a:srgbClr val="666666"/>
              </a:solidFill>
              <a:effectLst/>
              <a:uLnTx/>
              <a:uFillTx/>
              <a:latin typeface="Arial Black" pitchFamily="34" charset="0"/>
            </a:endParaRPr>
          </a:p>
        </p:txBody>
      </p:sp>
      <p:sp>
        <p:nvSpPr>
          <p:cNvPr id="13" name="Left Arrow 12"/>
          <p:cNvSpPr/>
          <p:nvPr/>
        </p:nvSpPr>
        <p:spPr bwMode="gray">
          <a:xfrm>
            <a:off x="-252000" y="3384000"/>
            <a:ext cx="5536111" cy="1240404"/>
          </a:xfrm>
          <a:prstGeom prst="leftArrow">
            <a:avLst/>
          </a:prstGeom>
          <a:ln>
            <a:headEnd/>
            <a:tailEnd/>
          </a:ln>
        </p:spPr>
        <p:style>
          <a:lnRef idx="1">
            <a:schemeClr val="accent1"/>
          </a:lnRef>
          <a:fillRef idx="3">
            <a:schemeClr val="accent1"/>
          </a:fillRef>
          <a:effectRef idx="2">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en-US" kern="0" dirty="0">
                <a:ea typeface="Arial Unicode MS" pitchFamily="34" charset="-128"/>
                <a:cs typeface="Arial Unicode MS" pitchFamily="34" charset="-128"/>
              </a:rPr>
              <a:t>Please always follow instructions when available</a:t>
            </a:r>
            <a:endParaRPr lang="en-US" sz="700" kern="0" dirty="0">
              <a:ea typeface="Arial Unicode MS" pitchFamily="34" charset="-128"/>
              <a:cs typeface="Arial Unicode MS" pitchFamily="34" charset="-128"/>
            </a:endParaRPr>
          </a:p>
          <a:p>
            <a:pPr algn="r" fontAlgn="base">
              <a:spcBef>
                <a:spcPct val="50000"/>
              </a:spcBef>
              <a:spcAft>
                <a:spcPct val="0"/>
              </a:spcAft>
              <a:buClr>
                <a:srgbClr val="F0AB00"/>
              </a:buClr>
              <a:buSzPct val="80000"/>
            </a:pPr>
            <a:r>
              <a:rPr lang="en-US" sz="800" b="1" kern="0" dirty="0">
                <a:ea typeface="Arial Unicode MS" pitchFamily="34" charset="-128"/>
                <a:cs typeface="Arial Unicode MS" pitchFamily="34" charset="-128"/>
              </a:rPr>
              <a:t>Delete this shape when not needed anymore</a:t>
            </a:r>
          </a:p>
        </p:txBody>
      </p:sp>
      <p:sp>
        <p:nvSpPr>
          <p:cNvPr id="11" name="Rounded Rectangle 10"/>
          <p:cNvSpPr/>
          <p:nvPr/>
        </p:nvSpPr>
        <p:spPr bwMode="gray">
          <a:xfrm rot="600000">
            <a:off x="6631617" y="511913"/>
            <a:ext cx="2167378" cy="433290"/>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en-US" sz="1600" kern="0" dirty="0" smtClean="0">
                <a:solidFill>
                  <a:schemeClr val="bg1"/>
                </a:solidFill>
                <a:ea typeface="Arial Unicode MS" pitchFamily="34" charset="-128"/>
                <a:cs typeface="Arial Unicode MS" pitchFamily="34" charset="-128"/>
                <a:sym typeface="Arial"/>
              </a:rPr>
              <a:t>Delete if not needed</a:t>
            </a:r>
          </a:p>
        </p:txBody>
      </p:sp>
    </p:spTree>
    <p:extLst>
      <p:ext uri="{BB962C8B-B14F-4D97-AF65-F5344CB8AC3E}">
        <p14:creationId xmlns:p14="http://schemas.microsoft.com/office/powerpoint/2010/main" val="123151133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42802004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90" name="think-cell Slide" r:id="rId5" imgW="408" imgH="408" progId="TCLayout.ActiveDocument.1">
                  <p:embed/>
                </p:oleObj>
              </mc:Choice>
              <mc:Fallback>
                <p:oleObj name="think-cell Slide" r:id="rId5" imgW="408" imgH="408"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1"/>
          <p:cNvSpPr>
            <a:spLocks noGrp="1"/>
          </p:cNvSpPr>
          <p:nvPr>
            <p:ph type="title"/>
          </p:nvPr>
        </p:nvSpPr>
        <p:spPr>
          <a:xfrm>
            <a:off x="324000" y="243989"/>
            <a:ext cx="8317080" cy="955633"/>
          </a:xfrm>
        </p:spPr>
        <p:txBody>
          <a:bodyPr/>
          <a:lstStyle/>
          <a:p>
            <a:r>
              <a:rPr lang="en-US" dirty="0" smtClean="0"/>
              <a:t>Summary III </a:t>
            </a:r>
            <a:r>
              <a:rPr lang="en-US" sz="2000" dirty="0" smtClean="0"/>
              <a:t>– Customer Readiness </a:t>
            </a:r>
            <a:br>
              <a:rPr lang="en-US" sz="2000" dirty="0" smtClean="0"/>
            </a:br>
            <a:r>
              <a:rPr lang="en-US" sz="1800" b="0" dirty="0" smtClean="0"/>
              <a:t>(before Release Decision)						</a:t>
            </a:r>
            <a:endParaRPr lang="en-US" sz="1800" u="sng" dirty="0"/>
          </a:p>
        </p:txBody>
      </p:sp>
      <p:sp>
        <p:nvSpPr>
          <p:cNvPr id="8" name="Rectangle 7"/>
          <p:cNvSpPr/>
          <p:nvPr/>
        </p:nvSpPr>
        <p:spPr bwMode="gray">
          <a:xfrm>
            <a:off x="-3348000" y="0"/>
            <a:ext cx="3240000" cy="68580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t" anchorCtr="0"/>
          <a:lstStyle/>
          <a:p>
            <a:pPr lvl="0" fontAlgn="base">
              <a:spcBef>
                <a:spcPts val="600"/>
              </a:spcBef>
              <a:spcAft>
                <a:spcPct val="0"/>
              </a:spcAft>
              <a:buClr>
                <a:srgbClr val="F0AB00"/>
              </a:buClr>
              <a:buSzPct val="80000"/>
            </a:pPr>
            <a:r>
              <a:rPr lang="en-US" b="1" kern="0" dirty="0" smtClean="0">
                <a:solidFill>
                  <a:srgbClr val="FFFFFF"/>
                </a:solidFill>
                <a:ea typeface="Arial Unicode MS" pitchFamily="34" charset="-128"/>
                <a:cs typeface="Arial Unicode MS" pitchFamily="34" charset="-128"/>
              </a:rPr>
              <a:t>Instructions</a:t>
            </a:r>
            <a:r>
              <a:rPr lang="en-US" sz="800" b="1" kern="0" dirty="0" smtClean="0">
                <a:solidFill>
                  <a:srgbClr val="FFFFFF"/>
                </a:solidFill>
                <a:ea typeface="Arial Unicode MS" pitchFamily="34" charset="-128"/>
                <a:cs typeface="Arial Unicode MS" pitchFamily="34" charset="-128"/>
              </a:rPr>
              <a:t> </a:t>
            </a:r>
            <a:br>
              <a:rPr lang="en-US" sz="800" b="1" kern="0" dirty="0" smtClean="0">
                <a:solidFill>
                  <a:srgbClr val="FFFFFF"/>
                </a:solidFill>
                <a:ea typeface="Arial Unicode MS" pitchFamily="34" charset="-128"/>
                <a:cs typeface="Arial Unicode MS" pitchFamily="34" charset="-128"/>
              </a:rPr>
            </a:br>
            <a:r>
              <a:rPr lang="en-US" sz="700" b="1" kern="0" dirty="0" smtClean="0">
                <a:solidFill>
                  <a:srgbClr val="FFFFFF"/>
                </a:solidFill>
                <a:ea typeface="Arial Unicode MS" pitchFamily="34" charset="-128"/>
                <a:cs typeface="Arial Unicode MS" pitchFamily="34" charset="-128"/>
              </a:rPr>
              <a:t>(Delete this box when not needed anymore) </a:t>
            </a:r>
            <a:br>
              <a:rPr lang="en-US" sz="700" b="1" kern="0" dirty="0" smtClean="0">
                <a:solidFill>
                  <a:srgbClr val="FFFFFF"/>
                </a:solidFill>
                <a:ea typeface="Arial Unicode MS" pitchFamily="34" charset="-128"/>
                <a:cs typeface="Arial Unicode MS" pitchFamily="34" charset="-128"/>
              </a:rPr>
            </a:br>
            <a:r>
              <a:rPr lang="en-US" sz="700" b="1" kern="0" dirty="0" smtClean="0">
                <a:solidFill>
                  <a:srgbClr val="FFFFFF"/>
                </a:solidFill>
                <a:ea typeface="Arial Unicode MS" pitchFamily="34" charset="-128"/>
                <a:cs typeface="Arial Unicode MS" pitchFamily="34" charset="-128"/>
              </a:rPr>
              <a:t/>
            </a:r>
            <a:br>
              <a:rPr lang="en-US" sz="700" b="1" kern="0" dirty="0" smtClean="0">
                <a:solidFill>
                  <a:srgbClr val="FFFFFF"/>
                </a:solidFill>
                <a:ea typeface="Arial Unicode MS" pitchFamily="34" charset="-128"/>
                <a:cs typeface="Arial Unicode MS" pitchFamily="34" charset="-128"/>
              </a:rPr>
            </a:br>
            <a:r>
              <a:rPr lang="en-US" sz="1000" kern="0" dirty="0" smtClean="0">
                <a:solidFill>
                  <a:srgbClr val="FFFFFF"/>
                </a:solidFill>
                <a:ea typeface="Arial Unicode MS" pitchFamily="34" charset="-128"/>
                <a:cs typeface="Arial Unicode MS" pitchFamily="34" charset="-128"/>
              </a:rPr>
              <a:t>Customers: decision makers, IT department, heads of lines of business, also some types of partners</a:t>
            </a: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r>
              <a:rPr lang="en-US" sz="1000" kern="0" dirty="0" smtClean="0">
                <a:solidFill>
                  <a:srgbClr val="FFFFFF"/>
                </a:solidFill>
                <a:ea typeface="Arial Unicode MS" pitchFamily="34" charset="-128"/>
                <a:cs typeface="Arial Unicode MS" pitchFamily="34" charset="-128"/>
              </a:rPr>
              <a:t>Summarize the status of the tasks contributing to Customer Readiness for your delivery.</a:t>
            </a: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de-DE"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r>
              <a:rPr lang="en-US" sz="1000" kern="0" dirty="0" smtClean="0">
                <a:solidFill>
                  <a:srgbClr val="FFFFFF"/>
                </a:solidFill>
                <a:ea typeface="Arial Unicode MS" pitchFamily="34" charset="-128"/>
                <a:cs typeface="Arial Unicode MS" pitchFamily="34" charset="-128"/>
              </a:rPr>
              <a:t>This is a list of tasks/topics which contribute to customer readiness. </a:t>
            </a:r>
          </a:p>
          <a:p>
            <a:pPr lvl="0" fontAlgn="base">
              <a:spcBef>
                <a:spcPts val="600"/>
              </a:spcBef>
              <a:spcAft>
                <a:spcPct val="0"/>
              </a:spcAft>
              <a:buClr>
                <a:srgbClr val="F0AB00"/>
              </a:buClr>
              <a:buSzPct val="80000"/>
            </a:pPr>
            <a:r>
              <a:rPr lang="en-US" sz="1000" kern="0" dirty="0" smtClean="0">
                <a:solidFill>
                  <a:srgbClr val="FFFFFF"/>
                </a:solidFill>
                <a:ea typeface="Arial Unicode MS" pitchFamily="34" charset="-128"/>
                <a:cs typeface="Arial Unicode MS" pitchFamily="34" charset="-128"/>
              </a:rPr>
              <a:t>The blue star marks them as “business rules”.</a:t>
            </a:r>
            <a:endParaRPr lang="en-US" sz="1000" kern="0" dirty="0">
              <a:solidFill>
                <a:srgbClr val="FFFFFF"/>
              </a:solidFill>
              <a:ea typeface="Arial Unicode MS" pitchFamily="34" charset="-128"/>
              <a:cs typeface="Arial Unicode MS" pitchFamily="34" charset="-128"/>
            </a:endParaRPr>
          </a:p>
        </p:txBody>
      </p:sp>
      <p:sp>
        <p:nvSpPr>
          <p:cNvPr id="14" name="AutoShape 5"/>
          <p:cNvSpPr>
            <a:spLocks noChangeArrowheads="1"/>
          </p:cNvSpPr>
          <p:nvPr/>
        </p:nvSpPr>
        <p:spPr bwMode="auto">
          <a:xfrm>
            <a:off x="324000" y="1288344"/>
            <a:ext cx="8488530" cy="716302"/>
          </a:xfrm>
          <a:prstGeom prst="roundRect">
            <a:avLst>
              <a:gd name="adj" fmla="val 8741"/>
            </a:avLst>
          </a:prstGeom>
          <a:solidFill>
            <a:srgbClr val="FFFFCC">
              <a:alpha val="25098"/>
            </a:srgbClr>
          </a:solidFill>
          <a:ln w="9525">
            <a:solidFill>
              <a:srgbClr val="F0AB00"/>
            </a:solidFill>
            <a:round/>
            <a:headEnd/>
            <a:tailEnd/>
          </a:ln>
        </p:spPr>
        <p:txBody>
          <a:bodyPr wrap="none"/>
          <a:lstStyle/>
          <a:p>
            <a:pPr marL="0" marR="0" lvl="0" indent="0" defTabSz="914400" eaLnBrk="1" fontAlgn="auto" latinLnBrk="0" hangingPunct="1">
              <a:lnSpc>
                <a:spcPct val="100000"/>
              </a:lnSpc>
              <a:spcBef>
                <a:spcPts val="0"/>
              </a:spcBef>
              <a:spcAft>
                <a:spcPts val="0"/>
              </a:spcAft>
              <a:buClr>
                <a:srgbClr val="F0AB00"/>
              </a:buClr>
              <a:buSzPct val="150000"/>
              <a:buFontTx/>
              <a:buNone/>
              <a:tabLst>
                <a:tab pos="266700" algn="l"/>
              </a:tabLst>
              <a:defRPr/>
            </a:pPr>
            <a:r>
              <a:rPr kumimoji="0" lang="en-US" sz="1000" b="0" i="0" u="none" strike="noStrike" kern="0" cap="none" spc="0" normalizeH="0" baseline="0" noProof="0" dirty="0" smtClean="0">
                <a:ln>
                  <a:noFill/>
                </a:ln>
                <a:solidFill>
                  <a:srgbClr val="666666"/>
                </a:solidFill>
                <a:effectLst/>
                <a:uLnTx/>
                <a:uFillTx/>
                <a:latin typeface="Arial Black" pitchFamily="34" charset="0"/>
              </a:rPr>
              <a:t>Target: </a:t>
            </a:r>
          </a:p>
          <a:p>
            <a:pPr marL="171450" marR="0" lvl="0" indent="-171450" defTabSz="914400" eaLnBrk="1" fontAlgn="auto" latinLnBrk="0" hangingPunct="1">
              <a:lnSpc>
                <a:spcPct val="100000"/>
              </a:lnSpc>
              <a:spcBef>
                <a:spcPts val="0"/>
              </a:spcBef>
              <a:spcAft>
                <a:spcPts val="0"/>
              </a:spcAft>
              <a:buClr>
                <a:srgbClr val="F0AB00"/>
              </a:buClr>
              <a:buSzPct val="150000"/>
              <a:buFont typeface="Arial" panose="020B0604020202020204" pitchFamily="34" charset="0"/>
              <a:buChar char="•"/>
              <a:tabLst>
                <a:tab pos="266700" algn="l"/>
              </a:tabLst>
              <a:defRPr/>
            </a:pPr>
            <a:r>
              <a:rPr kumimoji="0" lang="en-US" sz="1000" b="0" i="0" u="none" strike="noStrike" kern="0" cap="none" spc="0" normalizeH="0" baseline="0" noProof="0" dirty="0" smtClean="0">
                <a:ln>
                  <a:noFill/>
                </a:ln>
                <a:solidFill>
                  <a:srgbClr val="666666"/>
                </a:solidFill>
                <a:effectLst/>
                <a:uLnTx/>
                <a:uFillTx/>
              </a:rPr>
              <a:t>Customers are aware of the new release </a:t>
            </a:r>
          </a:p>
          <a:p>
            <a:pPr marL="171450" marR="0" lvl="0" indent="-171450" defTabSz="914400" eaLnBrk="1" fontAlgn="auto" latinLnBrk="0" hangingPunct="1">
              <a:lnSpc>
                <a:spcPct val="100000"/>
              </a:lnSpc>
              <a:spcBef>
                <a:spcPts val="0"/>
              </a:spcBef>
              <a:spcAft>
                <a:spcPts val="0"/>
              </a:spcAft>
              <a:buClr>
                <a:srgbClr val="F0AB00"/>
              </a:buClr>
              <a:buSzPct val="150000"/>
              <a:buFont typeface="Arial" panose="020B0604020202020204" pitchFamily="34" charset="0"/>
              <a:buChar char="•"/>
              <a:tabLst>
                <a:tab pos="266700" algn="l"/>
              </a:tabLst>
              <a:defRPr/>
            </a:pPr>
            <a:r>
              <a:rPr kumimoji="0" lang="en-US" sz="1000" b="0" i="0" u="none" strike="noStrike" kern="0" cap="none" spc="0" normalizeH="0" baseline="0" noProof="0" dirty="0" smtClean="0">
                <a:ln>
                  <a:noFill/>
                </a:ln>
                <a:solidFill>
                  <a:srgbClr val="666666"/>
                </a:solidFill>
                <a:effectLst/>
                <a:uLnTx/>
                <a:uFillTx/>
              </a:rPr>
              <a:t>Customers know how to use the new functions</a:t>
            </a:r>
          </a:p>
          <a:p>
            <a:pPr marL="171450" marR="0" lvl="0" indent="-171450" defTabSz="914400" eaLnBrk="1" fontAlgn="auto" latinLnBrk="0" hangingPunct="1">
              <a:lnSpc>
                <a:spcPct val="100000"/>
              </a:lnSpc>
              <a:spcBef>
                <a:spcPts val="0"/>
              </a:spcBef>
              <a:spcAft>
                <a:spcPts val="0"/>
              </a:spcAft>
              <a:buClr>
                <a:srgbClr val="F0AB00"/>
              </a:buClr>
              <a:buSzPct val="150000"/>
              <a:buFont typeface="Arial" panose="020B0604020202020204" pitchFamily="34" charset="0"/>
              <a:buChar char="•"/>
              <a:tabLst>
                <a:tab pos="266700" algn="l"/>
              </a:tabLst>
              <a:defRPr/>
            </a:pPr>
            <a:r>
              <a:rPr kumimoji="0" lang="en-US" sz="1000" b="0" i="0" u="none" strike="noStrike" kern="0" cap="none" spc="0" normalizeH="0" baseline="0" noProof="0" dirty="0" smtClean="0">
                <a:ln>
                  <a:noFill/>
                </a:ln>
                <a:solidFill>
                  <a:srgbClr val="666666"/>
                </a:solidFill>
                <a:effectLst/>
                <a:uLnTx/>
                <a:uFillTx/>
              </a:rPr>
              <a:t>Customers are confident to run their businesses without disruptions</a:t>
            </a:r>
          </a:p>
        </p:txBody>
      </p:sp>
      <p:sp>
        <p:nvSpPr>
          <p:cNvPr id="15" name="AutoShape 5"/>
          <p:cNvSpPr>
            <a:spLocks noChangeArrowheads="1"/>
          </p:cNvSpPr>
          <p:nvPr/>
        </p:nvSpPr>
        <p:spPr bwMode="auto">
          <a:xfrm>
            <a:off x="324000" y="2058646"/>
            <a:ext cx="8488530" cy="3257066"/>
          </a:xfrm>
          <a:prstGeom prst="roundRect">
            <a:avLst>
              <a:gd name="adj" fmla="val 3007"/>
            </a:avLst>
          </a:prstGeom>
          <a:solidFill>
            <a:srgbClr val="FFFFCC">
              <a:alpha val="25098"/>
            </a:srgbClr>
          </a:solidFill>
          <a:ln w="9525">
            <a:solidFill>
              <a:srgbClr val="F0AB00"/>
            </a:solidFill>
            <a:round/>
            <a:headEnd/>
            <a:tailEnd/>
          </a:ln>
        </p:spPr>
        <p:txBody>
          <a:bodyPr wrap="square"/>
          <a:lstStyle/>
          <a:p>
            <a:pPr marL="0" marR="0" lvl="0" indent="0" defTabSz="914400" eaLnBrk="1" fontAlgn="auto" latinLnBrk="0" hangingPunct="1">
              <a:lnSpc>
                <a:spcPct val="100000"/>
              </a:lnSpc>
              <a:spcBef>
                <a:spcPts val="0"/>
              </a:spcBef>
              <a:spcAft>
                <a:spcPts val="0"/>
              </a:spcAft>
              <a:buClr>
                <a:srgbClr val="F0AB00"/>
              </a:buClr>
              <a:buSzPct val="150000"/>
              <a:buFontTx/>
              <a:buNone/>
              <a:tabLst>
                <a:tab pos="266700" algn="l"/>
              </a:tabLst>
              <a:defRPr/>
            </a:pPr>
            <a:r>
              <a:rPr kumimoji="0" lang="en-US" sz="1000" b="0" i="0" u="none" strike="noStrike" kern="0" cap="none" spc="0" normalizeH="0" baseline="0" noProof="0" dirty="0" smtClean="0">
                <a:ln>
                  <a:noFill/>
                </a:ln>
                <a:solidFill>
                  <a:srgbClr val="666666"/>
                </a:solidFill>
                <a:effectLst/>
                <a:uLnTx/>
                <a:uFillTx/>
                <a:latin typeface="Arial Black" pitchFamily="34" charset="0"/>
              </a:rPr>
              <a:t>Summary: </a:t>
            </a:r>
          </a:p>
        </p:txBody>
      </p:sp>
      <p:sp>
        <p:nvSpPr>
          <p:cNvPr id="11" name="Left Arrow 10"/>
          <p:cNvSpPr/>
          <p:nvPr/>
        </p:nvSpPr>
        <p:spPr bwMode="gray">
          <a:xfrm>
            <a:off x="-252000" y="3384000"/>
            <a:ext cx="5536111" cy="1240404"/>
          </a:xfrm>
          <a:prstGeom prst="leftArrow">
            <a:avLst/>
          </a:prstGeom>
          <a:ln>
            <a:headEnd/>
            <a:tailEnd/>
          </a:ln>
        </p:spPr>
        <p:style>
          <a:lnRef idx="1">
            <a:schemeClr val="accent1"/>
          </a:lnRef>
          <a:fillRef idx="3">
            <a:schemeClr val="accent1"/>
          </a:fillRef>
          <a:effectRef idx="2">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en-US" kern="0" dirty="0">
                <a:ea typeface="Arial Unicode MS" pitchFamily="34" charset="-128"/>
                <a:cs typeface="Arial Unicode MS" pitchFamily="34" charset="-128"/>
              </a:rPr>
              <a:t>Please always follow instructions when available</a:t>
            </a:r>
            <a:endParaRPr lang="en-US" sz="700" kern="0" dirty="0">
              <a:ea typeface="Arial Unicode MS" pitchFamily="34" charset="-128"/>
              <a:cs typeface="Arial Unicode MS" pitchFamily="34" charset="-128"/>
            </a:endParaRPr>
          </a:p>
          <a:p>
            <a:pPr algn="r" fontAlgn="base">
              <a:spcBef>
                <a:spcPct val="50000"/>
              </a:spcBef>
              <a:spcAft>
                <a:spcPct val="0"/>
              </a:spcAft>
              <a:buClr>
                <a:srgbClr val="F0AB00"/>
              </a:buClr>
              <a:buSzPct val="80000"/>
            </a:pPr>
            <a:r>
              <a:rPr lang="en-US" sz="800" b="1" kern="0" dirty="0">
                <a:ea typeface="Arial Unicode MS" pitchFamily="34" charset="-128"/>
                <a:cs typeface="Arial Unicode MS" pitchFamily="34" charset="-128"/>
              </a:rPr>
              <a:t>Delete this shape when not needed anymore</a:t>
            </a:r>
          </a:p>
        </p:txBody>
      </p:sp>
      <p:sp>
        <p:nvSpPr>
          <p:cNvPr id="9" name="AutoShape 5"/>
          <p:cNvSpPr>
            <a:spLocks noChangeArrowheads="1"/>
          </p:cNvSpPr>
          <p:nvPr/>
        </p:nvSpPr>
        <p:spPr bwMode="auto">
          <a:xfrm>
            <a:off x="329518" y="5419851"/>
            <a:ext cx="4202225" cy="862847"/>
          </a:xfrm>
          <a:prstGeom prst="roundRect">
            <a:avLst>
              <a:gd name="adj" fmla="val 3496"/>
            </a:avLst>
          </a:prstGeom>
          <a:solidFill>
            <a:srgbClr val="FFFFCC">
              <a:alpha val="25098"/>
            </a:srgbClr>
          </a:solidFill>
          <a:ln w="9525">
            <a:solidFill>
              <a:srgbClr val="F0AB00"/>
            </a:solidFill>
            <a:round/>
            <a:headEnd/>
            <a:tailEnd/>
          </a:ln>
        </p:spPr>
        <p:txBody>
          <a:bodyPr wrap="square" lIns="72000" tIns="180000" bIns="0"/>
          <a:lstStyle/>
          <a:p>
            <a:pPr marL="171450" marR="0" lvl="0" indent="-171450"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kumimoji="0" lang="en-US" sz="900" b="0" i="0" u="none" strike="noStrike" kern="0" cap="none" spc="0" normalizeH="0" baseline="0" noProof="0" dirty="0" smtClean="0">
                <a:ln>
                  <a:noFill/>
                </a:ln>
                <a:solidFill>
                  <a:srgbClr val="666666"/>
                </a:solidFill>
                <a:effectLst/>
                <a:uLnTx/>
                <a:uFillTx/>
                <a:latin typeface="Arial Black" pitchFamily="34" charset="0"/>
              </a:rPr>
              <a:t>Assembly &amp; Validation Planning &amp; Set-up</a:t>
            </a:r>
            <a:r>
              <a:rPr kumimoji="0" lang="en-US" sz="900" b="1" i="0" u="none" strike="noStrike" kern="0" cap="none" spc="0" normalizeH="0" baseline="0" noProof="0" dirty="0" smtClean="0">
                <a:ln>
                  <a:noFill/>
                </a:ln>
                <a:solidFill>
                  <a:srgbClr val="0076CB"/>
                </a:solidFill>
                <a:effectLst/>
                <a:uLnTx/>
                <a:uFillTx/>
                <a:latin typeface="Arial Black" pitchFamily="34" charset="0"/>
              </a:rPr>
              <a:t>*</a:t>
            </a:r>
          </a:p>
          <a:p>
            <a:pPr marL="171450" marR="0" lvl="0" indent="-171450"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kumimoji="0" lang="en-US" sz="900" b="0" i="0" u="none" strike="noStrike" kern="0" cap="none" spc="0" normalizeH="0" baseline="0" noProof="0" dirty="0" smtClean="0">
                <a:ln>
                  <a:noFill/>
                </a:ln>
                <a:solidFill>
                  <a:srgbClr val="666666"/>
                </a:solidFill>
                <a:effectLst/>
                <a:uLnTx/>
                <a:uFillTx/>
                <a:latin typeface="Arial Black" pitchFamily="34" charset="0"/>
              </a:rPr>
              <a:t>Early Knowledge Transfer</a:t>
            </a:r>
            <a:r>
              <a:rPr kumimoji="0" lang="en-US" sz="900" b="1" i="0" u="none" strike="noStrike" kern="0" cap="none" spc="0" normalizeH="0" baseline="0" noProof="0" dirty="0" smtClean="0">
                <a:ln>
                  <a:noFill/>
                </a:ln>
                <a:solidFill>
                  <a:srgbClr val="0076CB"/>
                </a:solidFill>
                <a:effectLst/>
                <a:uLnTx/>
                <a:uFillTx/>
                <a:latin typeface="Arial Black" pitchFamily="34" charset="0"/>
              </a:rPr>
              <a:t>*</a:t>
            </a:r>
          </a:p>
          <a:p>
            <a:pPr marL="171450" marR="0" lvl="0" indent="-171450"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kumimoji="0" lang="en-US" sz="900" b="1" i="0" u="none" strike="noStrike" kern="0" cap="none" spc="0" normalizeH="0" baseline="0" noProof="0" dirty="0" smtClean="0">
                <a:ln>
                  <a:noFill/>
                </a:ln>
                <a:solidFill>
                  <a:srgbClr val="666666"/>
                </a:solidFill>
                <a:effectLst/>
                <a:uLnTx/>
                <a:uFillTx/>
                <a:latin typeface="Arial Black" pitchFamily="34" charset="0"/>
              </a:rPr>
              <a:t>Go-to-Market Planning &amp; Set-up</a:t>
            </a:r>
            <a:r>
              <a:rPr kumimoji="0" lang="en-US" sz="900" b="1" i="0" u="none" strike="noStrike" kern="0" cap="none" spc="0" normalizeH="0" baseline="0" noProof="0" dirty="0" smtClean="0">
                <a:ln>
                  <a:noFill/>
                </a:ln>
                <a:solidFill>
                  <a:srgbClr val="0076CB"/>
                </a:solidFill>
                <a:effectLst/>
                <a:uLnTx/>
                <a:uFillTx/>
                <a:latin typeface="Arial Black" pitchFamily="34" charset="0"/>
              </a:rPr>
              <a:t>*</a:t>
            </a:r>
            <a:endParaRPr kumimoji="0" lang="en-US" sz="900" b="1" i="0" u="none" strike="noStrike" kern="0" cap="none" spc="0" normalizeH="0" baseline="0" noProof="0" dirty="0" smtClean="0">
              <a:ln>
                <a:noFill/>
              </a:ln>
              <a:solidFill>
                <a:srgbClr val="666666"/>
              </a:solidFill>
              <a:effectLst/>
              <a:uLnTx/>
              <a:uFillTx/>
              <a:latin typeface="Arial Black" pitchFamily="34" charset="0"/>
            </a:endParaRPr>
          </a:p>
          <a:p>
            <a:pPr marL="171450" marR="0" lvl="0" indent="-171450" defTabSz="914400" eaLnBrk="1" fontAlgn="auto" latinLnBrk="0" hangingPunct="1">
              <a:lnSpc>
                <a:spcPct val="100000"/>
              </a:lnSpc>
              <a:spcBef>
                <a:spcPts val="1800"/>
              </a:spcBef>
              <a:spcAft>
                <a:spcPts val="0"/>
              </a:spcAft>
              <a:buClr>
                <a:srgbClr val="F0AB00"/>
              </a:buClr>
              <a:buSzPct val="150000"/>
              <a:buFont typeface="Arial" panose="020B0604020202020204" pitchFamily="34" charset="0"/>
              <a:buChar char="•"/>
              <a:tabLst>
                <a:tab pos="266700" algn="l"/>
              </a:tabLst>
              <a:defRPr/>
            </a:pPr>
            <a:endParaRPr kumimoji="0" lang="en-US" sz="1200" b="1" i="0" u="none" strike="noStrike" kern="0" cap="none" spc="0" normalizeH="0" baseline="0" noProof="0" dirty="0" smtClean="0">
              <a:ln>
                <a:noFill/>
              </a:ln>
              <a:solidFill>
                <a:srgbClr val="666666"/>
              </a:solidFill>
              <a:effectLst/>
              <a:uLnTx/>
              <a:uFillTx/>
              <a:latin typeface="Arial Black" pitchFamily="34" charset="0"/>
            </a:endParaRPr>
          </a:p>
          <a:p>
            <a:pPr marL="0" marR="0" lvl="0" indent="0" defTabSz="914400" eaLnBrk="1" fontAlgn="auto" latinLnBrk="0" hangingPunct="1">
              <a:lnSpc>
                <a:spcPct val="300000"/>
              </a:lnSpc>
              <a:spcBef>
                <a:spcPts val="1800"/>
              </a:spcBef>
              <a:spcAft>
                <a:spcPts val="0"/>
              </a:spcAft>
              <a:buClr>
                <a:srgbClr val="F0AB00"/>
              </a:buClr>
              <a:buSzPct val="150000"/>
              <a:buFontTx/>
              <a:buNone/>
              <a:tabLst>
                <a:tab pos="266700" algn="l"/>
              </a:tabLst>
              <a:defRPr/>
            </a:pPr>
            <a:endParaRPr kumimoji="0" lang="en-US" sz="1000" b="0" i="0" u="none" strike="noStrike" kern="0" cap="none" spc="0" normalizeH="0" baseline="0" noProof="0" dirty="0" smtClean="0">
              <a:ln>
                <a:noFill/>
              </a:ln>
              <a:solidFill>
                <a:srgbClr val="666666"/>
              </a:solidFill>
              <a:effectLst/>
              <a:uLnTx/>
              <a:uFillTx/>
              <a:latin typeface="Arial Black" pitchFamily="34" charset="0"/>
            </a:endParaRPr>
          </a:p>
          <a:p>
            <a:pPr marL="0" marR="0" lvl="0" indent="0" defTabSz="914400" eaLnBrk="1" fontAlgn="auto" latinLnBrk="0" hangingPunct="1">
              <a:lnSpc>
                <a:spcPct val="300000"/>
              </a:lnSpc>
              <a:spcBef>
                <a:spcPts val="1800"/>
              </a:spcBef>
              <a:spcAft>
                <a:spcPts val="0"/>
              </a:spcAft>
              <a:buClr>
                <a:srgbClr val="F0AB00"/>
              </a:buClr>
              <a:buSzPct val="150000"/>
              <a:buFontTx/>
              <a:buNone/>
              <a:tabLst>
                <a:tab pos="266700" algn="l"/>
              </a:tabLst>
              <a:defRPr/>
            </a:pPr>
            <a:endParaRPr kumimoji="0" lang="en-US" sz="1100" b="0" i="1" u="none" strike="noStrike" kern="0" cap="none" spc="0" normalizeH="0" baseline="0" noProof="0" dirty="0" smtClean="0">
              <a:ln>
                <a:noFill/>
              </a:ln>
              <a:solidFill>
                <a:srgbClr val="666666"/>
              </a:solidFill>
              <a:effectLst/>
              <a:uLnTx/>
              <a:uFillTx/>
              <a:latin typeface="Arial Black" pitchFamily="34" charset="0"/>
            </a:endParaRPr>
          </a:p>
        </p:txBody>
      </p:sp>
      <p:sp>
        <p:nvSpPr>
          <p:cNvPr id="10" name="AutoShape 5"/>
          <p:cNvSpPr>
            <a:spLocks noChangeArrowheads="1"/>
          </p:cNvSpPr>
          <p:nvPr/>
        </p:nvSpPr>
        <p:spPr bwMode="auto">
          <a:xfrm>
            <a:off x="4610305" y="5419851"/>
            <a:ext cx="4202225" cy="862847"/>
          </a:xfrm>
          <a:prstGeom prst="roundRect">
            <a:avLst>
              <a:gd name="adj" fmla="val 3496"/>
            </a:avLst>
          </a:prstGeom>
          <a:solidFill>
            <a:srgbClr val="FFFFCC">
              <a:alpha val="25098"/>
            </a:srgbClr>
          </a:solidFill>
          <a:ln w="9525">
            <a:solidFill>
              <a:srgbClr val="F0AB00"/>
            </a:solidFill>
            <a:round/>
            <a:headEnd/>
            <a:tailEnd/>
          </a:ln>
        </p:spPr>
        <p:txBody>
          <a:bodyPr wrap="square" lIns="72000" tIns="180000" bIns="0"/>
          <a:lstStyle/>
          <a:p>
            <a:pPr marL="171450" marR="0" lvl="0" indent="-171450" defTabSz="914400" eaLnBrk="1" fontAlgn="auto" latinLnBrk="0" hangingPunct="1">
              <a:lnSpc>
                <a:spcPct val="100000"/>
              </a:lnSpc>
              <a:spcBef>
                <a:spcPts val="1800"/>
              </a:spcBef>
              <a:spcAft>
                <a:spcPts val="0"/>
              </a:spcAft>
              <a:buClr>
                <a:srgbClr val="F0AB00"/>
              </a:buClr>
              <a:buSzPct val="150000"/>
              <a:buFont typeface="Arial" panose="020B0604020202020204" pitchFamily="34" charset="0"/>
              <a:buChar char="•"/>
              <a:tabLst>
                <a:tab pos="266700" algn="l"/>
              </a:tabLst>
              <a:defRPr/>
            </a:pPr>
            <a:r>
              <a:rPr kumimoji="0" lang="en-US" sz="900" b="1" i="0" u="none" strike="noStrike" kern="0" cap="none" spc="0" normalizeH="0" baseline="0" noProof="0" dirty="0" smtClean="0">
                <a:ln>
                  <a:noFill/>
                </a:ln>
                <a:solidFill>
                  <a:srgbClr val="666666"/>
                </a:solidFill>
                <a:effectLst/>
                <a:uLnTx/>
                <a:uFillTx/>
                <a:latin typeface="Arial Black" pitchFamily="34" charset="0"/>
              </a:rPr>
              <a:t>Support</a:t>
            </a:r>
            <a:r>
              <a:rPr kumimoji="0" lang="en-US" sz="900" b="1" i="0" u="none" strike="noStrike" kern="0" cap="none" spc="0" normalizeH="0" noProof="0" dirty="0" smtClean="0">
                <a:ln>
                  <a:noFill/>
                </a:ln>
                <a:solidFill>
                  <a:srgbClr val="666666"/>
                </a:solidFill>
                <a:effectLst/>
                <a:uLnTx/>
                <a:uFillTx/>
                <a:latin typeface="Arial Black" pitchFamily="34" charset="0"/>
              </a:rPr>
              <a:t> Package Planning</a:t>
            </a:r>
            <a:r>
              <a:rPr kumimoji="0" lang="en-US" sz="900" b="1" i="0" u="none" strike="noStrike" kern="0" cap="none" spc="0" normalizeH="0" noProof="0" dirty="0" smtClean="0">
                <a:ln>
                  <a:noFill/>
                </a:ln>
                <a:solidFill>
                  <a:schemeClr val="tx2"/>
                </a:solidFill>
                <a:effectLst/>
                <a:uLnTx/>
                <a:uFillTx/>
                <a:latin typeface="Arial Black" pitchFamily="34" charset="0"/>
              </a:rPr>
              <a:t>*</a:t>
            </a:r>
          </a:p>
          <a:p>
            <a:pPr marL="171450" marR="0" lvl="0" indent="-171450" defTabSz="914400" eaLnBrk="1" fontAlgn="auto" latinLnBrk="0" hangingPunct="1">
              <a:lnSpc>
                <a:spcPct val="100000"/>
              </a:lnSpc>
              <a:spcBef>
                <a:spcPts val="1800"/>
              </a:spcBef>
              <a:spcAft>
                <a:spcPts val="0"/>
              </a:spcAft>
              <a:buClr>
                <a:srgbClr val="F0AB00"/>
              </a:buClr>
              <a:buSzPct val="150000"/>
              <a:buFont typeface="Arial" panose="020B0604020202020204" pitchFamily="34" charset="0"/>
              <a:buChar char="•"/>
              <a:tabLst>
                <a:tab pos="266700" algn="l"/>
              </a:tabLst>
              <a:defRPr/>
            </a:pPr>
            <a:r>
              <a:rPr lang="en-US" sz="900" b="1" kern="0" baseline="0" dirty="0" smtClean="0">
                <a:solidFill>
                  <a:srgbClr val="666666"/>
                </a:solidFill>
                <a:latin typeface="Arial Black" pitchFamily="34" charset="0"/>
              </a:rPr>
              <a:t>Cloud</a:t>
            </a:r>
            <a:r>
              <a:rPr lang="en-US" sz="900" b="1" kern="0" dirty="0" smtClean="0">
                <a:solidFill>
                  <a:srgbClr val="666666"/>
                </a:solidFill>
                <a:latin typeface="Arial Black" pitchFamily="34" charset="0"/>
              </a:rPr>
              <a:t> Appliance planning &amp; setup</a:t>
            </a:r>
            <a:r>
              <a:rPr lang="en-US" sz="900" b="1" kern="0" dirty="0" smtClean="0">
                <a:solidFill>
                  <a:schemeClr val="tx2"/>
                </a:solidFill>
                <a:latin typeface="Arial Black" pitchFamily="34" charset="0"/>
              </a:rPr>
              <a:t>*</a:t>
            </a:r>
            <a:endParaRPr kumimoji="0" lang="en-US" sz="900" b="1" i="0" u="none" strike="noStrike" kern="0" cap="none" spc="0" normalizeH="0" baseline="0" noProof="0" dirty="0" smtClean="0">
              <a:ln>
                <a:noFill/>
              </a:ln>
              <a:solidFill>
                <a:schemeClr val="tx2"/>
              </a:solidFill>
              <a:effectLst/>
              <a:uLnTx/>
              <a:uFillTx/>
              <a:latin typeface="Arial Black" pitchFamily="34" charset="0"/>
            </a:endParaRPr>
          </a:p>
          <a:p>
            <a:pPr marL="0" marR="0" lvl="0" indent="0" defTabSz="914400" eaLnBrk="1" fontAlgn="auto" latinLnBrk="0" hangingPunct="1">
              <a:lnSpc>
                <a:spcPct val="300000"/>
              </a:lnSpc>
              <a:spcBef>
                <a:spcPts val="1800"/>
              </a:spcBef>
              <a:spcAft>
                <a:spcPts val="0"/>
              </a:spcAft>
              <a:buClr>
                <a:srgbClr val="F0AB00"/>
              </a:buClr>
              <a:buSzPct val="150000"/>
              <a:buFontTx/>
              <a:buNone/>
              <a:tabLst>
                <a:tab pos="266700" algn="l"/>
              </a:tabLst>
              <a:defRPr/>
            </a:pPr>
            <a:endParaRPr kumimoji="0" lang="en-US" sz="1000" b="0" i="0" u="none" strike="noStrike" kern="0" cap="none" spc="0" normalizeH="0" baseline="0" noProof="0" dirty="0" smtClean="0">
              <a:ln>
                <a:noFill/>
              </a:ln>
              <a:solidFill>
                <a:srgbClr val="666666"/>
              </a:solidFill>
              <a:effectLst/>
              <a:uLnTx/>
              <a:uFillTx/>
              <a:latin typeface="Arial Black" pitchFamily="34" charset="0"/>
            </a:endParaRPr>
          </a:p>
          <a:p>
            <a:pPr marL="0" marR="0" lvl="0" indent="0" defTabSz="914400" eaLnBrk="1" fontAlgn="auto" latinLnBrk="0" hangingPunct="1">
              <a:lnSpc>
                <a:spcPct val="300000"/>
              </a:lnSpc>
              <a:spcBef>
                <a:spcPts val="1800"/>
              </a:spcBef>
              <a:spcAft>
                <a:spcPts val="0"/>
              </a:spcAft>
              <a:buClr>
                <a:srgbClr val="F0AB00"/>
              </a:buClr>
              <a:buSzPct val="150000"/>
              <a:buFontTx/>
              <a:buNone/>
              <a:tabLst>
                <a:tab pos="266700" algn="l"/>
              </a:tabLst>
              <a:defRPr/>
            </a:pPr>
            <a:endParaRPr kumimoji="0" lang="en-US" sz="1100" b="0" i="1" u="none" strike="noStrike" kern="0" cap="none" spc="0" normalizeH="0" baseline="0" noProof="0" dirty="0" smtClean="0">
              <a:ln>
                <a:noFill/>
              </a:ln>
              <a:solidFill>
                <a:srgbClr val="666666"/>
              </a:solidFill>
              <a:effectLst/>
              <a:uLnTx/>
              <a:uFillTx/>
              <a:latin typeface="Arial Black" pitchFamily="34" charset="0"/>
            </a:endParaRPr>
          </a:p>
        </p:txBody>
      </p:sp>
    </p:spTree>
    <p:extLst>
      <p:ext uri="{BB962C8B-B14F-4D97-AF65-F5344CB8AC3E}">
        <p14:creationId xmlns:p14="http://schemas.microsoft.com/office/powerpoint/2010/main" val="144125758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10365950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3" name="think-cell Slide" r:id="rId5" imgW="408" imgH="408" progId="TCLayout.ActiveDocument.1">
                  <p:embed/>
                </p:oleObj>
              </mc:Choice>
              <mc:Fallback>
                <p:oleObj name="think-cell Slide" r:id="rId5" imgW="408" imgH="408"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1"/>
          <p:cNvSpPr>
            <a:spLocks noGrp="1"/>
          </p:cNvSpPr>
          <p:nvPr>
            <p:ph type="title"/>
          </p:nvPr>
        </p:nvSpPr>
        <p:spPr>
          <a:xfrm>
            <a:off x="323999" y="243989"/>
            <a:ext cx="8317080" cy="955633"/>
          </a:xfrm>
        </p:spPr>
        <p:txBody>
          <a:bodyPr/>
          <a:lstStyle/>
          <a:p>
            <a:r>
              <a:rPr lang="en-US" dirty="0" smtClean="0"/>
              <a:t>Detailed View </a:t>
            </a:r>
            <a:r>
              <a:rPr lang="en-US" sz="2000" dirty="0" smtClean="0"/>
              <a:t>– Customer Readiness open issues</a:t>
            </a:r>
            <a:br>
              <a:rPr lang="en-US" sz="2000" dirty="0" smtClean="0"/>
            </a:br>
            <a:r>
              <a:rPr lang="en-US" sz="1800" b="0" dirty="0" smtClean="0"/>
              <a:t>(before Release Decision)						</a:t>
            </a:r>
            <a:endParaRPr lang="en-US" sz="1800" u="sng" dirty="0"/>
          </a:p>
        </p:txBody>
      </p:sp>
      <p:sp>
        <p:nvSpPr>
          <p:cNvPr id="8" name="Rounded Rectangle 7"/>
          <p:cNvSpPr/>
          <p:nvPr/>
        </p:nvSpPr>
        <p:spPr bwMode="gray">
          <a:xfrm rot="600000">
            <a:off x="6631616" y="511913"/>
            <a:ext cx="2167378" cy="433290"/>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en-US" sz="1600" kern="0" dirty="0" smtClean="0">
                <a:solidFill>
                  <a:schemeClr val="bg1"/>
                </a:solidFill>
                <a:ea typeface="Arial Unicode MS" pitchFamily="34" charset="-128"/>
                <a:cs typeface="Arial Unicode MS" pitchFamily="34" charset="-128"/>
                <a:sym typeface="Arial"/>
              </a:rPr>
              <a:t>Delete if not needed</a:t>
            </a:r>
          </a:p>
        </p:txBody>
      </p:sp>
      <p:sp>
        <p:nvSpPr>
          <p:cNvPr id="13" name="Rectangle 12"/>
          <p:cNvSpPr/>
          <p:nvPr/>
        </p:nvSpPr>
        <p:spPr bwMode="gray">
          <a:xfrm>
            <a:off x="-3348000" y="0"/>
            <a:ext cx="3240000" cy="68580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t" anchorCtr="0"/>
          <a:lstStyle/>
          <a:p>
            <a:pPr lvl="0" fontAlgn="base">
              <a:spcBef>
                <a:spcPts val="600"/>
              </a:spcBef>
              <a:spcAft>
                <a:spcPct val="0"/>
              </a:spcAft>
              <a:buClr>
                <a:srgbClr val="F0AB00"/>
              </a:buClr>
              <a:buSzPct val="80000"/>
            </a:pPr>
            <a:r>
              <a:rPr lang="en-US" b="1" kern="0" dirty="0" smtClean="0">
                <a:solidFill>
                  <a:srgbClr val="FFFFFF"/>
                </a:solidFill>
                <a:ea typeface="Arial Unicode MS" pitchFamily="34" charset="-128"/>
                <a:cs typeface="Arial Unicode MS" pitchFamily="34" charset="-128"/>
              </a:rPr>
              <a:t>Instructions</a:t>
            </a:r>
            <a:r>
              <a:rPr lang="en-US" sz="800" b="1" kern="0" dirty="0" smtClean="0">
                <a:solidFill>
                  <a:srgbClr val="FFFFFF"/>
                </a:solidFill>
                <a:ea typeface="Arial Unicode MS" pitchFamily="34" charset="-128"/>
                <a:cs typeface="Arial Unicode MS" pitchFamily="34" charset="-128"/>
              </a:rPr>
              <a:t> </a:t>
            </a:r>
            <a:br>
              <a:rPr lang="en-US" sz="800" b="1" kern="0" dirty="0" smtClean="0">
                <a:solidFill>
                  <a:srgbClr val="FFFFFF"/>
                </a:solidFill>
                <a:ea typeface="Arial Unicode MS" pitchFamily="34" charset="-128"/>
                <a:cs typeface="Arial Unicode MS" pitchFamily="34" charset="-128"/>
              </a:rPr>
            </a:br>
            <a:r>
              <a:rPr lang="en-US" sz="700" b="1" kern="0" dirty="0" smtClean="0">
                <a:solidFill>
                  <a:srgbClr val="FFFFFF"/>
                </a:solidFill>
                <a:ea typeface="Arial Unicode MS" pitchFamily="34" charset="-128"/>
                <a:cs typeface="Arial Unicode MS" pitchFamily="34" charset="-128"/>
              </a:rPr>
              <a:t>(Delete this box when not needed anymore)</a:t>
            </a:r>
            <a:br>
              <a:rPr lang="en-US" sz="700" b="1" kern="0" dirty="0" smtClean="0">
                <a:solidFill>
                  <a:srgbClr val="FFFFFF"/>
                </a:solidFill>
                <a:ea typeface="Arial Unicode MS" pitchFamily="34" charset="-128"/>
                <a:cs typeface="Arial Unicode MS" pitchFamily="34" charset="-128"/>
              </a:rPr>
            </a:br>
            <a:endParaRPr lang="en-US" sz="7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r>
              <a:rPr lang="en-US" sz="1000" kern="0" dirty="0" smtClean="0">
                <a:solidFill>
                  <a:srgbClr val="FFFFFF"/>
                </a:solidFill>
                <a:ea typeface="Arial Unicode MS" pitchFamily="34" charset="-128"/>
                <a:cs typeface="Arial Unicode MS" pitchFamily="34" charset="-128"/>
              </a:rPr>
              <a:t>Enter known issues regarding Customer Readiness and corresponding responses.</a:t>
            </a:r>
          </a:p>
          <a:p>
            <a:pPr lvl="0" fontAlgn="base">
              <a:spcBef>
                <a:spcPts val="600"/>
              </a:spcBef>
              <a:spcAft>
                <a:spcPct val="0"/>
              </a:spcAft>
              <a:buClr>
                <a:srgbClr val="F0AB00"/>
              </a:buClr>
              <a:buSzPct val="80000"/>
            </a:pPr>
            <a:r>
              <a:rPr lang="en-US" sz="1000" kern="0" dirty="0" smtClean="0">
                <a:solidFill>
                  <a:srgbClr val="FFFFFF"/>
                </a:solidFill>
                <a:ea typeface="Arial Unicode MS" pitchFamily="34" charset="-128"/>
                <a:cs typeface="Arial Unicode MS" pitchFamily="34" charset="-128"/>
              </a:rPr>
              <a:t>Mention in particular, if there are any deviations from the plan agreed at Start of Standard Development.</a:t>
            </a:r>
            <a:endParaRPr lang="en-US" sz="1000" kern="0" dirty="0">
              <a:solidFill>
                <a:srgbClr val="FFFFFF"/>
              </a:solidFill>
              <a:ea typeface="Arial Unicode MS" pitchFamily="34" charset="-128"/>
              <a:cs typeface="Arial Unicode MS" pitchFamily="34" charset="-128"/>
            </a:endParaRPr>
          </a:p>
        </p:txBody>
      </p:sp>
      <p:sp>
        <p:nvSpPr>
          <p:cNvPr id="17" name="AutoShape 5"/>
          <p:cNvSpPr>
            <a:spLocks noChangeArrowheads="1"/>
          </p:cNvSpPr>
          <p:nvPr/>
        </p:nvSpPr>
        <p:spPr bwMode="auto">
          <a:xfrm>
            <a:off x="324000" y="1265965"/>
            <a:ext cx="4190203" cy="361667"/>
          </a:xfrm>
          <a:prstGeom prst="roundRect">
            <a:avLst>
              <a:gd name="adj" fmla="val 14609"/>
            </a:avLst>
          </a:prstGeom>
          <a:solidFill>
            <a:srgbClr val="FFFFCC">
              <a:alpha val="25098"/>
            </a:srgbClr>
          </a:solidFill>
          <a:ln w="9525">
            <a:solidFill>
              <a:srgbClr val="F0AB00"/>
            </a:solidFill>
            <a:round/>
            <a:headEnd/>
            <a:tailEnd/>
          </a:ln>
        </p:spPr>
        <p:txBody>
          <a:bodyPr wrap="none" lIns="108000" tIns="0" bIns="0" anchor="ctr" anchorCtr="0"/>
          <a:lstStyle/>
          <a:p>
            <a:pPr marL="0" marR="0" lvl="0" indent="0" defTabSz="914400" eaLnBrk="1" fontAlgn="auto" latinLnBrk="0" hangingPunct="1">
              <a:lnSpc>
                <a:spcPct val="100000"/>
              </a:lnSpc>
              <a:spcBef>
                <a:spcPts val="1800"/>
              </a:spcBef>
              <a:spcAft>
                <a:spcPts val="0"/>
              </a:spcAft>
              <a:buClr>
                <a:srgbClr val="F0AB00"/>
              </a:buClr>
              <a:buSzPct val="150000"/>
              <a:buFontTx/>
              <a:buNone/>
              <a:tabLst>
                <a:tab pos="266700" algn="l"/>
              </a:tabLst>
              <a:defRPr/>
            </a:pPr>
            <a:r>
              <a:rPr kumimoji="0" lang="en-US" sz="1800" b="0" i="0" u="none" strike="noStrike" kern="0" cap="none" spc="0" normalizeH="0" baseline="0" noProof="0" dirty="0" smtClean="0">
                <a:ln>
                  <a:noFill/>
                </a:ln>
                <a:solidFill>
                  <a:srgbClr val="666666"/>
                </a:solidFill>
                <a:effectLst/>
                <a:uLnTx/>
                <a:uFillTx/>
                <a:latin typeface="Arial Black" pitchFamily="34" charset="0"/>
              </a:rPr>
              <a:t>Issue</a:t>
            </a:r>
            <a:endParaRPr kumimoji="0" lang="en-US" sz="1600" b="0" i="1" u="none" strike="noStrike" kern="0" cap="none" spc="0" normalizeH="0" baseline="0" noProof="0" dirty="0" smtClean="0">
              <a:ln>
                <a:noFill/>
              </a:ln>
              <a:solidFill>
                <a:srgbClr val="666666"/>
              </a:solidFill>
              <a:effectLst/>
              <a:uLnTx/>
              <a:uFillTx/>
              <a:latin typeface="Arial Black" pitchFamily="34" charset="0"/>
            </a:endParaRPr>
          </a:p>
        </p:txBody>
      </p:sp>
      <p:sp>
        <p:nvSpPr>
          <p:cNvPr id="18" name="AutoShape 5"/>
          <p:cNvSpPr>
            <a:spLocks noChangeArrowheads="1"/>
          </p:cNvSpPr>
          <p:nvPr/>
        </p:nvSpPr>
        <p:spPr bwMode="auto">
          <a:xfrm>
            <a:off x="4629947" y="1265965"/>
            <a:ext cx="4190203" cy="361667"/>
          </a:xfrm>
          <a:prstGeom prst="roundRect">
            <a:avLst>
              <a:gd name="adj" fmla="val 14609"/>
            </a:avLst>
          </a:prstGeom>
          <a:solidFill>
            <a:srgbClr val="FFFFCC">
              <a:alpha val="25098"/>
            </a:srgbClr>
          </a:solidFill>
          <a:ln w="9525">
            <a:solidFill>
              <a:srgbClr val="F0AB00"/>
            </a:solidFill>
            <a:round/>
            <a:headEnd/>
            <a:tailEnd/>
          </a:ln>
        </p:spPr>
        <p:txBody>
          <a:bodyPr wrap="none" lIns="108000" tIns="0" bIns="0" anchor="ctr" anchorCtr="0"/>
          <a:lstStyle/>
          <a:p>
            <a:pPr marL="0" marR="0" lvl="0" indent="0" defTabSz="914400" eaLnBrk="1" fontAlgn="auto" latinLnBrk="0" hangingPunct="1">
              <a:lnSpc>
                <a:spcPct val="100000"/>
              </a:lnSpc>
              <a:spcBef>
                <a:spcPts val="1800"/>
              </a:spcBef>
              <a:spcAft>
                <a:spcPts val="0"/>
              </a:spcAft>
              <a:buClr>
                <a:srgbClr val="F0AB00"/>
              </a:buClr>
              <a:buSzPct val="150000"/>
              <a:buFontTx/>
              <a:buNone/>
              <a:tabLst>
                <a:tab pos="266700" algn="l"/>
              </a:tabLst>
              <a:defRPr/>
            </a:pPr>
            <a:r>
              <a:rPr kumimoji="0" lang="en-US" sz="1800" b="0" i="0" u="none" strike="noStrike" kern="0" cap="none" spc="0" normalizeH="0" baseline="0" noProof="0" dirty="0" smtClean="0">
                <a:ln>
                  <a:noFill/>
                </a:ln>
                <a:solidFill>
                  <a:srgbClr val="666666"/>
                </a:solidFill>
                <a:effectLst/>
                <a:uLnTx/>
                <a:uFillTx/>
                <a:latin typeface="Arial Black" pitchFamily="34" charset="0"/>
              </a:rPr>
              <a:t>Response</a:t>
            </a:r>
            <a:endParaRPr kumimoji="0" lang="en-US" sz="1600" b="0" i="1" u="none" strike="noStrike" kern="0" cap="none" spc="0" normalizeH="0" baseline="0" noProof="0" dirty="0" smtClean="0">
              <a:ln>
                <a:noFill/>
              </a:ln>
              <a:solidFill>
                <a:srgbClr val="666666"/>
              </a:solidFill>
              <a:effectLst/>
              <a:uLnTx/>
              <a:uFillTx/>
              <a:latin typeface="Arial Black" pitchFamily="34" charset="0"/>
            </a:endParaRPr>
          </a:p>
        </p:txBody>
      </p:sp>
      <p:sp>
        <p:nvSpPr>
          <p:cNvPr id="19" name="AutoShape 5"/>
          <p:cNvSpPr>
            <a:spLocks noChangeArrowheads="1"/>
          </p:cNvSpPr>
          <p:nvPr/>
        </p:nvSpPr>
        <p:spPr bwMode="auto">
          <a:xfrm>
            <a:off x="4629947" y="1694102"/>
            <a:ext cx="4190203" cy="4025900"/>
          </a:xfrm>
          <a:prstGeom prst="roundRect">
            <a:avLst>
              <a:gd name="adj" fmla="val 2436"/>
            </a:avLst>
          </a:prstGeom>
          <a:solidFill>
            <a:srgbClr val="FFFFCC">
              <a:alpha val="25098"/>
            </a:srgbClr>
          </a:solidFill>
          <a:ln w="9525">
            <a:solidFill>
              <a:srgbClr val="F0AB00"/>
            </a:solidFill>
            <a:round/>
            <a:headEnd/>
            <a:tailEnd/>
          </a:ln>
        </p:spPr>
        <p:txBody>
          <a:bodyPr wrap="square" lIns="108000" tIns="72000" bIns="0"/>
          <a:lstStyle/>
          <a:p>
            <a:pPr marL="0" marR="0" lvl="0" indent="0" defTabSz="914400" eaLnBrk="1" fontAlgn="auto" latinLnBrk="0" hangingPunct="1">
              <a:lnSpc>
                <a:spcPct val="100000"/>
              </a:lnSpc>
              <a:spcBef>
                <a:spcPts val="600"/>
              </a:spcBef>
              <a:spcAft>
                <a:spcPts val="0"/>
              </a:spcAft>
              <a:buClr>
                <a:srgbClr val="F0AB00"/>
              </a:buClr>
              <a:buSzPct val="150000"/>
              <a:buFontTx/>
              <a:buNone/>
              <a:tabLst>
                <a:tab pos="266700" algn="l"/>
              </a:tabLst>
              <a:defRPr/>
            </a:pPr>
            <a:r>
              <a:rPr kumimoji="0" lang="en-US" sz="1200" b="0" i="0" u="none" strike="noStrike" kern="0" cap="none" spc="0" normalizeH="0" baseline="0" noProof="0" dirty="0" smtClean="0">
                <a:ln>
                  <a:noFill/>
                </a:ln>
                <a:solidFill>
                  <a:srgbClr val="666666"/>
                </a:solidFill>
                <a:effectLst/>
                <a:uLnTx/>
                <a:uFillTx/>
                <a:latin typeface="Arial Black" pitchFamily="34" charset="0"/>
              </a:rPr>
              <a:t>&lt;describe risk areas under watch, plan of </a:t>
            </a:r>
            <a:br>
              <a:rPr kumimoji="0" lang="en-US" sz="1200" b="0" i="0" u="none" strike="noStrike" kern="0" cap="none" spc="0" normalizeH="0" baseline="0" noProof="0" dirty="0" smtClean="0">
                <a:ln>
                  <a:noFill/>
                </a:ln>
                <a:solidFill>
                  <a:srgbClr val="666666"/>
                </a:solidFill>
                <a:effectLst/>
                <a:uLnTx/>
                <a:uFillTx/>
                <a:latin typeface="Arial Black" pitchFamily="34" charset="0"/>
              </a:rPr>
            </a:br>
            <a:r>
              <a:rPr kumimoji="0" lang="en-US" sz="1200" b="0" i="0" u="none" strike="noStrike" kern="0" cap="none" spc="0" normalizeH="0" baseline="0" noProof="0" dirty="0" smtClean="0">
                <a:ln>
                  <a:noFill/>
                </a:ln>
                <a:solidFill>
                  <a:srgbClr val="666666"/>
                </a:solidFill>
                <a:effectLst/>
                <a:uLnTx/>
                <a:uFillTx/>
                <a:latin typeface="Arial Black" pitchFamily="34" charset="0"/>
              </a:rPr>
              <a:t>action, …&gt;</a:t>
            </a:r>
            <a:endParaRPr kumimoji="0" lang="en-US" sz="1000" b="0" i="0" u="none" strike="noStrike" kern="0" cap="none" spc="0" normalizeH="0" baseline="0" noProof="0" dirty="0" smtClean="0">
              <a:ln>
                <a:noFill/>
              </a:ln>
              <a:solidFill>
                <a:srgbClr val="666666"/>
              </a:solidFill>
              <a:effectLst/>
              <a:uLnTx/>
              <a:uFillTx/>
              <a:latin typeface="Arial Black" pitchFamily="34" charset="0"/>
            </a:endParaRPr>
          </a:p>
          <a:p>
            <a:pPr marL="0" marR="0" lvl="0" indent="0" defTabSz="914400" eaLnBrk="1" fontAlgn="auto" latinLnBrk="0" hangingPunct="1">
              <a:lnSpc>
                <a:spcPct val="100000"/>
              </a:lnSpc>
              <a:spcBef>
                <a:spcPts val="600"/>
              </a:spcBef>
              <a:spcAft>
                <a:spcPts val="0"/>
              </a:spcAft>
              <a:buClr>
                <a:srgbClr val="F0AB00"/>
              </a:buClr>
              <a:buSzPct val="150000"/>
              <a:buFontTx/>
              <a:buNone/>
              <a:tabLst>
                <a:tab pos="266700" algn="l"/>
              </a:tabLst>
              <a:defRPr/>
            </a:pPr>
            <a:endParaRPr kumimoji="0" lang="en-US" sz="1100" b="0" i="1" u="none" strike="noStrike" kern="0" cap="none" spc="0" normalizeH="0" baseline="0" noProof="0" dirty="0" smtClean="0">
              <a:ln>
                <a:noFill/>
              </a:ln>
              <a:solidFill>
                <a:srgbClr val="666666"/>
              </a:solidFill>
              <a:effectLst/>
              <a:uLnTx/>
              <a:uFillTx/>
              <a:latin typeface="Arial Black" pitchFamily="34" charset="0"/>
            </a:endParaRPr>
          </a:p>
        </p:txBody>
      </p:sp>
      <p:sp>
        <p:nvSpPr>
          <p:cNvPr id="21" name="AutoShape 5"/>
          <p:cNvSpPr>
            <a:spLocks noChangeArrowheads="1"/>
          </p:cNvSpPr>
          <p:nvPr/>
        </p:nvSpPr>
        <p:spPr bwMode="auto">
          <a:xfrm>
            <a:off x="327025" y="1694102"/>
            <a:ext cx="4190203" cy="4025900"/>
          </a:xfrm>
          <a:prstGeom prst="roundRect">
            <a:avLst>
              <a:gd name="adj" fmla="val 2436"/>
            </a:avLst>
          </a:prstGeom>
          <a:solidFill>
            <a:srgbClr val="FFFFCC">
              <a:alpha val="25098"/>
            </a:srgbClr>
          </a:solidFill>
          <a:ln w="9525">
            <a:solidFill>
              <a:srgbClr val="F0AB00"/>
            </a:solidFill>
            <a:round/>
            <a:headEnd/>
            <a:tailEnd/>
          </a:ln>
        </p:spPr>
        <p:txBody>
          <a:bodyPr wrap="square" lIns="108000" tIns="72000" bIns="0"/>
          <a:lstStyle/>
          <a:p>
            <a:pPr marL="0" marR="0" lvl="0" indent="0" defTabSz="914400" eaLnBrk="1" fontAlgn="auto" latinLnBrk="0" hangingPunct="1">
              <a:lnSpc>
                <a:spcPct val="100000"/>
              </a:lnSpc>
              <a:spcBef>
                <a:spcPts val="600"/>
              </a:spcBef>
              <a:spcAft>
                <a:spcPts val="0"/>
              </a:spcAft>
              <a:buClr>
                <a:srgbClr val="F0AB00"/>
              </a:buClr>
              <a:buSzPct val="150000"/>
              <a:buFontTx/>
              <a:buNone/>
              <a:tabLst>
                <a:tab pos="266700" algn="l"/>
              </a:tabLst>
              <a:defRPr/>
            </a:pPr>
            <a:r>
              <a:rPr kumimoji="0" lang="en-US" sz="1200" b="0" i="0" u="none" strike="noStrike" kern="0" cap="none" spc="0" normalizeH="0" baseline="0" noProof="0" dirty="0" smtClean="0">
                <a:ln>
                  <a:noFill/>
                </a:ln>
                <a:solidFill>
                  <a:srgbClr val="666666"/>
                </a:solidFill>
                <a:effectLst/>
                <a:uLnTx/>
                <a:uFillTx/>
                <a:latin typeface="Arial Black" pitchFamily="34" charset="0"/>
              </a:rPr>
              <a:t>&lt;task&gt;: &lt;describe issue&gt;</a:t>
            </a:r>
            <a:endParaRPr kumimoji="0" lang="en-US" sz="1000" b="0" i="0" u="none" strike="noStrike" kern="0" cap="none" spc="0" normalizeH="0" baseline="0" noProof="0" dirty="0" smtClean="0">
              <a:ln>
                <a:noFill/>
              </a:ln>
              <a:solidFill>
                <a:srgbClr val="666666"/>
              </a:solidFill>
              <a:effectLst/>
              <a:uLnTx/>
              <a:uFillTx/>
              <a:latin typeface="Arial Black" pitchFamily="34" charset="0"/>
            </a:endParaRPr>
          </a:p>
          <a:p>
            <a:pPr marL="0" marR="0" lvl="0" indent="0" defTabSz="914400" eaLnBrk="1" fontAlgn="auto" latinLnBrk="0" hangingPunct="1">
              <a:lnSpc>
                <a:spcPct val="100000"/>
              </a:lnSpc>
              <a:spcBef>
                <a:spcPts val="600"/>
              </a:spcBef>
              <a:spcAft>
                <a:spcPts val="0"/>
              </a:spcAft>
              <a:buClr>
                <a:srgbClr val="F0AB00"/>
              </a:buClr>
              <a:buSzPct val="150000"/>
              <a:buFontTx/>
              <a:buNone/>
              <a:tabLst>
                <a:tab pos="266700" algn="l"/>
              </a:tabLst>
              <a:defRPr/>
            </a:pPr>
            <a:endParaRPr kumimoji="0" lang="en-US" sz="1100" b="0" i="1" u="none" strike="noStrike" kern="0" cap="none" spc="0" normalizeH="0" baseline="0" noProof="0" dirty="0" smtClean="0">
              <a:ln>
                <a:noFill/>
              </a:ln>
              <a:solidFill>
                <a:srgbClr val="666666"/>
              </a:solidFill>
              <a:effectLst/>
              <a:uLnTx/>
              <a:uFillTx/>
              <a:latin typeface="Arial Black" pitchFamily="34" charset="0"/>
            </a:endParaRPr>
          </a:p>
        </p:txBody>
      </p:sp>
      <p:sp>
        <p:nvSpPr>
          <p:cNvPr id="15" name="Left Arrow 14"/>
          <p:cNvSpPr/>
          <p:nvPr/>
        </p:nvSpPr>
        <p:spPr bwMode="gray">
          <a:xfrm>
            <a:off x="-252000" y="3384000"/>
            <a:ext cx="5536111" cy="1240404"/>
          </a:xfrm>
          <a:prstGeom prst="leftArrow">
            <a:avLst/>
          </a:prstGeom>
          <a:ln>
            <a:headEnd/>
            <a:tailEnd/>
          </a:ln>
        </p:spPr>
        <p:style>
          <a:lnRef idx="1">
            <a:schemeClr val="accent1"/>
          </a:lnRef>
          <a:fillRef idx="3">
            <a:schemeClr val="accent1"/>
          </a:fillRef>
          <a:effectRef idx="2">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en-US" kern="0" dirty="0">
                <a:ea typeface="Arial Unicode MS" pitchFamily="34" charset="-128"/>
                <a:cs typeface="Arial Unicode MS" pitchFamily="34" charset="-128"/>
              </a:rPr>
              <a:t>Please always follow instructions when available</a:t>
            </a:r>
            <a:endParaRPr lang="en-US" sz="700" kern="0" dirty="0">
              <a:ea typeface="Arial Unicode MS" pitchFamily="34" charset="-128"/>
              <a:cs typeface="Arial Unicode MS" pitchFamily="34" charset="-128"/>
            </a:endParaRPr>
          </a:p>
          <a:p>
            <a:pPr algn="r" fontAlgn="base">
              <a:spcBef>
                <a:spcPct val="50000"/>
              </a:spcBef>
              <a:spcAft>
                <a:spcPct val="0"/>
              </a:spcAft>
              <a:buClr>
                <a:srgbClr val="F0AB00"/>
              </a:buClr>
              <a:buSzPct val="80000"/>
            </a:pPr>
            <a:r>
              <a:rPr lang="en-US" sz="800" b="1" kern="0" dirty="0">
                <a:ea typeface="Arial Unicode MS" pitchFamily="34" charset="-128"/>
                <a:cs typeface="Arial Unicode MS" pitchFamily="34" charset="-128"/>
              </a:rPr>
              <a:t>Delete this shape when not needed anymore</a:t>
            </a:r>
          </a:p>
        </p:txBody>
      </p:sp>
    </p:spTree>
    <p:extLst>
      <p:ext uri="{BB962C8B-B14F-4D97-AF65-F5344CB8AC3E}">
        <p14:creationId xmlns:p14="http://schemas.microsoft.com/office/powerpoint/2010/main" val="122209973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32407517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337" name="think-cell Slide" r:id="rId5" imgW="408" imgH="408" progId="TCLayout.ActiveDocument.1">
                  <p:embed/>
                </p:oleObj>
              </mc:Choice>
              <mc:Fallback>
                <p:oleObj name="think-cell Slide" r:id="rId5" imgW="408" imgH="408"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1"/>
          <p:cNvSpPr>
            <a:spLocks noGrp="1"/>
          </p:cNvSpPr>
          <p:nvPr>
            <p:ph type="title"/>
          </p:nvPr>
        </p:nvSpPr>
        <p:spPr>
          <a:xfrm>
            <a:off x="324000" y="243989"/>
            <a:ext cx="8317080" cy="955633"/>
          </a:xfrm>
        </p:spPr>
        <p:txBody>
          <a:bodyPr/>
          <a:lstStyle/>
          <a:p>
            <a:r>
              <a:rPr lang="en-US" dirty="0" smtClean="0"/>
              <a:t>Summary IV </a:t>
            </a:r>
            <a:r>
              <a:rPr lang="en-US" sz="2000" dirty="0" smtClean="0"/>
              <a:t>– User Readiness </a:t>
            </a:r>
            <a:br>
              <a:rPr lang="en-US" sz="2000" dirty="0" smtClean="0"/>
            </a:br>
            <a:r>
              <a:rPr lang="en-US" sz="1800" b="0" dirty="0" smtClean="0"/>
              <a:t>(before Release Decision)						</a:t>
            </a:r>
            <a:endParaRPr lang="en-US" sz="1800" u="sng" dirty="0"/>
          </a:p>
        </p:txBody>
      </p:sp>
      <p:sp>
        <p:nvSpPr>
          <p:cNvPr id="8" name="Rectangle 7"/>
          <p:cNvSpPr/>
          <p:nvPr/>
        </p:nvSpPr>
        <p:spPr bwMode="gray">
          <a:xfrm>
            <a:off x="-3348000" y="0"/>
            <a:ext cx="3240000" cy="68580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t" anchorCtr="0"/>
          <a:lstStyle/>
          <a:p>
            <a:pPr lvl="0" fontAlgn="base">
              <a:spcBef>
                <a:spcPts val="600"/>
              </a:spcBef>
              <a:spcAft>
                <a:spcPct val="0"/>
              </a:spcAft>
              <a:buClr>
                <a:srgbClr val="F0AB00"/>
              </a:buClr>
              <a:buSzPct val="80000"/>
            </a:pPr>
            <a:r>
              <a:rPr lang="en-US" b="1" kern="0" dirty="0" smtClean="0">
                <a:solidFill>
                  <a:srgbClr val="FFFFFF"/>
                </a:solidFill>
                <a:ea typeface="Arial Unicode MS" pitchFamily="34" charset="-128"/>
                <a:cs typeface="Arial Unicode MS" pitchFamily="34" charset="-128"/>
              </a:rPr>
              <a:t>Instructions</a:t>
            </a:r>
            <a:r>
              <a:rPr lang="en-US" sz="800" b="1" kern="0" dirty="0" smtClean="0">
                <a:solidFill>
                  <a:srgbClr val="FFFFFF"/>
                </a:solidFill>
                <a:ea typeface="Arial Unicode MS" pitchFamily="34" charset="-128"/>
                <a:cs typeface="Arial Unicode MS" pitchFamily="34" charset="-128"/>
              </a:rPr>
              <a:t> </a:t>
            </a:r>
            <a:br>
              <a:rPr lang="en-US" sz="800" b="1" kern="0" dirty="0" smtClean="0">
                <a:solidFill>
                  <a:srgbClr val="FFFFFF"/>
                </a:solidFill>
                <a:ea typeface="Arial Unicode MS" pitchFamily="34" charset="-128"/>
                <a:cs typeface="Arial Unicode MS" pitchFamily="34" charset="-128"/>
              </a:rPr>
            </a:br>
            <a:r>
              <a:rPr lang="en-US" sz="700" b="1" kern="0" dirty="0" smtClean="0">
                <a:solidFill>
                  <a:srgbClr val="FFFFFF"/>
                </a:solidFill>
                <a:ea typeface="Arial Unicode MS" pitchFamily="34" charset="-128"/>
                <a:cs typeface="Arial Unicode MS" pitchFamily="34" charset="-128"/>
              </a:rPr>
              <a:t>(Delete this box when not needed anymore) </a:t>
            </a:r>
            <a:br>
              <a:rPr lang="en-US" sz="700" b="1" kern="0" dirty="0" smtClean="0">
                <a:solidFill>
                  <a:srgbClr val="FFFFFF"/>
                </a:solidFill>
                <a:ea typeface="Arial Unicode MS" pitchFamily="34" charset="-128"/>
                <a:cs typeface="Arial Unicode MS" pitchFamily="34" charset="-128"/>
              </a:rPr>
            </a:br>
            <a:r>
              <a:rPr lang="en-US" sz="700" b="1" kern="0" dirty="0" smtClean="0">
                <a:solidFill>
                  <a:srgbClr val="FFFFFF"/>
                </a:solidFill>
                <a:ea typeface="Arial Unicode MS" pitchFamily="34" charset="-128"/>
                <a:cs typeface="Arial Unicode MS" pitchFamily="34" charset="-128"/>
              </a:rPr>
              <a:t/>
            </a:r>
            <a:br>
              <a:rPr lang="en-US" sz="700" b="1" kern="0" dirty="0" smtClean="0">
                <a:solidFill>
                  <a:srgbClr val="FFFFFF"/>
                </a:solidFill>
                <a:ea typeface="Arial Unicode MS" pitchFamily="34" charset="-128"/>
                <a:cs typeface="Arial Unicode MS" pitchFamily="34" charset="-128"/>
              </a:rPr>
            </a:br>
            <a:r>
              <a:rPr lang="en-US" sz="1000" kern="0" dirty="0" smtClean="0">
                <a:solidFill>
                  <a:srgbClr val="FFFFFF"/>
                </a:solidFill>
                <a:ea typeface="Arial Unicode MS" pitchFamily="34" charset="-128"/>
                <a:cs typeface="Arial Unicode MS" pitchFamily="34" charset="-128"/>
              </a:rPr>
              <a:t>Users: People who use and work with the software</a:t>
            </a: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r>
              <a:rPr lang="en-US" sz="1000" kern="0" dirty="0" smtClean="0">
                <a:solidFill>
                  <a:srgbClr val="FFFFFF"/>
                </a:solidFill>
                <a:ea typeface="Arial Unicode MS" pitchFamily="34" charset="-128"/>
                <a:cs typeface="Arial Unicode MS" pitchFamily="34" charset="-128"/>
              </a:rPr>
              <a:t>Summarize the status of the tasks contributing to Customer Readiness for your delivery. </a:t>
            </a:r>
          </a:p>
          <a:p>
            <a:pPr fontAlgn="base">
              <a:spcBef>
                <a:spcPts val="600"/>
              </a:spcBef>
              <a:spcAft>
                <a:spcPct val="0"/>
              </a:spcAft>
              <a:buClr>
                <a:srgbClr val="F0AB00"/>
              </a:buClr>
              <a:buSzPct val="80000"/>
            </a:pPr>
            <a:r>
              <a:rPr lang="en-US" sz="1000" kern="0" dirty="0">
                <a:solidFill>
                  <a:srgbClr val="FFFFFF"/>
                </a:solidFill>
                <a:ea typeface="Arial Unicode MS" pitchFamily="34" charset="-128"/>
                <a:cs typeface="Arial Unicode MS" pitchFamily="34" charset="-128"/>
              </a:rPr>
              <a:t>For this, consider the status of the tasks below and enter the key messages.</a:t>
            </a: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marL="171450" lvl="0" indent="-171450" fontAlgn="base">
              <a:spcBef>
                <a:spcPts val="600"/>
              </a:spcBef>
              <a:spcAft>
                <a:spcPct val="0"/>
              </a:spcAft>
              <a:buClr>
                <a:srgbClr val="FFFFFF"/>
              </a:buClr>
              <a:buSzPct val="100000"/>
              <a:buFont typeface="Arial" panose="020B0604020202020204" pitchFamily="34" charset="0"/>
              <a:buChar char="•"/>
            </a:pPr>
            <a:endParaRPr lang="en-US" sz="1000" kern="0" dirty="0" smtClean="0">
              <a:solidFill>
                <a:srgbClr val="FFFFFF"/>
              </a:solidFill>
              <a:ea typeface="Arial Unicode MS" pitchFamily="34" charset="-128"/>
              <a:cs typeface="Arial Unicode MS" pitchFamily="34" charset="-128"/>
            </a:endParaRPr>
          </a:p>
          <a:p>
            <a:pPr marL="171450" lvl="0" indent="-171450" fontAlgn="base">
              <a:spcBef>
                <a:spcPts val="600"/>
              </a:spcBef>
              <a:spcAft>
                <a:spcPct val="0"/>
              </a:spcAft>
              <a:buClr>
                <a:srgbClr val="FFFFFF"/>
              </a:buClr>
              <a:buSzPct val="100000"/>
              <a:buFont typeface="Arial" panose="020B0604020202020204" pitchFamily="34" charset="0"/>
              <a:buChar char="•"/>
            </a:pPr>
            <a:endParaRPr lang="en-US" sz="1000" kern="0" dirty="0" smtClean="0">
              <a:solidFill>
                <a:srgbClr val="FFFFFF"/>
              </a:solidFill>
              <a:ea typeface="Arial Unicode MS" pitchFamily="34" charset="-128"/>
              <a:cs typeface="Arial Unicode MS" pitchFamily="34" charset="-128"/>
            </a:endParaRPr>
          </a:p>
          <a:p>
            <a:pPr marL="171450" lvl="0" indent="-171450" fontAlgn="base">
              <a:spcBef>
                <a:spcPts val="600"/>
              </a:spcBef>
              <a:spcAft>
                <a:spcPct val="0"/>
              </a:spcAft>
              <a:buClr>
                <a:srgbClr val="FFFFFF"/>
              </a:buClr>
              <a:buSzPct val="100000"/>
              <a:buFont typeface="Arial" panose="020B0604020202020204" pitchFamily="34" charset="0"/>
              <a:buChar char="•"/>
            </a:pPr>
            <a:endParaRPr lang="en-US" sz="1000" kern="0" dirty="0" smtClean="0">
              <a:solidFill>
                <a:srgbClr val="FFFFFF"/>
              </a:solidFill>
              <a:ea typeface="Arial Unicode MS" pitchFamily="34" charset="-128"/>
              <a:cs typeface="Arial Unicode MS" pitchFamily="34" charset="-128"/>
            </a:endParaRPr>
          </a:p>
          <a:p>
            <a:pPr marL="171450" lvl="0" indent="-171450" fontAlgn="base">
              <a:spcBef>
                <a:spcPts val="600"/>
              </a:spcBef>
              <a:spcAft>
                <a:spcPct val="0"/>
              </a:spcAft>
              <a:buClr>
                <a:srgbClr val="FFFFFF"/>
              </a:buClr>
              <a:buSzPct val="100000"/>
              <a:buFont typeface="Arial" panose="020B0604020202020204" pitchFamily="34" charset="0"/>
              <a:buChar char="•"/>
            </a:pPr>
            <a:endParaRPr lang="en-US" sz="1000" kern="0" dirty="0" smtClean="0">
              <a:solidFill>
                <a:srgbClr val="FFFFFF"/>
              </a:solidFill>
              <a:ea typeface="Arial Unicode MS" pitchFamily="34" charset="-128"/>
              <a:cs typeface="Arial Unicode MS" pitchFamily="34" charset="-128"/>
            </a:endParaRPr>
          </a:p>
          <a:p>
            <a:pPr marL="171450" lvl="0" indent="-171450" fontAlgn="base">
              <a:spcBef>
                <a:spcPts val="600"/>
              </a:spcBef>
              <a:spcAft>
                <a:spcPct val="0"/>
              </a:spcAft>
              <a:buClr>
                <a:srgbClr val="FFFFFF"/>
              </a:buClr>
              <a:buSzPct val="100000"/>
              <a:buFont typeface="Arial" panose="020B0604020202020204" pitchFamily="34" charset="0"/>
              <a:buChar char="•"/>
            </a:pPr>
            <a:endParaRPr lang="en-US" sz="1000" kern="0" dirty="0" smtClean="0">
              <a:solidFill>
                <a:srgbClr val="FFFFFF"/>
              </a:solidFill>
              <a:ea typeface="Arial Unicode MS" pitchFamily="34" charset="-128"/>
              <a:cs typeface="Arial Unicode MS" pitchFamily="34" charset="-128"/>
            </a:endParaRPr>
          </a:p>
          <a:p>
            <a:pPr marL="171450" lvl="0" indent="-171450" fontAlgn="base">
              <a:spcBef>
                <a:spcPts val="600"/>
              </a:spcBef>
              <a:spcAft>
                <a:spcPct val="0"/>
              </a:spcAft>
              <a:buClr>
                <a:srgbClr val="FFFFFF"/>
              </a:buClr>
              <a:buSzPct val="100000"/>
              <a:buFont typeface="Arial" panose="020B0604020202020204" pitchFamily="34" charset="0"/>
              <a:buChar char="•"/>
            </a:pPr>
            <a:endParaRPr lang="en-US" sz="1000" kern="0" dirty="0" smtClean="0">
              <a:solidFill>
                <a:srgbClr val="FFFFFF"/>
              </a:solidFill>
              <a:ea typeface="Arial Unicode MS" pitchFamily="34" charset="-128"/>
              <a:cs typeface="Arial Unicode MS" pitchFamily="34" charset="-128"/>
            </a:endParaRPr>
          </a:p>
          <a:p>
            <a:pPr marL="171450" lvl="0" indent="-171450" fontAlgn="base">
              <a:spcBef>
                <a:spcPts val="600"/>
              </a:spcBef>
              <a:spcAft>
                <a:spcPct val="0"/>
              </a:spcAft>
              <a:buClr>
                <a:srgbClr val="FFFFFF"/>
              </a:buClr>
              <a:buSzPct val="100000"/>
              <a:buFont typeface="Arial" panose="020B0604020202020204" pitchFamily="34" charset="0"/>
              <a:buChar char="•"/>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r>
              <a:rPr lang="en-US" sz="1000" kern="0" dirty="0" smtClean="0">
                <a:solidFill>
                  <a:srgbClr val="FFFFFF"/>
                </a:solidFill>
                <a:ea typeface="Arial Unicode MS" pitchFamily="34" charset="-128"/>
                <a:cs typeface="Arial Unicode MS" pitchFamily="34" charset="-128"/>
              </a:rPr>
              <a:t>This is a list of tasks/topics which contribute to user readiness. </a:t>
            </a:r>
          </a:p>
          <a:p>
            <a:pPr lvl="0" fontAlgn="base">
              <a:spcBef>
                <a:spcPts val="600"/>
              </a:spcBef>
              <a:spcAft>
                <a:spcPct val="0"/>
              </a:spcAft>
              <a:buClr>
                <a:srgbClr val="F0AB00"/>
              </a:buClr>
              <a:buSzPct val="80000"/>
            </a:pPr>
            <a:r>
              <a:rPr lang="en-US" sz="1000" kern="0" dirty="0" smtClean="0">
                <a:solidFill>
                  <a:srgbClr val="FFFFFF"/>
                </a:solidFill>
                <a:ea typeface="Arial Unicode MS" pitchFamily="34" charset="-128"/>
                <a:cs typeface="Arial Unicode MS" pitchFamily="34" charset="-128"/>
              </a:rPr>
              <a:t>Those with a red star are corporate requirements, those with a blue star are business rules.</a:t>
            </a:r>
            <a:endParaRPr lang="en-US" sz="1100" b="1" kern="0" dirty="0">
              <a:solidFill>
                <a:srgbClr val="FFFFFF"/>
              </a:solidFill>
              <a:ea typeface="Arial Unicode MS" pitchFamily="34" charset="-128"/>
              <a:cs typeface="Arial Unicode MS" pitchFamily="34" charset="-128"/>
            </a:endParaRPr>
          </a:p>
        </p:txBody>
      </p:sp>
      <p:sp>
        <p:nvSpPr>
          <p:cNvPr id="14" name="AutoShape 5"/>
          <p:cNvSpPr>
            <a:spLocks noChangeArrowheads="1"/>
          </p:cNvSpPr>
          <p:nvPr/>
        </p:nvSpPr>
        <p:spPr bwMode="auto">
          <a:xfrm>
            <a:off x="324000" y="1288344"/>
            <a:ext cx="8488530" cy="566261"/>
          </a:xfrm>
          <a:prstGeom prst="roundRect">
            <a:avLst>
              <a:gd name="adj" fmla="val 8741"/>
            </a:avLst>
          </a:prstGeom>
          <a:solidFill>
            <a:srgbClr val="FFFFCC">
              <a:alpha val="25098"/>
            </a:srgbClr>
          </a:solidFill>
          <a:ln w="9525">
            <a:solidFill>
              <a:srgbClr val="F0AB00"/>
            </a:solidFill>
            <a:round/>
            <a:headEnd/>
            <a:tailEnd/>
          </a:ln>
        </p:spPr>
        <p:txBody>
          <a:bodyPr wrap="none"/>
          <a:lstStyle/>
          <a:p>
            <a:pPr marL="0" marR="0" lvl="0" indent="0" defTabSz="914400" eaLnBrk="1" fontAlgn="auto" latinLnBrk="0" hangingPunct="1">
              <a:lnSpc>
                <a:spcPct val="100000"/>
              </a:lnSpc>
              <a:spcBef>
                <a:spcPts val="0"/>
              </a:spcBef>
              <a:spcAft>
                <a:spcPts val="0"/>
              </a:spcAft>
              <a:buClr>
                <a:srgbClr val="F0AB00"/>
              </a:buClr>
              <a:buSzPct val="150000"/>
              <a:buFontTx/>
              <a:buNone/>
              <a:tabLst>
                <a:tab pos="266700" algn="l"/>
              </a:tabLst>
              <a:defRPr/>
            </a:pPr>
            <a:r>
              <a:rPr kumimoji="0" lang="en-US" sz="1000" b="0" i="0" u="none" strike="noStrike" kern="0" cap="none" spc="0" normalizeH="0" baseline="0" noProof="0" dirty="0" smtClean="0">
                <a:ln>
                  <a:noFill/>
                </a:ln>
                <a:solidFill>
                  <a:srgbClr val="666666"/>
                </a:solidFill>
                <a:effectLst/>
                <a:uLnTx/>
                <a:uFillTx/>
                <a:latin typeface="Arial Black" pitchFamily="34" charset="0"/>
              </a:rPr>
              <a:t>Target: </a:t>
            </a:r>
          </a:p>
          <a:p>
            <a:pPr marL="171450" marR="0" lvl="0" indent="-171450" defTabSz="914400" eaLnBrk="1" fontAlgn="auto" latinLnBrk="0" hangingPunct="1">
              <a:lnSpc>
                <a:spcPct val="100000"/>
              </a:lnSpc>
              <a:spcBef>
                <a:spcPts val="0"/>
              </a:spcBef>
              <a:spcAft>
                <a:spcPts val="0"/>
              </a:spcAft>
              <a:buClr>
                <a:srgbClr val="F0AB00"/>
              </a:buClr>
              <a:buSzPct val="150000"/>
              <a:buFont typeface="Arial" panose="020B0604020202020204" pitchFamily="34" charset="0"/>
              <a:buChar char="•"/>
              <a:tabLst>
                <a:tab pos="266700" algn="l"/>
              </a:tabLst>
              <a:defRPr/>
            </a:pPr>
            <a:r>
              <a:rPr kumimoji="0" lang="en-US" sz="1000" b="0" i="0" u="none" strike="noStrike" kern="0" cap="none" spc="0" normalizeH="0" baseline="0" noProof="0" dirty="0" smtClean="0">
                <a:ln>
                  <a:noFill/>
                </a:ln>
                <a:solidFill>
                  <a:srgbClr val="666666"/>
                </a:solidFill>
                <a:effectLst/>
                <a:uLnTx/>
                <a:uFillTx/>
              </a:rPr>
              <a:t>Users are aware of upcoming changes in functionality </a:t>
            </a:r>
          </a:p>
          <a:p>
            <a:pPr marL="171450" marR="0" lvl="0" indent="-171450" defTabSz="914400" eaLnBrk="1" fontAlgn="auto" latinLnBrk="0" hangingPunct="1">
              <a:lnSpc>
                <a:spcPct val="100000"/>
              </a:lnSpc>
              <a:spcBef>
                <a:spcPts val="0"/>
              </a:spcBef>
              <a:spcAft>
                <a:spcPts val="0"/>
              </a:spcAft>
              <a:buClr>
                <a:srgbClr val="F0AB00"/>
              </a:buClr>
              <a:buSzPct val="150000"/>
              <a:buFont typeface="Arial" panose="020B0604020202020204" pitchFamily="34" charset="0"/>
              <a:buChar char="•"/>
              <a:tabLst>
                <a:tab pos="266700" algn="l"/>
              </a:tabLst>
              <a:defRPr/>
            </a:pPr>
            <a:r>
              <a:rPr kumimoji="0" lang="en-US" sz="1000" b="0" i="0" u="none" strike="noStrike" kern="0" cap="none" spc="0" normalizeH="0" baseline="0" noProof="0" dirty="0" smtClean="0">
                <a:ln>
                  <a:noFill/>
                </a:ln>
                <a:solidFill>
                  <a:srgbClr val="666666"/>
                </a:solidFill>
                <a:effectLst/>
                <a:uLnTx/>
                <a:uFillTx/>
              </a:rPr>
              <a:t>Users know what to do from day One</a:t>
            </a:r>
          </a:p>
        </p:txBody>
      </p:sp>
      <p:sp>
        <p:nvSpPr>
          <p:cNvPr id="15" name="AutoShape 5"/>
          <p:cNvSpPr>
            <a:spLocks noChangeArrowheads="1"/>
          </p:cNvSpPr>
          <p:nvPr/>
        </p:nvSpPr>
        <p:spPr bwMode="auto">
          <a:xfrm>
            <a:off x="324000" y="1900231"/>
            <a:ext cx="8488530" cy="3519620"/>
          </a:xfrm>
          <a:prstGeom prst="roundRect">
            <a:avLst>
              <a:gd name="adj" fmla="val 3076"/>
            </a:avLst>
          </a:prstGeom>
          <a:solidFill>
            <a:srgbClr val="FFFFCC">
              <a:alpha val="25098"/>
            </a:srgbClr>
          </a:solidFill>
          <a:ln w="9525">
            <a:solidFill>
              <a:srgbClr val="F0AB00"/>
            </a:solidFill>
            <a:round/>
            <a:headEnd/>
            <a:tailEnd/>
          </a:ln>
        </p:spPr>
        <p:txBody>
          <a:bodyPr wrap="square"/>
          <a:lstStyle/>
          <a:p>
            <a:pPr marL="0" marR="0" lvl="0" indent="0" defTabSz="914400" eaLnBrk="1" fontAlgn="auto" latinLnBrk="0" hangingPunct="1">
              <a:lnSpc>
                <a:spcPct val="100000"/>
              </a:lnSpc>
              <a:spcBef>
                <a:spcPts val="0"/>
              </a:spcBef>
              <a:spcAft>
                <a:spcPts val="0"/>
              </a:spcAft>
              <a:buClr>
                <a:srgbClr val="F0AB00"/>
              </a:buClr>
              <a:buSzPct val="150000"/>
              <a:buFontTx/>
              <a:buNone/>
              <a:tabLst>
                <a:tab pos="266700" algn="l"/>
              </a:tabLst>
              <a:defRPr/>
            </a:pPr>
            <a:r>
              <a:rPr kumimoji="0" lang="en-US" sz="1000" b="0" i="0" u="none" strike="noStrike" kern="0" cap="none" spc="0" normalizeH="0" baseline="0" noProof="0" dirty="0" smtClean="0">
                <a:ln>
                  <a:noFill/>
                </a:ln>
                <a:solidFill>
                  <a:srgbClr val="666666"/>
                </a:solidFill>
                <a:effectLst/>
                <a:uLnTx/>
                <a:uFillTx/>
                <a:latin typeface="Arial Black" pitchFamily="34" charset="0"/>
              </a:rPr>
              <a:t>KEY Messages: </a:t>
            </a:r>
          </a:p>
        </p:txBody>
      </p:sp>
      <p:sp>
        <p:nvSpPr>
          <p:cNvPr id="16" name="AutoShape 5"/>
          <p:cNvSpPr>
            <a:spLocks noChangeArrowheads="1"/>
          </p:cNvSpPr>
          <p:nvPr/>
        </p:nvSpPr>
        <p:spPr bwMode="auto">
          <a:xfrm>
            <a:off x="324000" y="5494813"/>
            <a:ext cx="8488530" cy="592352"/>
          </a:xfrm>
          <a:prstGeom prst="roundRect">
            <a:avLst>
              <a:gd name="adj" fmla="val 3496"/>
            </a:avLst>
          </a:prstGeom>
          <a:solidFill>
            <a:srgbClr val="FFFFCC">
              <a:alpha val="25098"/>
            </a:srgbClr>
          </a:solidFill>
          <a:ln w="9525">
            <a:solidFill>
              <a:srgbClr val="F0AB00"/>
            </a:solidFill>
            <a:round/>
            <a:headEnd/>
            <a:tailEnd/>
          </a:ln>
        </p:spPr>
        <p:txBody>
          <a:bodyPr wrap="none" lIns="72000" tIns="180000" bIns="0"/>
          <a:lstStyle/>
          <a:p>
            <a:pPr marL="171450" marR="0" lvl="0" indent="-171450"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kumimoji="0" lang="en-US" sz="900" b="0" i="0" u="none" strike="noStrike" kern="0" cap="none" spc="0" normalizeH="0" baseline="0" noProof="0" dirty="0" smtClean="0">
                <a:ln>
                  <a:noFill/>
                </a:ln>
                <a:solidFill>
                  <a:srgbClr val="666666"/>
                </a:solidFill>
                <a:effectLst/>
                <a:uLnTx/>
                <a:uFillTx/>
                <a:latin typeface="Arial Black" pitchFamily="34" charset="0"/>
              </a:rPr>
              <a:t>User Assistance in Relevant Languages</a:t>
            </a:r>
            <a:r>
              <a:rPr kumimoji="0" lang="en-US" sz="900" b="0" i="0" u="none" strike="noStrike" kern="0" cap="none" spc="0" normalizeH="0" baseline="0" noProof="0" dirty="0" smtClean="0">
                <a:ln>
                  <a:noFill/>
                </a:ln>
                <a:solidFill>
                  <a:srgbClr val="FF0000"/>
                </a:solidFill>
                <a:effectLst/>
                <a:uLnTx/>
                <a:uFillTx/>
                <a:latin typeface="Arial Black" pitchFamily="34" charset="0"/>
              </a:rPr>
              <a:t>*</a:t>
            </a:r>
          </a:p>
          <a:p>
            <a:pPr marL="171450" marR="0" lvl="0" indent="-171450" defTabSz="914400" eaLnBrk="1" fontAlgn="auto" latinLnBrk="0" hangingPunct="1">
              <a:lnSpc>
                <a:spcPct val="100000"/>
              </a:lnSpc>
              <a:spcBef>
                <a:spcPts val="600"/>
              </a:spcBef>
              <a:spcAft>
                <a:spcPts val="0"/>
              </a:spcAft>
              <a:buClr>
                <a:srgbClr val="F0AB00"/>
              </a:buClr>
              <a:buSzPct val="150000"/>
              <a:buFont typeface="Arial" panose="020B0604020202020204" pitchFamily="34" charset="0"/>
              <a:buChar char="•"/>
              <a:tabLst>
                <a:tab pos="266700" algn="l"/>
              </a:tabLst>
              <a:defRPr/>
            </a:pPr>
            <a:r>
              <a:rPr kumimoji="0" lang="en-US" sz="900" b="0" i="0" u="none" strike="noStrike" kern="0" cap="none" spc="0" normalizeH="0" baseline="0" noProof="0" dirty="0" smtClean="0">
                <a:ln>
                  <a:noFill/>
                </a:ln>
                <a:solidFill>
                  <a:srgbClr val="666666"/>
                </a:solidFill>
                <a:effectLst/>
                <a:uLnTx/>
                <a:uFillTx/>
                <a:latin typeface="Arial Black" pitchFamily="34" charset="0"/>
              </a:rPr>
              <a:t>Assembly &amp; Validation Planning &amp; Set-up</a:t>
            </a:r>
            <a:r>
              <a:rPr kumimoji="0" lang="en-US" sz="900" b="0" i="0" u="none" strike="noStrike" kern="0" cap="none" spc="0" normalizeH="0" baseline="0" noProof="0" dirty="0" smtClean="0">
                <a:ln>
                  <a:noFill/>
                </a:ln>
                <a:solidFill>
                  <a:srgbClr val="0076CB"/>
                </a:solidFill>
                <a:effectLst/>
                <a:uLnTx/>
                <a:uFillTx/>
                <a:latin typeface="Arial Black" pitchFamily="34" charset="0"/>
              </a:rPr>
              <a:t>*</a:t>
            </a:r>
            <a:endParaRPr kumimoji="0" lang="en-US" sz="900" b="0" i="0" u="none" strike="noStrike" kern="0" cap="none" spc="0" normalizeH="0" baseline="0" noProof="0" dirty="0" smtClean="0">
              <a:ln>
                <a:noFill/>
              </a:ln>
              <a:solidFill>
                <a:srgbClr val="666666"/>
              </a:solidFill>
              <a:effectLst/>
              <a:uLnTx/>
              <a:uFillTx/>
              <a:latin typeface="Arial Black" pitchFamily="34" charset="0"/>
            </a:endParaRPr>
          </a:p>
          <a:p>
            <a:pPr marL="171450" marR="0" lvl="0" indent="-171450" defTabSz="914400" eaLnBrk="1" fontAlgn="auto" latinLnBrk="0" hangingPunct="1">
              <a:lnSpc>
                <a:spcPct val="300000"/>
              </a:lnSpc>
              <a:spcBef>
                <a:spcPts val="600"/>
              </a:spcBef>
              <a:spcAft>
                <a:spcPts val="0"/>
              </a:spcAft>
              <a:buClr>
                <a:srgbClr val="F0AB00"/>
              </a:buClr>
              <a:buSzPct val="150000"/>
              <a:buFont typeface="Arial" panose="020B0604020202020204" pitchFamily="34" charset="0"/>
              <a:buChar char="•"/>
              <a:tabLst>
                <a:tab pos="266700" algn="l"/>
              </a:tabLst>
              <a:defRPr/>
            </a:pPr>
            <a:endParaRPr kumimoji="0" lang="en-US" sz="900" b="0" i="0" u="none" strike="noStrike" kern="0" cap="none" spc="0" normalizeH="0" baseline="0" noProof="0" dirty="0" smtClean="0">
              <a:ln>
                <a:noFill/>
              </a:ln>
              <a:solidFill>
                <a:srgbClr val="666666"/>
              </a:solidFill>
              <a:effectLst/>
              <a:uLnTx/>
              <a:uFillTx/>
              <a:latin typeface="Arial Black" pitchFamily="34" charset="0"/>
            </a:endParaRPr>
          </a:p>
          <a:p>
            <a:pPr marL="171450" marR="0" lvl="0" indent="-171450" defTabSz="914400" eaLnBrk="1" fontAlgn="auto" latinLnBrk="0" hangingPunct="1">
              <a:lnSpc>
                <a:spcPct val="300000"/>
              </a:lnSpc>
              <a:spcBef>
                <a:spcPts val="600"/>
              </a:spcBef>
              <a:spcAft>
                <a:spcPts val="0"/>
              </a:spcAft>
              <a:buClr>
                <a:srgbClr val="F0AB00"/>
              </a:buClr>
              <a:buSzPct val="150000"/>
              <a:buFont typeface="Arial" panose="020B0604020202020204" pitchFamily="34" charset="0"/>
              <a:buChar char="•"/>
              <a:tabLst>
                <a:tab pos="266700" algn="l"/>
              </a:tabLst>
              <a:defRPr/>
            </a:pPr>
            <a:endParaRPr kumimoji="0" lang="en-US" sz="900" b="0" i="1" u="none" strike="noStrike" kern="0" cap="none" spc="0" normalizeH="0" baseline="0" noProof="0" dirty="0" smtClean="0">
              <a:ln>
                <a:noFill/>
              </a:ln>
              <a:solidFill>
                <a:srgbClr val="666666"/>
              </a:solidFill>
              <a:effectLst/>
              <a:uLnTx/>
              <a:uFillTx/>
              <a:latin typeface="Arial Black" pitchFamily="34" charset="0"/>
            </a:endParaRPr>
          </a:p>
        </p:txBody>
      </p:sp>
      <p:sp>
        <p:nvSpPr>
          <p:cNvPr id="10" name="Left Arrow 9"/>
          <p:cNvSpPr/>
          <p:nvPr/>
        </p:nvSpPr>
        <p:spPr bwMode="gray">
          <a:xfrm>
            <a:off x="-252000" y="3384000"/>
            <a:ext cx="5536111" cy="1240404"/>
          </a:xfrm>
          <a:prstGeom prst="leftArrow">
            <a:avLst/>
          </a:prstGeom>
          <a:ln>
            <a:headEnd/>
            <a:tailEnd/>
          </a:ln>
        </p:spPr>
        <p:style>
          <a:lnRef idx="1">
            <a:schemeClr val="accent1"/>
          </a:lnRef>
          <a:fillRef idx="3">
            <a:schemeClr val="accent1"/>
          </a:fillRef>
          <a:effectRef idx="2">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en-US" kern="0" dirty="0">
                <a:ea typeface="Arial Unicode MS" pitchFamily="34" charset="-128"/>
                <a:cs typeface="Arial Unicode MS" pitchFamily="34" charset="-128"/>
              </a:rPr>
              <a:t>Please always follow instructions when available</a:t>
            </a:r>
            <a:endParaRPr lang="en-US" sz="700" kern="0" dirty="0">
              <a:ea typeface="Arial Unicode MS" pitchFamily="34" charset="-128"/>
              <a:cs typeface="Arial Unicode MS" pitchFamily="34" charset="-128"/>
            </a:endParaRPr>
          </a:p>
          <a:p>
            <a:pPr algn="r" fontAlgn="base">
              <a:spcBef>
                <a:spcPct val="50000"/>
              </a:spcBef>
              <a:spcAft>
                <a:spcPct val="0"/>
              </a:spcAft>
              <a:buClr>
                <a:srgbClr val="F0AB00"/>
              </a:buClr>
              <a:buSzPct val="80000"/>
            </a:pPr>
            <a:r>
              <a:rPr lang="en-US" sz="800" b="1" kern="0" dirty="0">
                <a:ea typeface="Arial Unicode MS" pitchFamily="34" charset="-128"/>
                <a:cs typeface="Arial Unicode MS" pitchFamily="34" charset="-128"/>
              </a:rPr>
              <a:t>Delete this shape when not needed anymore</a:t>
            </a:r>
          </a:p>
        </p:txBody>
      </p:sp>
    </p:spTree>
    <p:extLst>
      <p:ext uri="{BB962C8B-B14F-4D97-AF65-F5344CB8AC3E}">
        <p14:creationId xmlns:p14="http://schemas.microsoft.com/office/powerpoint/2010/main" val="16110558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98932312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59" name="think-cell Slide" r:id="rId5" imgW="408" imgH="408" progId="TCLayout.ActiveDocument.1">
                  <p:embed/>
                </p:oleObj>
              </mc:Choice>
              <mc:Fallback>
                <p:oleObj name="think-cell Slide" r:id="rId5" imgW="408" imgH="408"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Title 1"/>
          <p:cNvSpPr>
            <a:spLocks noGrp="1"/>
          </p:cNvSpPr>
          <p:nvPr>
            <p:ph type="title"/>
          </p:nvPr>
        </p:nvSpPr>
        <p:spPr>
          <a:xfrm>
            <a:off x="324000" y="243989"/>
            <a:ext cx="8317080" cy="955633"/>
          </a:xfrm>
        </p:spPr>
        <p:txBody>
          <a:bodyPr/>
          <a:lstStyle/>
          <a:p>
            <a:r>
              <a:rPr lang="en-US" dirty="0" smtClean="0"/>
              <a:t>Detailed View </a:t>
            </a:r>
            <a:r>
              <a:rPr lang="en-US" sz="2000" dirty="0" smtClean="0"/>
              <a:t>– User Readiness open issues</a:t>
            </a:r>
            <a:br>
              <a:rPr lang="en-US" sz="2000" dirty="0" smtClean="0"/>
            </a:br>
            <a:r>
              <a:rPr lang="en-US" sz="1800" b="0" dirty="0" smtClean="0"/>
              <a:t>(before Release Decision)						</a:t>
            </a:r>
            <a:endParaRPr lang="en-US" sz="1800" u="sng" dirty="0"/>
          </a:p>
        </p:txBody>
      </p:sp>
      <p:sp>
        <p:nvSpPr>
          <p:cNvPr id="8" name="Rounded Rectangle 7"/>
          <p:cNvSpPr/>
          <p:nvPr/>
        </p:nvSpPr>
        <p:spPr bwMode="gray">
          <a:xfrm rot="600000">
            <a:off x="6631617" y="511913"/>
            <a:ext cx="2167378" cy="433290"/>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en-US" sz="1600" kern="0" dirty="0" smtClean="0">
                <a:solidFill>
                  <a:schemeClr val="bg1"/>
                </a:solidFill>
                <a:ea typeface="Arial Unicode MS" pitchFamily="34" charset="-128"/>
                <a:cs typeface="Arial Unicode MS" pitchFamily="34" charset="-128"/>
                <a:sym typeface="Arial"/>
              </a:rPr>
              <a:t>Delete if not needed</a:t>
            </a:r>
          </a:p>
        </p:txBody>
      </p:sp>
      <p:sp>
        <p:nvSpPr>
          <p:cNvPr id="13" name="Rectangle 12"/>
          <p:cNvSpPr/>
          <p:nvPr/>
        </p:nvSpPr>
        <p:spPr bwMode="gray">
          <a:xfrm>
            <a:off x="-3348000" y="0"/>
            <a:ext cx="3240000" cy="68580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t" anchorCtr="0"/>
          <a:lstStyle/>
          <a:p>
            <a:pPr lvl="0" fontAlgn="base">
              <a:spcBef>
                <a:spcPts val="600"/>
              </a:spcBef>
              <a:spcAft>
                <a:spcPct val="0"/>
              </a:spcAft>
              <a:buClr>
                <a:srgbClr val="F0AB00"/>
              </a:buClr>
              <a:buSzPct val="80000"/>
            </a:pPr>
            <a:r>
              <a:rPr lang="en-US" b="1" kern="0" dirty="0">
                <a:solidFill>
                  <a:srgbClr val="FFFFFF"/>
                </a:solidFill>
                <a:ea typeface="Arial Unicode MS" pitchFamily="34" charset="-128"/>
                <a:cs typeface="Arial Unicode MS" pitchFamily="34" charset="-128"/>
              </a:rPr>
              <a:t>Instructions</a:t>
            </a:r>
            <a:r>
              <a:rPr lang="en-US" sz="800" b="1" kern="0" dirty="0">
                <a:solidFill>
                  <a:srgbClr val="FFFFFF"/>
                </a:solidFill>
                <a:ea typeface="Arial Unicode MS" pitchFamily="34" charset="-128"/>
                <a:cs typeface="Arial Unicode MS" pitchFamily="34" charset="-128"/>
              </a:rPr>
              <a:t> </a:t>
            </a:r>
            <a:br>
              <a:rPr lang="en-US" sz="800" b="1" kern="0" dirty="0">
                <a:solidFill>
                  <a:srgbClr val="FFFFFF"/>
                </a:solidFill>
                <a:ea typeface="Arial Unicode MS" pitchFamily="34" charset="-128"/>
                <a:cs typeface="Arial Unicode MS" pitchFamily="34" charset="-128"/>
              </a:rPr>
            </a:br>
            <a:r>
              <a:rPr lang="en-US" sz="700" b="1" kern="0" dirty="0">
                <a:solidFill>
                  <a:srgbClr val="FFFFFF"/>
                </a:solidFill>
                <a:ea typeface="Arial Unicode MS" pitchFamily="34" charset="-128"/>
                <a:cs typeface="Arial Unicode MS" pitchFamily="34" charset="-128"/>
              </a:rPr>
              <a:t>(Delete this box when not needed anymore</a:t>
            </a:r>
            <a:r>
              <a:rPr lang="en-US" sz="700" b="1" kern="0" dirty="0" smtClean="0">
                <a:solidFill>
                  <a:srgbClr val="FFFFFF"/>
                </a:solidFill>
                <a:ea typeface="Arial Unicode MS" pitchFamily="34" charset="-128"/>
                <a:cs typeface="Arial Unicode MS" pitchFamily="34" charset="-128"/>
              </a:rPr>
              <a:t>)</a:t>
            </a:r>
            <a:br>
              <a:rPr lang="en-US" sz="700" b="1" kern="0" dirty="0" smtClean="0">
                <a:solidFill>
                  <a:srgbClr val="FFFFFF"/>
                </a:solidFill>
                <a:ea typeface="Arial Unicode MS" pitchFamily="34" charset="-128"/>
                <a:cs typeface="Arial Unicode MS" pitchFamily="34" charset="-128"/>
              </a:rPr>
            </a:br>
            <a:r>
              <a:rPr lang="en-US" sz="700" b="1" kern="0" dirty="0" smtClean="0">
                <a:solidFill>
                  <a:srgbClr val="FFFFFF"/>
                </a:solidFill>
                <a:ea typeface="Arial Unicode MS" pitchFamily="34" charset="-128"/>
                <a:cs typeface="Arial Unicode MS" pitchFamily="34" charset="-128"/>
              </a:rPr>
              <a:t/>
            </a:r>
            <a:br>
              <a:rPr lang="en-US" sz="700" b="1" kern="0" dirty="0" smtClean="0">
                <a:solidFill>
                  <a:srgbClr val="FFFFFF"/>
                </a:solidFill>
                <a:ea typeface="Arial Unicode MS" pitchFamily="34" charset="-128"/>
                <a:cs typeface="Arial Unicode MS" pitchFamily="34" charset="-128"/>
              </a:rPr>
            </a:br>
            <a:endParaRPr lang="en-US" sz="700" b="1"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700" b="1" kern="0" dirty="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700" b="1"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700" b="1" kern="0" dirty="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700" b="1"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700" b="1" kern="0" dirty="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r>
              <a:rPr lang="en-US" sz="1000" kern="0" dirty="0" smtClean="0">
                <a:solidFill>
                  <a:srgbClr val="FFFFFF"/>
                </a:solidFill>
                <a:ea typeface="Arial Unicode MS" pitchFamily="34" charset="-128"/>
                <a:cs typeface="Arial Unicode MS" pitchFamily="34" charset="-128"/>
              </a:rPr>
              <a:t>Enter </a:t>
            </a:r>
            <a:r>
              <a:rPr lang="en-US" sz="1000" kern="0" dirty="0">
                <a:solidFill>
                  <a:srgbClr val="FFFFFF"/>
                </a:solidFill>
                <a:ea typeface="Arial Unicode MS" pitchFamily="34" charset="-128"/>
                <a:cs typeface="Arial Unicode MS" pitchFamily="34" charset="-128"/>
              </a:rPr>
              <a:t>known issues regarding User Readiness and corresponding responses.</a:t>
            </a:r>
          </a:p>
          <a:p>
            <a:pPr lvl="0" fontAlgn="base">
              <a:spcBef>
                <a:spcPts val="600"/>
              </a:spcBef>
              <a:spcAft>
                <a:spcPct val="0"/>
              </a:spcAft>
              <a:buClr>
                <a:srgbClr val="F0AB00"/>
              </a:buClr>
              <a:buSzPct val="80000"/>
            </a:pPr>
            <a:r>
              <a:rPr lang="en-US" sz="1000" kern="0" dirty="0">
                <a:solidFill>
                  <a:srgbClr val="FFFFFF"/>
                </a:solidFill>
                <a:ea typeface="Arial Unicode MS" pitchFamily="34" charset="-128"/>
                <a:cs typeface="Arial Unicode MS" pitchFamily="34" charset="-128"/>
              </a:rPr>
              <a:t>Mention in particular, if there are any deviations from the plan agreed at Start of Standard Development</a:t>
            </a:r>
            <a:r>
              <a:rPr lang="en-US" sz="1000" kern="0" dirty="0" smtClean="0">
                <a:solidFill>
                  <a:srgbClr val="FFFFFF"/>
                </a:solidFill>
                <a:ea typeface="Arial Unicode MS" pitchFamily="34" charset="-128"/>
                <a:cs typeface="Arial Unicode MS" pitchFamily="34" charset="-128"/>
              </a:rPr>
              <a:t>.</a:t>
            </a:r>
            <a:endParaRPr lang="en-US" sz="1000" b="1" kern="0" dirty="0">
              <a:solidFill>
                <a:srgbClr val="FFFFFF"/>
              </a:solidFill>
              <a:ea typeface="Arial Unicode MS" pitchFamily="34" charset="-128"/>
              <a:cs typeface="Arial Unicode MS" pitchFamily="34" charset="-128"/>
            </a:endParaRPr>
          </a:p>
        </p:txBody>
      </p:sp>
      <p:sp>
        <p:nvSpPr>
          <p:cNvPr id="18" name="AutoShape 5"/>
          <p:cNvSpPr>
            <a:spLocks noChangeArrowheads="1"/>
          </p:cNvSpPr>
          <p:nvPr/>
        </p:nvSpPr>
        <p:spPr bwMode="auto">
          <a:xfrm>
            <a:off x="324000" y="1265965"/>
            <a:ext cx="4190203" cy="361667"/>
          </a:xfrm>
          <a:prstGeom prst="roundRect">
            <a:avLst>
              <a:gd name="adj" fmla="val 14609"/>
            </a:avLst>
          </a:prstGeom>
          <a:solidFill>
            <a:srgbClr val="FFFFCC">
              <a:alpha val="25098"/>
            </a:srgbClr>
          </a:solidFill>
          <a:ln w="9525">
            <a:solidFill>
              <a:srgbClr val="F0AB00"/>
            </a:solidFill>
            <a:round/>
            <a:headEnd/>
            <a:tailEnd/>
          </a:ln>
        </p:spPr>
        <p:txBody>
          <a:bodyPr wrap="none" lIns="108000" tIns="0" bIns="0" anchor="ctr" anchorCtr="0"/>
          <a:lstStyle/>
          <a:p>
            <a:pPr marL="0" marR="0" lvl="0" indent="0" defTabSz="914400" eaLnBrk="1" fontAlgn="auto" latinLnBrk="0" hangingPunct="1">
              <a:lnSpc>
                <a:spcPct val="100000"/>
              </a:lnSpc>
              <a:spcBef>
                <a:spcPts val="1800"/>
              </a:spcBef>
              <a:spcAft>
                <a:spcPts val="0"/>
              </a:spcAft>
              <a:buClr>
                <a:srgbClr val="F0AB00"/>
              </a:buClr>
              <a:buSzPct val="150000"/>
              <a:buFontTx/>
              <a:buNone/>
              <a:tabLst>
                <a:tab pos="266700" algn="l"/>
              </a:tabLst>
              <a:defRPr/>
            </a:pPr>
            <a:r>
              <a:rPr kumimoji="0" lang="en-US" sz="1800" b="0" i="0" u="none" strike="noStrike" kern="0" cap="none" spc="0" normalizeH="0" baseline="0" noProof="0" dirty="0" smtClean="0">
                <a:ln>
                  <a:noFill/>
                </a:ln>
                <a:solidFill>
                  <a:srgbClr val="666666"/>
                </a:solidFill>
                <a:effectLst/>
                <a:uLnTx/>
                <a:uFillTx/>
                <a:latin typeface="Arial Black" pitchFamily="34" charset="0"/>
              </a:rPr>
              <a:t>Issue</a:t>
            </a:r>
            <a:endParaRPr kumimoji="0" lang="en-US" sz="1600" b="0" i="1" u="none" strike="noStrike" kern="0" cap="none" spc="0" normalizeH="0" baseline="0" noProof="0" dirty="0" smtClean="0">
              <a:ln>
                <a:noFill/>
              </a:ln>
              <a:solidFill>
                <a:srgbClr val="666666"/>
              </a:solidFill>
              <a:effectLst/>
              <a:uLnTx/>
              <a:uFillTx/>
              <a:latin typeface="Arial Black" pitchFamily="34" charset="0"/>
            </a:endParaRPr>
          </a:p>
        </p:txBody>
      </p:sp>
      <p:sp>
        <p:nvSpPr>
          <p:cNvPr id="19" name="AutoShape 5"/>
          <p:cNvSpPr>
            <a:spLocks noChangeArrowheads="1"/>
          </p:cNvSpPr>
          <p:nvPr/>
        </p:nvSpPr>
        <p:spPr bwMode="auto">
          <a:xfrm>
            <a:off x="4629947" y="1265965"/>
            <a:ext cx="4190203" cy="361667"/>
          </a:xfrm>
          <a:prstGeom prst="roundRect">
            <a:avLst>
              <a:gd name="adj" fmla="val 14609"/>
            </a:avLst>
          </a:prstGeom>
          <a:solidFill>
            <a:srgbClr val="FFFFCC">
              <a:alpha val="25098"/>
            </a:srgbClr>
          </a:solidFill>
          <a:ln w="9525">
            <a:solidFill>
              <a:srgbClr val="F0AB00"/>
            </a:solidFill>
            <a:round/>
            <a:headEnd/>
            <a:tailEnd/>
          </a:ln>
        </p:spPr>
        <p:txBody>
          <a:bodyPr wrap="none" lIns="108000" tIns="0" bIns="0" anchor="ctr" anchorCtr="0"/>
          <a:lstStyle/>
          <a:p>
            <a:pPr marL="0" marR="0" lvl="0" indent="0" defTabSz="914400" eaLnBrk="1" fontAlgn="auto" latinLnBrk="0" hangingPunct="1">
              <a:lnSpc>
                <a:spcPct val="100000"/>
              </a:lnSpc>
              <a:spcBef>
                <a:spcPts val="1800"/>
              </a:spcBef>
              <a:spcAft>
                <a:spcPts val="0"/>
              </a:spcAft>
              <a:buClr>
                <a:srgbClr val="F0AB00"/>
              </a:buClr>
              <a:buSzPct val="150000"/>
              <a:buFontTx/>
              <a:buNone/>
              <a:tabLst>
                <a:tab pos="266700" algn="l"/>
              </a:tabLst>
              <a:defRPr/>
            </a:pPr>
            <a:r>
              <a:rPr kumimoji="0" lang="en-US" sz="1800" b="0" i="0" u="none" strike="noStrike" kern="0" cap="none" spc="0" normalizeH="0" baseline="0" noProof="0" dirty="0" smtClean="0">
                <a:ln>
                  <a:noFill/>
                </a:ln>
                <a:solidFill>
                  <a:srgbClr val="666666"/>
                </a:solidFill>
                <a:effectLst/>
                <a:uLnTx/>
                <a:uFillTx/>
                <a:latin typeface="Arial Black" pitchFamily="34" charset="0"/>
              </a:rPr>
              <a:t>Response</a:t>
            </a:r>
            <a:endParaRPr kumimoji="0" lang="en-US" sz="1600" b="0" i="1" u="none" strike="noStrike" kern="0" cap="none" spc="0" normalizeH="0" baseline="0" noProof="0" dirty="0" smtClean="0">
              <a:ln>
                <a:noFill/>
              </a:ln>
              <a:solidFill>
                <a:srgbClr val="666666"/>
              </a:solidFill>
              <a:effectLst/>
              <a:uLnTx/>
              <a:uFillTx/>
              <a:latin typeface="Arial Black" pitchFamily="34" charset="0"/>
            </a:endParaRPr>
          </a:p>
        </p:txBody>
      </p:sp>
      <p:sp>
        <p:nvSpPr>
          <p:cNvPr id="20" name="AutoShape 5"/>
          <p:cNvSpPr>
            <a:spLocks noChangeArrowheads="1"/>
          </p:cNvSpPr>
          <p:nvPr/>
        </p:nvSpPr>
        <p:spPr bwMode="auto">
          <a:xfrm>
            <a:off x="327025" y="1694102"/>
            <a:ext cx="4190203" cy="4025900"/>
          </a:xfrm>
          <a:prstGeom prst="roundRect">
            <a:avLst>
              <a:gd name="adj" fmla="val 2436"/>
            </a:avLst>
          </a:prstGeom>
          <a:solidFill>
            <a:srgbClr val="FFFFCC">
              <a:alpha val="25098"/>
            </a:srgbClr>
          </a:solidFill>
          <a:ln w="9525">
            <a:solidFill>
              <a:srgbClr val="F0AB00"/>
            </a:solidFill>
            <a:round/>
            <a:headEnd/>
            <a:tailEnd/>
          </a:ln>
        </p:spPr>
        <p:txBody>
          <a:bodyPr wrap="square" lIns="108000" tIns="72000" bIns="0"/>
          <a:lstStyle/>
          <a:p>
            <a:pPr marL="0" marR="0" lvl="0" indent="0" defTabSz="914400" eaLnBrk="1" fontAlgn="auto" latinLnBrk="0" hangingPunct="1">
              <a:lnSpc>
                <a:spcPct val="100000"/>
              </a:lnSpc>
              <a:spcBef>
                <a:spcPts val="600"/>
              </a:spcBef>
              <a:spcAft>
                <a:spcPts val="0"/>
              </a:spcAft>
              <a:buClr>
                <a:srgbClr val="F0AB00"/>
              </a:buClr>
              <a:buSzPct val="150000"/>
              <a:buFontTx/>
              <a:buNone/>
              <a:tabLst>
                <a:tab pos="266700" algn="l"/>
              </a:tabLst>
              <a:defRPr/>
            </a:pPr>
            <a:r>
              <a:rPr kumimoji="0" lang="en-US" sz="1200" b="0" i="0" u="none" strike="noStrike" kern="0" cap="none" spc="0" normalizeH="0" baseline="0" noProof="0" dirty="0" smtClean="0">
                <a:ln>
                  <a:noFill/>
                </a:ln>
                <a:solidFill>
                  <a:srgbClr val="666666"/>
                </a:solidFill>
                <a:effectLst/>
                <a:uLnTx/>
                <a:uFillTx/>
                <a:latin typeface="Arial Black" pitchFamily="34" charset="0"/>
              </a:rPr>
              <a:t>&lt;task&gt;: &lt;describe issue&gt;</a:t>
            </a:r>
            <a:endParaRPr kumimoji="0" lang="en-US" sz="1000" b="0" i="0" u="none" strike="noStrike" kern="0" cap="none" spc="0" normalizeH="0" baseline="0" noProof="0" dirty="0" smtClean="0">
              <a:ln>
                <a:noFill/>
              </a:ln>
              <a:solidFill>
                <a:srgbClr val="666666"/>
              </a:solidFill>
              <a:effectLst/>
              <a:uLnTx/>
              <a:uFillTx/>
              <a:latin typeface="Arial Black" pitchFamily="34" charset="0"/>
            </a:endParaRPr>
          </a:p>
          <a:p>
            <a:pPr marL="0" marR="0" lvl="0" indent="0" defTabSz="914400" eaLnBrk="1" fontAlgn="auto" latinLnBrk="0" hangingPunct="1">
              <a:lnSpc>
                <a:spcPct val="100000"/>
              </a:lnSpc>
              <a:spcBef>
                <a:spcPts val="600"/>
              </a:spcBef>
              <a:spcAft>
                <a:spcPts val="0"/>
              </a:spcAft>
              <a:buClr>
                <a:srgbClr val="F0AB00"/>
              </a:buClr>
              <a:buSzPct val="150000"/>
              <a:buFontTx/>
              <a:buNone/>
              <a:tabLst>
                <a:tab pos="266700" algn="l"/>
              </a:tabLst>
              <a:defRPr/>
            </a:pPr>
            <a:endParaRPr kumimoji="0" lang="en-US" sz="1100" b="0" i="1" u="none" strike="noStrike" kern="0" cap="none" spc="0" normalizeH="0" baseline="0" noProof="0" dirty="0" smtClean="0">
              <a:ln>
                <a:noFill/>
              </a:ln>
              <a:solidFill>
                <a:srgbClr val="666666"/>
              </a:solidFill>
              <a:effectLst/>
              <a:uLnTx/>
              <a:uFillTx/>
              <a:latin typeface="Arial Black" pitchFamily="34" charset="0"/>
            </a:endParaRPr>
          </a:p>
        </p:txBody>
      </p:sp>
      <p:sp>
        <p:nvSpPr>
          <p:cNvPr id="21" name="AutoShape 5"/>
          <p:cNvSpPr>
            <a:spLocks noChangeArrowheads="1"/>
          </p:cNvSpPr>
          <p:nvPr/>
        </p:nvSpPr>
        <p:spPr bwMode="auto">
          <a:xfrm>
            <a:off x="4629947" y="1694102"/>
            <a:ext cx="4190203" cy="4025900"/>
          </a:xfrm>
          <a:prstGeom prst="roundRect">
            <a:avLst>
              <a:gd name="adj" fmla="val 2436"/>
            </a:avLst>
          </a:prstGeom>
          <a:solidFill>
            <a:srgbClr val="FFFFCC">
              <a:alpha val="25098"/>
            </a:srgbClr>
          </a:solidFill>
          <a:ln w="9525">
            <a:solidFill>
              <a:srgbClr val="F0AB00"/>
            </a:solidFill>
            <a:round/>
            <a:headEnd/>
            <a:tailEnd/>
          </a:ln>
        </p:spPr>
        <p:txBody>
          <a:bodyPr wrap="square" lIns="108000" tIns="72000" bIns="0"/>
          <a:lstStyle/>
          <a:p>
            <a:pPr marL="0" marR="0" lvl="0" indent="0" defTabSz="914400" eaLnBrk="1" fontAlgn="auto" latinLnBrk="0" hangingPunct="1">
              <a:lnSpc>
                <a:spcPct val="100000"/>
              </a:lnSpc>
              <a:spcBef>
                <a:spcPts val="600"/>
              </a:spcBef>
              <a:spcAft>
                <a:spcPts val="0"/>
              </a:spcAft>
              <a:buClr>
                <a:srgbClr val="F0AB00"/>
              </a:buClr>
              <a:buSzPct val="150000"/>
              <a:buFontTx/>
              <a:buNone/>
              <a:tabLst>
                <a:tab pos="266700" algn="l"/>
              </a:tabLst>
              <a:defRPr/>
            </a:pPr>
            <a:r>
              <a:rPr kumimoji="0" lang="en-US" sz="1200" b="0" i="0" u="none" strike="noStrike" kern="0" cap="none" spc="0" normalizeH="0" baseline="0" noProof="0" dirty="0" smtClean="0">
                <a:ln>
                  <a:noFill/>
                </a:ln>
                <a:solidFill>
                  <a:srgbClr val="666666"/>
                </a:solidFill>
                <a:effectLst/>
                <a:uLnTx/>
                <a:uFillTx/>
                <a:latin typeface="Arial Black" pitchFamily="34" charset="0"/>
              </a:rPr>
              <a:t>&lt;describe risk areas under watch, plan of </a:t>
            </a:r>
            <a:br>
              <a:rPr kumimoji="0" lang="en-US" sz="1200" b="0" i="0" u="none" strike="noStrike" kern="0" cap="none" spc="0" normalizeH="0" baseline="0" noProof="0" dirty="0" smtClean="0">
                <a:ln>
                  <a:noFill/>
                </a:ln>
                <a:solidFill>
                  <a:srgbClr val="666666"/>
                </a:solidFill>
                <a:effectLst/>
                <a:uLnTx/>
                <a:uFillTx/>
                <a:latin typeface="Arial Black" pitchFamily="34" charset="0"/>
              </a:rPr>
            </a:br>
            <a:r>
              <a:rPr kumimoji="0" lang="en-US" sz="1200" b="0" i="0" u="none" strike="noStrike" kern="0" cap="none" spc="0" normalizeH="0" baseline="0" noProof="0" dirty="0" smtClean="0">
                <a:ln>
                  <a:noFill/>
                </a:ln>
                <a:solidFill>
                  <a:srgbClr val="666666"/>
                </a:solidFill>
                <a:effectLst/>
                <a:uLnTx/>
                <a:uFillTx/>
                <a:latin typeface="Arial Black" pitchFamily="34" charset="0"/>
              </a:rPr>
              <a:t>action, …&gt;</a:t>
            </a:r>
            <a:endParaRPr kumimoji="0" lang="en-US" sz="1000" b="0" i="0" u="none" strike="noStrike" kern="0" cap="none" spc="0" normalizeH="0" baseline="0" noProof="0" dirty="0" smtClean="0">
              <a:ln>
                <a:noFill/>
              </a:ln>
              <a:solidFill>
                <a:srgbClr val="666666"/>
              </a:solidFill>
              <a:effectLst/>
              <a:uLnTx/>
              <a:uFillTx/>
              <a:latin typeface="Arial Black" pitchFamily="34" charset="0"/>
            </a:endParaRPr>
          </a:p>
          <a:p>
            <a:pPr marL="0" marR="0" lvl="0" indent="0" defTabSz="914400" eaLnBrk="1" fontAlgn="auto" latinLnBrk="0" hangingPunct="1">
              <a:lnSpc>
                <a:spcPct val="100000"/>
              </a:lnSpc>
              <a:spcBef>
                <a:spcPts val="600"/>
              </a:spcBef>
              <a:spcAft>
                <a:spcPts val="0"/>
              </a:spcAft>
              <a:buClr>
                <a:srgbClr val="F0AB00"/>
              </a:buClr>
              <a:buSzPct val="150000"/>
              <a:buFontTx/>
              <a:buNone/>
              <a:tabLst>
                <a:tab pos="266700" algn="l"/>
              </a:tabLst>
              <a:defRPr/>
            </a:pPr>
            <a:endParaRPr kumimoji="0" lang="en-US" sz="1100" b="0" i="1" u="none" strike="noStrike" kern="0" cap="none" spc="0" normalizeH="0" baseline="0" noProof="0" dirty="0" smtClean="0">
              <a:ln>
                <a:noFill/>
              </a:ln>
              <a:solidFill>
                <a:srgbClr val="666666"/>
              </a:solidFill>
              <a:effectLst/>
              <a:uLnTx/>
              <a:uFillTx/>
              <a:latin typeface="Arial Black" pitchFamily="34" charset="0"/>
            </a:endParaRPr>
          </a:p>
        </p:txBody>
      </p:sp>
      <p:sp>
        <p:nvSpPr>
          <p:cNvPr id="15" name="Left Arrow 14"/>
          <p:cNvSpPr/>
          <p:nvPr/>
        </p:nvSpPr>
        <p:spPr bwMode="gray">
          <a:xfrm>
            <a:off x="-252000" y="3384000"/>
            <a:ext cx="5536111" cy="1240404"/>
          </a:xfrm>
          <a:prstGeom prst="leftArrow">
            <a:avLst/>
          </a:prstGeom>
          <a:ln>
            <a:headEnd/>
            <a:tailEnd/>
          </a:ln>
        </p:spPr>
        <p:style>
          <a:lnRef idx="1">
            <a:schemeClr val="accent1"/>
          </a:lnRef>
          <a:fillRef idx="3">
            <a:schemeClr val="accent1"/>
          </a:fillRef>
          <a:effectRef idx="2">
            <a:schemeClr val="accent1"/>
          </a:effectRef>
          <a:fontRef idx="minor">
            <a:schemeClr val="lt1"/>
          </a:fontRef>
        </p:style>
        <p:txBody>
          <a:bodyPr lIns="90000" tIns="72000" rIns="90000" bIns="72000" rtlCol="0" anchor="ctr"/>
          <a:lstStyle/>
          <a:p>
            <a:pPr algn="ctr" fontAlgn="base">
              <a:spcBef>
                <a:spcPct val="50000"/>
              </a:spcBef>
              <a:spcAft>
                <a:spcPct val="0"/>
              </a:spcAft>
              <a:buClr>
                <a:srgbClr val="F0AB00"/>
              </a:buClr>
              <a:buSzPct val="80000"/>
            </a:pPr>
            <a:r>
              <a:rPr lang="en-US" kern="0" dirty="0">
                <a:ea typeface="Arial Unicode MS" pitchFamily="34" charset="-128"/>
                <a:cs typeface="Arial Unicode MS" pitchFamily="34" charset="-128"/>
              </a:rPr>
              <a:t>Please always follow instructions when available</a:t>
            </a:r>
            <a:endParaRPr lang="en-US" sz="700" kern="0" dirty="0">
              <a:ea typeface="Arial Unicode MS" pitchFamily="34" charset="-128"/>
              <a:cs typeface="Arial Unicode MS" pitchFamily="34" charset="-128"/>
            </a:endParaRPr>
          </a:p>
          <a:p>
            <a:pPr algn="r" fontAlgn="base">
              <a:spcBef>
                <a:spcPct val="50000"/>
              </a:spcBef>
              <a:spcAft>
                <a:spcPct val="0"/>
              </a:spcAft>
              <a:buClr>
                <a:srgbClr val="F0AB00"/>
              </a:buClr>
              <a:buSzPct val="80000"/>
            </a:pPr>
            <a:r>
              <a:rPr lang="en-US" sz="800" b="1" kern="0" dirty="0">
                <a:ea typeface="Arial Unicode MS" pitchFamily="34" charset="-128"/>
                <a:cs typeface="Arial Unicode MS" pitchFamily="34" charset="-128"/>
              </a:rPr>
              <a:t>Delete this shape when not needed anymore</a:t>
            </a:r>
          </a:p>
        </p:txBody>
      </p:sp>
    </p:spTree>
    <p:extLst>
      <p:ext uri="{BB962C8B-B14F-4D97-AF65-F5344CB8AC3E}">
        <p14:creationId xmlns:p14="http://schemas.microsoft.com/office/powerpoint/2010/main" val="130822718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22761620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38" name="think-cell Slide" r:id="rId5" imgW="408" imgH="408" progId="TCLayout.ActiveDocument.1">
                  <p:embed/>
                </p:oleObj>
              </mc:Choice>
              <mc:Fallback>
                <p:oleObj name="think-cell Slide" r:id="rId5" imgW="408" imgH="408"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itle 1"/>
          <p:cNvSpPr>
            <a:spLocks noGrp="1"/>
          </p:cNvSpPr>
          <p:nvPr>
            <p:ph type="title"/>
          </p:nvPr>
        </p:nvSpPr>
        <p:spPr/>
        <p:txBody>
          <a:bodyPr/>
          <a:lstStyle/>
          <a:p>
            <a:r>
              <a:rPr lang="en-US" dirty="0" smtClean="0"/>
              <a:t>Release Decision </a:t>
            </a:r>
            <a:r>
              <a:rPr lang="en-US" sz="2000" b="0" dirty="0"/>
              <a:t>&lt;for unrestricted / </a:t>
            </a:r>
            <a:r>
              <a:rPr lang="en-US" sz="2000" b="0" dirty="0" smtClean="0"/>
              <a:t>phased </a:t>
            </a:r>
            <a:r>
              <a:rPr lang="en-US" sz="2000" b="0" dirty="0"/>
              <a:t>delivery</a:t>
            </a:r>
            <a:r>
              <a:rPr lang="en-US" sz="2000" b="0" dirty="0" smtClean="0"/>
              <a:t>&gt;</a:t>
            </a:r>
            <a:endParaRPr lang="en-US" sz="2000" dirty="0"/>
          </a:p>
        </p:txBody>
      </p:sp>
      <p:graphicFrame>
        <p:nvGraphicFramePr>
          <p:cNvPr id="12" name="Group 3"/>
          <p:cNvGraphicFramePr>
            <a:graphicFrameLocks noGrp="1"/>
          </p:cNvGraphicFramePr>
          <p:nvPr>
            <p:extLst>
              <p:ext uri="{D42A27DB-BD31-4B8C-83A1-F6EECF244321}">
                <p14:modId xmlns:p14="http://schemas.microsoft.com/office/powerpoint/2010/main" val="3022843806"/>
              </p:ext>
            </p:extLst>
          </p:nvPr>
        </p:nvGraphicFramePr>
        <p:xfrm>
          <a:off x="327025" y="2060575"/>
          <a:ext cx="8092972" cy="1774891"/>
        </p:xfrm>
        <a:graphic>
          <a:graphicData uri="http://schemas.openxmlformats.org/drawingml/2006/table">
            <a:tbl>
              <a:tblPr/>
              <a:tblGrid>
                <a:gridCol w="2811960"/>
                <a:gridCol w="5281012"/>
              </a:tblGrid>
              <a:tr h="63555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600" b="1" i="0" u="none" strike="noStrike" cap="none" normalizeH="0" baseline="0" dirty="0" smtClean="0">
                          <a:ln>
                            <a:noFill/>
                          </a:ln>
                          <a:solidFill>
                            <a:schemeClr val="accent1"/>
                          </a:solidFill>
                          <a:effectLst/>
                          <a:latin typeface="Arial Black" pitchFamily="34" charset="0"/>
                          <a:ea typeface="Arial Unicode MS" pitchFamily="34" charset="-128"/>
                          <a:cs typeface="Arial Unicode MS" pitchFamily="34" charset="-128"/>
                        </a:rPr>
                        <a:t>Release Decision was</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lumMod val="50000"/>
                        <a:lumOff val="5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kumimoji="0" lang="en-US" sz="1400" b="1" i="0" u="none" strike="noStrike" kern="1200" cap="none" normalizeH="0" baseline="0" dirty="0" smtClean="0">
                          <a:ln>
                            <a:noFill/>
                          </a:ln>
                          <a:solidFill>
                            <a:schemeClr val="tx1">
                              <a:lumMod val="65000"/>
                              <a:lumOff val="35000"/>
                            </a:schemeClr>
                          </a:solidFill>
                          <a:effectLst/>
                          <a:latin typeface="Arial" charset="0"/>
                          <a:ea typeface="Arial Unicode MS" pitchFamily="34" charset="-128"/>
                          <a:cs typeface="Arial Unicode MS" pitchFamily="34" charset="-128"/>
                        </a:rPr>
                        <a:t>&lt;Accepted / Accepted with open action items / </a:t>
                      </a:r>
                      <a:br>
                        <a:rPr kumimoji="0" lang="en-US" sz="1400" b="1" i="0" u="none" strike="noStrike" kern="1200" cap="none" normalizeH="0" baseline="0" dirty="0" smtClean="0">
                          <a:ln>
                            <a:noFill/>
                          </a:ln>
                          <a:solidFill>
                            <a:schemeClr val="tx1">
                              <a:lumMod val="65000"/>
                              <a:lumOff val="35000"/>
                            </a:schemeClr>
                          </a:solidFill>
                          <a:effectLst/>
                          <a:latin typeface="Arial" charset="0"/>
                          <a:ea typeface="Arial Unicode MS" pitchFamily="34" charset="-128"/>
                          <a:cs typeface="Arial Unicode MS" pitchFamily="34" charset="-128"/>
                        </a:rPr>
                      </a:br>
                      <a:r>
                        <a:rPr kumimoji="0" lang="en-US" sz="1400" b="1" i="0" u="none" strike="noStrike" kern="1200" cap="none" normalizeH="0" baseline="0" dirty="0" smtClean="0">
                          <a:ln>
                            <a:noFill/>
                          </a:ln>
                          <a:solidFill>
                            <a:schemeClr val="tx1">
                              <a:lumMod val="65000"/>
                              <a:lumOff val="35000"/>
                            </a:schemeClr>
                          </a:solidFill>
                          <a:effectLst/>
                          <a:latin typeface="Arial" charset="0"/>
                          <a:ea typeface="Arial Unicode MS" pitchFamily="34" charset="-128"/>
                          <a:cs typeface="Arial Unicode MS" pitchFamily="34" charset="-128"/>
                        </a:rPr>
                        <a:t>Not accepted&gt;</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alpha val="50195"/>
                      </a:srgbClr>
                    </a:solidFill>
                  </a:tcPr>
                </a:tc>
              </a:tr>
              <a:tr h="34217">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endParaRPr kumimoji="0" lang="en-US" sz="200" b="0" i="0" u="none" strike="noStrike" cap="none" normalizeH="0" baseline="0" dirty="0" smtClean="0">
                        <a:ln>
                          <a:noFill/>
                        </a:ln>
                        <a:solidFill>
                          <a:schemeClr val="tx2"/>
                        </a:solidFill>
                        <a:effectLst/>
                        <a:latin typeface="Arial Black" pitchFamily="34" charset="0"/>
                        <a:ea typeface="Arial Unicode MS" pitchFamily="34" charset="-128"/>
                        <a:cs typeface="Arial Unicode MS"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4357B"/>
                    </a:solidFill>
                  </a:tcPr>
                </a:tc>
                <a:tc hMerge="1">
                  <a:txBody>
                    <a:bodyPr/>
                    <a:lstStyle/>
                    <a:p>
                      <a:endParaRPr lang="de-DE"/>
                    </a:p>
                  </a:txBody>
                  <a:tcPr/>
                </a:tc>
              </a:tr>
              <a:tr h="524682">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pPr>
                      <a:r>
                        <a:rPr lang="en-US" sz="1400" b="1" kern="0" dirty="0" smtClean="0">
                          <a:ea typeface="Arial Unicode MS" pitchFamily="34" charset="-128"/>
                          <a:cs typeface="Arial Unicode MS" pitchFamily="34" charset="-128"/>
                        </a:rPr>
                        <a:t>Names of Power Couple / empowered delegates: </a:t>
                      </a:r>
                      <a:r>
                        <a:rPr lang="en-US" sz="1400" b="1" kern="0" dirty="0" smtClean="0">
                          <a:solidFill>
                            <a:schemeClr val="bg2">
                              <a:lumMod val="50000"/>
                            </a:schemeClr>
                          </a:solidFill>
                          <a:ea typeface="Arial Unicode MS" pitchFamily="34" charset="-128"/>
                          <a:cs typeface="Arial Unicode MS" pitchFamily="34" charset="-128"/>
                        </a:rPr>
                        <a:t>&lt;NAME&gt;</a:t>
                      </a:r>
                      <a:endParaRPr kumimoji="0" lang="en-US" sz="1400" b="0" i="0" u="none" strike="noStrike" cap="none" normalizeH="0" baseline="0" dirty="0" smtClean="0">
                        <a:ln>
                          <a:noFill/>
                        </a:ln>
                        <a:solidFill>
                          <a:schemeClr val="bg2">
                            <a:lumMod val="50000"/>
                          </a:schemeClr>
                        </a:solidFill>
                        <a:effectLst/>
                        <a:latin typeface="Arial Black" pitchFamily="34" charset="0"/>
                        <a:ea typeface="Arial Unicode MS" pitchFamily="34" charset="-128"/>
                        <a:cs typeface="Arial Unicode MS" pitchFamily="34" charset="-128"/>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alpha val="50000"/>
                      </a:srgbClr>
                    </a:solidFill>
                  </a:tcPr>
                </a:tc>
                <a:tc hMerge="1">
                  <a:txBody>
                    <a:bodyPr/>
                    <a:lstStyle/>
                    <a:p>
                      <a:endParaRPr lang="en-US"/>
                    </a:p>
                  </a:txBody>
                  <a:tcPr/>
                </a:tc>
              </a:tr>
              <a:tr h="580434">
                <a:tc grid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75000"/>
                        </a:spcBef>
                        <a:spcAft>
                          <a:spcPct val="0"/>
                        </a:spcAft>
                        <a:buClr>
                          <a:schemeClr val="tx1"/>
                        </a:buClr>
                        <a:buSzPct val="80000"/>
                        <a:buFont typeface="Wingdings" pitchFamily="2" charset="2"/>
                        <a:buNone/>
                        <a:tabLst/>
                        <a:defRPr/>
                      </a:pPr>
                      <a:r>
                        <a:rPr lang="en-US" sz="1400" b="1" kern="0" dirty="0" smtClean="0">
                          <a:latin typeface="+mn-lt"/>
                          <a:ea typeface="Arial Unicode MS" pitchFamily="34" charset="-128"/>
                          <a:cs typeface="Arial Unicode MS" pitchFamily="34" charset="-128"/>
                        </a:rPr>
                        <a:t>Date:  </a:t>
                      </a:r>
                      <a:r>
                        <a:rPr lang="en-US" sz="1400" b="1" kern="0" dirty="0" smtClean="0">
                          <a:solidFill>
                            <a:schemeClr val="bg2">
                              <a:lumMod val="50000"/>
                            </a:schemeClr>
                          </a:solidFill>
                          <a:latin typeface="Arial"/>
                          <a:ea typeface="Arial Unicode MS" pitchFamily="34" charset="-128"/>
                          <a:cs typeface="Arial Unicode MS" pitchFamily="34" charset="-128"/>
                        </a:rPr>
                        <a:t>{</a:t>
                      </a:r>
                      <a:r>
                        <a:rPr lang="en-US" sz="1400" b="1" kern="0" dirty="0" err="1" smtClean="0">
                          <a:solidFill>
                            <a:schemeClr val="bg2">
                              <a:lumMod val="50000"/>
                            </a:schemeClr>
                          </a:solidFill>
                          <a:latin typeface="Arial"/>
                          <a:ea typeface="Arial Unicode MS" pitchFamily="34" charset="-128"/>
                          <a:cs typeface="Arial Unicode MS" pitchFamily="34" charset="-128"/>
                        </a:rPr>
                        <a:t>current_date</a:t>
                      </a:r>
                      <a:r>
                        <a:rPr lang="en-US" sz="1400" b="1" kern="0" dirty="0" smtClean="0">
                          <a:solidFill>
                            <a:schemeClr val="bg2">
                              <a:lumMod val="50000"/>
                            </a:schemeClr>
                          </a:solidFill>
                          <a:latin typeface="Arial"/>
                          <a:ea typeface="Arial Unicode MS" pitchFamily="34" charset="-128"/>
                          <a:cs typeface="Arial Unicode MS" pitchFamily="34" charset="-128"/>
                        </a:rPr>
                        <a:t>}</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alpha val="50000"/>
                      </a:srgbClr>
                    </a:solidFill>
                  </a:tcPr>
                </a:tc>
                <a:tc hMerge="1">
                  <a:txBody>
                    <a:bodyPr/>
                    <a:lstStyle/>
                    <a:p>
                      <a:endParaRPr lang="de-DE"/>
                    </a:p>
                  </a:txBody>
                  <a:tcPr/>
                </a:tc>
              </a:tr>
            </a:tbl>
          </a:graphicData>
        </a:graphic>
      </p:graphicFrame>
      <p:sp>
        <p:nvSpPr>
          <p:cNvPr id="3" name="Rectangle 2"/>
          <p:cNvSpPr/>
          <p:nvPr/>
        </p:nvSpPr>
        <p:spPr>
          <a:xfrm>
            <a:off x="290342" y="1272232"/>
            <a:ext cx="2916183" cy="646331"/>
          </a:xfrm>
          <a:prstGeom prst="rect">
            <a:avLst/>
          </a:prstGeom>
        </p:spPr>
        <p:txBody>
          <a:bodyPr wrap="none">
            <a:spAutoFit/>
          </a:bodyPr>
          <a:lstStyle/>
          <a:p>
            <a:r>
              <a:rPr lang="en-US" dirty="0" smtClean="0"/>
              <a:t>Program: {</a:t>
            </a:r>
            <a:r>
              <a:rPr lang="en-US" dirty="0" err="1" smtClean="0"/>
              <a:t>program_name</a:t>
            </a:r>
            <a:r>
              <a:rPr lang="en-US" dirty="0" smtClean="0"/>
              <a:t>}</a:t>
            </a:r>
            <a:br>
              <a:rPr lang="en-US" dirty="0" smtClean="0"/>
            </a:br>
            <a:r>
              <a:rPr lang="en-US" dirty="0" smtClean="0"/>
              <a:t>Delivery: {</a:t>
            </a:r>
            <a:r>
              <a:rPr lang="en-US" dirty="0" err="1" smtClean="0"/>
              <a:t>delivery_name</a:t>
            </a:r>
            <a:r>
              <a:rPr lang="en-US" dirty="0" smtClean="0"/>
              <a:t>}</a:t>
            </a:r>
            <a:endParaRPr lang="en-US" dirty="0"/>
          </a:p>
        </p:txBody>
      </p:sp>
    </p:spTree>
    <p:extLst>
      <p:ext uri="{BB962C8B-B14F-4D97-AF65-F5344CB8AC3E}">
        <p14:creationId xmlns:p14="http://schemas.microsoft.com/office/powerpoint/2010/main" val="158789779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24000" y="324000"/>
            <a:ext cx="8317080" cy="756000"/>
          </a:xfrm>
        </p:spPr>
        <p:txBody>
          <a:bodyPr/>
          <a:lstStyle/>
          <a:p>
            <a:r>
              <a:rPr lang="en-US" dirty="0"/>
              <a:t>Content</a:t>
            </a:r>
          </a:p>
        </p:txBody>
      </p:sp>
      <p:sp>
        <p:nvSpPr>
          <p:cNvPr id="5" name="Text Placeholder 2"/>
          <p:cNvSpPr txBox="1">
            <a:spLocks/>
          </p:cNvSpPr>
          <p:nvPr/>
        </p:nvSpPr>
        <p:spPr bwMode="gray">
          <a:xfrm>
            <a:off x="359437" y="1738070"/>
            <a:ext cx="8784563" cy="3831818"/>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sz="1800" b="0" kern="1200">
                <a:solidFill>
                  <a:schemeClr val="tx1"/>
                </a:solidFill>
                <a:latin typeface="+mn-lt"/>
                <a:ea typeface="+mn-ea"/>
                <a:cs typeface="+mn-cs"/>
              </a:defRPr>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kern="1200">
                <a:solidFill>
                  <a:schemeClr val="tx1"/>
                </a:solidFill>
                <a:latin typeface="+mn-lt"/>
                <a:ea typeface="+mn-ea"/>
                <a:cs typeface="+mn-cs"/>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mn-lt"/>
                <a:ea typeface="+mn-ea"/>
                <a:cs typeface="+mn-cs"/>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kern="1200">
                <a:solidFill>
                  <a:schemeClr val="tx1"/>
                </a:solidFill>
                <a:latin typeface="+mn-lt"/>
                <a:ea typeface="+mn-ea"/>
                <a:cs typeface="+mn-cs"/>
              </a:defRPr>
            </a:lvl4pPr>
            <a:lvl5pPr marL="540000"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r>
              <a:rPr lang="en-US" sz="2000" b="1" dirty="0" smtClean="0"/>
              <a:t/>
            </a:r>
            <a:br>
              <a:rPr lang="en-US" sz="2000" b="1" dirty="0" smtClean="0"/>
            </a:br>
            <a:endParaRPr lang="en-US" sz="2000" b="1" dirty="0" smtClean="0"/>
          </a:p>
          <a:p>
            <a:pPr marL="457200" lvl="1" indent="-457200">
              <a:buFont typeface="+mj-lt"/>
              <a:buAutoNum type="arabicPeriod"/>
            </a:pPr>
            <a:endParaRPr lang="en-US" sz="2000" b="1" dirty="0" smtClean="0">
              <a:solidFill>
                <a:schemeClr val="accent3"/>
              </a:solidFill>
            </a:endParaRPr>
          </a:p>
          <a:p>
            <a:pPr marL="0" lvl="1" indent="0">
              <a:buNone/>
            </a:pPr>
            <a:r>
              <a:rPr lang="en-US" sz="2000" b="1" dirty="0" smtClean="0">
                <a:solidFill>
                  <a:schemeClr val="accent3"/>
                </a:solidFill>
              </a:rPr>
              <a:t>Appendix</a:t>
            </a:r>
            <a:endParaRPr lang="en-US" sz="2000" b="1" dirty="0">
              <a:solidFill>
                <a:schemeClr val="accent3"/>
              </a:solidFill>
            </a:endParaRPr>
          </a:p>
        </p:txBody>
      </p:sp>
    </p:spTree>
    <p:extLst>
      <p:ext uri="{BB962C8B-B14F-4D97-AF65-F5344CB8AC3E}">
        <p14:creationId xmlns:p14="http://schemas.microsoft.com/office/powerpoint/2010/main" val="263473633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History of versions</a:t>
            </a:r>
            <a:endParaRPr lang="en-US" sz="2000" dirty="0"/>
          </a:p>
        </p:txBody>
      </p:sp>
      <p:sp>
        <p:nvSpPr>
          <p:cNvPr id="4" name="Rectangle 3"/>
          <p:cNvSpPr>
            <a:spLocks noChangeArrowheads="1"/>
          </p:cNvSpPr>
          <p:nvPr/>
        </p:nvSpPr>
        <p:spPr bwMode="gray">
          <a:xfrm>
            <a:off x="137160" y="1595153"/>
            <a:ext cx="8241296" cy="4220856"/>
          </a:xfrm>
          <a:prstGeom prst="rect">
            <a:avLst/>
          </a:prstGeom>
          <a:noFill/>
          <a:ln w="12700">
            <a:noFill/>
            <a:miter lim="800000"/>
            <a:headEnd/>
            <a:tailEnd/>
          </a:ln>
        </p:spPr>
        <p:txBody>
          <a:bodyPr lIns="180000" tIns="0" rIns="0" bIns="0"/>
          <a:lstStyle/>
          <a:p>
            <a:pPr marL="171450" indent="-171450">
              <a:spcBef>
                <a:spcPct val="75000"/>
              </a:spcBef>
              <a:buClr>
                <a:schemeClr val="tx1"/>
              </a:buClr>
              <a:buFont typeface="Arial" panose="020B0604020202020204" pitchFamily="34" charset="0"/>
              <a:buChar char="•"/>
            </a:pPr>
            <a:r>
              <a:rPr lang="en-US" sz="1100" b="1" dirty="0" smtClean="0">
                <a:cs typeface="Arial Unicode MS" pitchFamily="34" charset="-128"/>
              </a:rPr>
              <a:t>Version 1.0</a:t>
            </a:r>
            <a:r>
              <a:rPr lang="en-US" sz="1100" b="1" dirty="0">
                <a:cs typeface="Arial Unicode MS" pitchFamily="34" charset="-128"/>
              </a:rPr>
              <a:t> </a:t>
            </a:r>
            <a:r>
              <a:rPr lang="en-US" sz="1100" b="1" dirty="0" smtClean="0">
                <a:cs typeface="Arial Unicode MS" pitchFamily="34" charset="-128"/>
              </a:rPr>
              <a:t>(June 2014)</a:t>
            </a:r>
          </a:p>
          <a:p>
            <a:pPr marL="171450" indent="-171450">
              <a:spcBef>
                <a:spcPct val="75000"/>
              </a:spcBef>
              <a:buClr>
                <a:schemeClr val="tx1"/>
              </a:buClr>
              <a:buFont typeface="Arial" panose="020B0604020202020204" pitchFamily="34" charset="0"/>
              <a:buChar char="•"/>
            </a:pPr>
            <a:r>
              <a:rPr lang="en-US" sz="1100" b="1" dirty="0">
                <a:cs typeface="Arial Unicode MS" pitchFamily="34" charset="-128"/>
              </a:rPr>
              <a:t>Version </a:t>
            </a:r>
            <a:r>
              <a:rPr lang="en-US" sz="1100" b="1" dirty="0" smtClean="0">
                <a:cs typeface="Arial Unicode MS" pitchFamily="34" charset="-128"/>
              </a:rPr>
              <a:t>1.1 (Nov </a:t>
            </a:r>
            <a:r>
              <a:rPr lang="en-US" sz="1100" b="1" dirty="0">
                <a:cs typeface="Arial Unicode MS" pitchFamily="34" charset="-128"/>
              </a:rPr>
              <a:t>2014)</a:t>
            </a:r>
            <a:endParaRPr lang="en-US" sz="1100" dirty="0">
              <a:cs typeface="Arial Unicode MS" pitchFamily="34" charset="-128"/>
            </a:endParaRPr>
          </a:p>
          <a:p>
            <a:pPr marL="171450" indent="-171450">
              <a:spcBef>
                <a:spcPct val="75000"/>
              </a:spcBef>
              <a:buClr>
                <a:schemeClr val="tx1"/>
              </a:buClr>
              <a:buFont typeface="Arial" panose="020B0604020202020204" pitchFamily="34" charset="0"/>
              <a:buChar char="•"/>
            </a:pPr>
            <a:r>
              <a:rPr lang="en-US" sz="1100" b="1" dirty="0">
                <a:cs typeface="Arial Unicode MS" pitchFamily="34" charset="-128"/>
              </a:rPr>
              <a:t>Version </a:t>
            </a:r>
            <a:r>
              <a:rPr lang="en-US" sz="1100" b="1" dirty="0" smtClean="0">
                <a:cs typeface="Arial Unicode MS" pitchFamily="34" charset="-128"/>
              </a:rPr>
              <a:t>1.2 (Jan 2015)</a:t>
            </a:r>
          </a:p>
          <a:p>
            <a:pPr marL="171450" indent="-171450">
              <a:spcBef>
                <a:spcPct val="75000"/>
              </a:spcBef>
              <a:buClr>
                <a:schemeClr val="tx1"/>
              </a:buClr>
              <a:buFont typeface="Arial" panose="020B0604020202020204" pitchFamily="34" charset="0"/>
              <a:buChar char="•"/>
            </a:pPr>
            <a:r>
              <a:rPr lang="en-US" sz="1100" b="1" dirty="0">
                <a:cs typeface="Arial Unicode MS" pitchFamily="34" charset="-128"/>
              </a:rPr>
              <a:t>Version 1.3 (March 2015</a:t>
            </a:r>
            <a:r>
              <a:rPr lang="en-US" sz="1100" b="1" dirty="0" smtClean="0">
                <a:cs typeface="Arial Unicode MS" pitchFamily="34" charset="-128"/>
              </a:rPr>
              <a:t>)</a:t>
            </a:r>
          </a:p>
          <a:p>
            <a:pPr marL="171450" indent="-171450">
              <a:spcBef>
                <a:spcPct val="75000"/>
              </a:spcBef>
              <a:buClr>
                <a:schemeClr val="tx1"/>
              </a:buClr>
              <a:buFont typeface="Arial" panose="020B0604020202020204" pitchFamily="34" charset="0"/>
              <a:buChar char="•"/>
            </a:pPr>
            <a:r>
              <a:rPr lang="en-US" sz="1100" b="1" dirty="0">
                <a:cs typeface="Arial Unicode MS" pitchFamily="34" charset="-128"/>
              </a:rPr>
              <a:t>Version </a:t>
            </a:r>
            <a:r>
              <a:rPr lang="en-US" sz="1100" b="1" dirty="0" smtClean="0">
                <a:cs typeface="Arial Unicode MS" pitchFamily="34" charset="-128"/>
              </a:rPr>
              <a:t>1.4 (July </a:t>
            </a:r>
            <a:r>
              <a:rPr lang="en-US" sz="1100" b="1" dirty="0">
                <a:cs typeface="Arial Unicode MS" pitchFamily="34" charset="-128"/>
              </a:rPr>
              <a:t>2015</a:t>
            </a:r>
            <a:r>
              <a:rPr lang="en-US" sz="1100" b="1" dirty="0" smtClean="0">
                <a:cs typeface="Arial Unicode MS" pitchFamily="34" charset="-128"/>
              </a:rPr>
              <a:t>)</a:t>
            </a:r>
            <a:endParaRPr lang="bs-Latn-BA" sz="1100" b="1" dirty="0" smtClean="0">
              <a:cs typeface="Arial Unicode MS" pitchFamily="34" charset="-128"/>
            </a:endParaRPr>
          </a:p>
          <a:p>
            <a:pPr marL="171450" indent="-171450">
              <a:spcBef>
                <a:spcPct val="75000"/>
              </a:spcBef>
              <a:buClr>
                <a:schemeClr val="tx1"/>
              </a:buClr>
              <a:buFont typeface="Arial" panose="020B0604020202020204" pitchFamily="34" charset="0"/>
              <a:buChar char="•"/>
            </a:pPr>
            <a:r>
              <a:rPr lang="bs-Latn-BA" sz="1100" b="1" dirty="0" smtClean="0">
                <a:cs typeface="Arial Unicode MS" pitchFamily="34" charset="-128"/>
              </a:rPr>
              <a:t>Version 1.5 (Dec 2015)</a:t>
            </a:r>
            <a:endParaRPr lang="en-US" sz="1100" dirty="0">
              <a:cs typeface="Arial Unicode MS" pitchFamily="34" charset="-128"/>
            </a:endParaRPr>
          </a:p>
          <a:p>
            <a:pPr marL="171450" indent="-171450">
              <a:spcBef>
                <a:spcPct val="75000"/>
              </a:spcBef>
              <a:buClr>
                <a:schemeClr val="tx1"/>
              </a:buClr>
              <a:buFont typeface="Arial" panose="020B0604020202020204" pitchFamily="34" charset="0"/>
              <a:buChar char="•"/>
            </a:pPr>
            <a:endParaRPr lang="en-US" sz="1100" dirty="0">
              <a:cs typeface="Arial Unicode MS" pitchFamily="34" charset="-128"/>
            </a:endParaRPr>
          </a:p>
          <a:p>
            <a:pPr marL="171450" indent="-171450">
              <a:spcBef>
                <a:spcPct val="75000"/>
              </a:spcBef>
              <a:buClr>
                <a:schemeClr val="tx1"/>
              </a:buClr>
              <a:buFont typeface="Arial" panose="020B0604020202020204" pitchFamily="34" charset="0"/>
              <a:buChar char="•"/>
            </a:pPr>
            <a:endParaRPr lang="en-US" sz="1100" b="0" dirty="0">
              <a:cs typeface="Arial Unicode MS" pitchFamily="34" charset="-128"/>
            </a:endParaRPr>
          </a:p>
        </p:txBody>
      </p:sp>
    </p:spTree>
    <p:extLst>
      <p:ext uri="{BB962C8B-B14F-4D97-AF65-F5344CB8AC3E}">
        <p14:creationId xmlns:p14="http://schemas.microsoft.com/office/powerpoint/2010/main" val="268726990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124713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9" name="think-cell Slide" r:id="rId5" imgW="408" imgH="408" progId="TCLayout.ActiveDocument.1">
                  <p:embed/>
                </p:oleObj>
              </mc:Choice>
              <mc:Fallback>
                <p:oleObj name="think-cell Slide" r:id="rId5" imgW="408" imgH="408"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grpSp>
        <p:nvGrpSpPr>
          <p:cNvPr id="26" name="Group 25"/>
          <p:cNvGrpSpPr/>
          <p:nvPr/>
        </p:nvGrpSpPr>
        <p:grpSpPr>
          <a:xfrm>
            <a:off x="430416" y="1960276"/>
            <a:ext cx="8385166" cy="3667260"/>
            <a:chOff x="666750" y="1989894"/>
            <a:chExt cx="7745731" cy="3667260"/>
          </a:xfrm>
        </p:grpSpPr>
        <p:sp>
          <p:nvSpPr>
            <p:cNvPr id="10" name="Rectangle 9"/>
            <p:cNvSpPr/>
            <p:nvPr/>
          </p:nvSpPr>
          <p:spPr bwMode="gray">
            <a:xfrm>
              <a:off x="6332221" y="1989894"/>
              <a:ext cx="2080260" cy="220777"/>
            </a:xfrm>
            <a:prstGeom prst="rect">
              <a:avLst/>
            </a:prstGeom>
            <a:solidFill>
              <a:schemeClr val="accent4">
                <a:lumMod val="40000"/>
                <a:lumOff val="6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000" kern="0" dirty="0">
                  <a:ea typeface="Arial Unicode MS" pitchFamily="34" charset="-128"/>
                  <a:cs typeface="Arial Unicode MS" pitchFamily="34" charset="-128"/>
                </a:rPr>
                <a:t>Program lead: </a:t>
              </a:r>
              <a:r>
                <a:rPr lang="en-US" sz="1000" b="1" kern="0" dirty="0">
                  <a:ea typeface="Arial Unicode MS" pitchFamily="34" charset="-128"/>
                  <a:cs typeface="Arial Unicode MS" pitchFamily="34" charset="-128"/>
                </a:rPr>
                <a:t>&lt;named owner&gt;</a:t>
              </a:r>
            </a:p>
          </p:txBody>
        </p:sp>
        <p:sp>
          <p:nvSpPr>
            <p:cNvPr id="11" name="Rectangle 10"/>
            <p:cNvSpPr/>
            <p:nvPr/>
          </p:nvSpPr>
          <p:spPr bwMode="gray">
            <a:xfrm>
              <a:off x="666750" y="2210671"/>
              <a:ext cx="7745730" cy="3446483"/>
            </a:xfrm>
            <a:prstGeom prst="rect">
              <a:avLst/>
            </a:prstGeom>
            <a:solidFill>
              <a:schemeClr val="accent4">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aphicFrame>
        <p:nvGraphicFramePr>
          <p:cNvPr id="12" name="Table 11"/>
          <p:cNvGraphicFramePr>
            <a:graphicFrameLocks noGrp="1"/>
          </p:cNvGraphicFramePr>
          <p:nvPr>
            <p:extLst>
              <p:ext uri="{D42A27DB-BD31-4B8C-83A1-F6EECF244321}">
                <p14:modId xmlns:p14="http://schemas.microsoft.com/office/powerpoint/2010/main" val="2356877516"/>
              </p:ext>
            </p:extLst>
          </p:nvPr>
        </p:nvGraphicFramePr>
        <p:xfrm>
          <a:off x="556323" y="2333493"/>
          <a:ext cx="8121851" cy="3147156"/>
        </p:xfrm>
        <a:graphic>
          <a:graphicData uri="http://schemas.openxmlformats.org/drawingml/2006/table">
            <a:tbl>
              <a:tblPr firstRow="1" bandRow="1">
                <a:tableStyleId>{5C22544A-7EE6-4342-B048-85BDC9FD1C3A}</a:tableStyleId>
              </a:tblPr>
              <a:tblGrid>
                <a:gridCol w="248809"/>
                <a:gridCol w="1789693"/>
                <a:gridCol w="2017432"/>
                <a:gridCol w="1828800"/>
                <a:gridCol w="2237117"/>
              </a:tblGrid>
              <a:tr h="290208">
                <a:tc>
                  <a:txBody>
                    <a:bodyPr/>
                    <a:lstStyle/>
                    <a:p>
                      <a:endParaRPr lang="en-US" sz="900" dirty="0"/>
                    </a:p>
                  </a:txBody>
                  <a:tcPr>
                    <a:solidFill>
                      <a:srgbClr val="FFFFFF"/>
                    </a:solidFill>
                  </a:tcPr>
                </a:tc>
                <a:tc>
                  <a:txBody>
                    <a:bodyPr/>
                    <a:lstStyle/>
                    <a:p>
                      <a:pPr algn="l"/>
                      <a:r>
                        <a:rPr lang="en-US" sz="900" dirty="0" smtClean="0"/>
                        <a:t>Execution</a:t>
                      </a:r>
                      <a:endParaRPr lang="en-US" sz="900" dirty="0"/>
                    </a:p>
                  </a:txBody>
                  <a:tcPr anchor="ctr"/>
                </a:tc>
                <a:tc>
                  <a:txBody>
                    <a:bodyPr/>
                    <a:lstStyle/>
                    <a:p>
                      <a:pPr algn="l"/>
                      <a:r>
                        <a:rPr lang="en-US" sz="900" dirty="0" smtClean="0"/>
                        <a:t>PAG execution role</a:t>
                      </a:r>
                      <a:endParaRPr lang="en-US" sz="900" dirty="0"/>
                    </a:p>
                  </a:txBody>
                  <a:tcPr anchor="ctr"/>
                </a:tc>
                <a:tc>
                  <a:txBody>
                    <a:bodyPr/>
                    <a:lstStyle/>
                    <a:p>
                      <a:pPr algn="l"/>
                      <a:r>
                        <a:rPr lang="en-US" sz="900" dirty="0" smtClean="0"/>
                        <a:t>Accountability</a:t>
                      </a:r>
                      <a:endParaRPr lang="en-US" sz="900" dirty="0"/>
                    </a:p>
                  </a:txBody>
                  <a:tcPr anchor="ctr">
                    <a:solidFill>
                      <a:schemeClr val="bg2"/>
                    </a:solidFill>
                  </a:tcPr>
                </a:tc>
                <a:tc>
                  <a:txBody>
                    <a:bodyPr/>
                    <a:lstStyle/>
                    <a:p>
                      <a:pPr algn="l"/>
                      <a:r>
                        <a:rPr lang="en-US" sz="900" dirty="0" smtClean="0"/>
                        <a:t>Organization</a:t>
                      </a:r>
                      <a:endParaRPr lang="en-US" sz="900" dirty="0"/>
                    </a:p>
                  </a:txBody>
                  <a:tcPr anchor="ctr">
                    <a:solidFill>
                      <a:schemeClr val="bg2"/>
                    </a:solidFill>
                  </a:tcPr>
                </a:tc>
              </a:tr>
              <a:tr h="236605">
                <a:tc rowSpan="5">
                  <a:txBody>
                    <a:bodyPr/>
                    <a:lstStyle/>
                    <a:p>
                      <a:pPr algn="ctr" fontAlgn="t"/>
                      <a:r>
                        <a:rPr lang="en-US" sz="900" b="1" i="0" u="none" strike="noStrike" dirty="0" smtClean="0">
                          <a:solidFill>
                            <a:schemeClr val="accent4">
                              <a:lumMod val="75000"/>
                            </a:schemeClr>
                          </a:solidFill>
                          <a:effectLst/>
                          <a:latin typeface="+mn-lt"/>
                        </a:rPr>
                        <a:t>    MANDATORY</a:t>
                      </a:r>
                      <a:endParaRPr lang="en-US" sz="900" b="1" i="0" u="none" strike="noStrike" dirty="0">
                        <a:solidFill>
                          <a:schemeClr val="accent4">
                            <a:lumMod val="75000"/>
                          </a:schemeClr>
                        </a:solidFill>
                        <a:effectLst/>
                        <a:latin typeface="+mn-lt"/>
                      </a:endParaRPr>
                    </a:p>
                  </a:txBody>
                  <a:tcPr marL="108000" marR="108000" marT="9525" marB="0" vert="vert270" anchor="ctr">
                    <a:solidFill>
                      <a:srgbClr val="FFFFFF"/>
                    </a:solidFill>
                  </a:tcPr>
                </a:tc>
                <a:tc>
                  <a:txBody>
                    <a:bodyPr/>
                    <a:lstStyle/>
                    <a:p>
                      <a:pPr marL="0" algn="l" defTabSz="914400" rtl="0" eaLnBrk="1" fontAlgn="t" latinLnBrk="0" hangingPunct="1"/>
                      <a:r>
                        <a:rPr lang="en-US" sz="900" b="1" i="0" u="sng" strike="noStrike" kern="1200" dirty="0" smtClean="0">
                          <a:solidFill>
                            <a:schemeClr val="accent4">
                              <a:lumMod val="75000"/>
                            </a:schemeClr>
                          </a:solidFill>
                          <a:effectLst/>
                          <a:latin typeface="+mn-lt"/>
                          <a:ea typeface="+mn-ea"/>
                          <a:cs typeface="+mn-cs"/>
                        </a:rPr>
                        <a:t>&lt;named owner&gt;</a:t>
                      </a:r>
                      <a:endParaRPr lang="en-US" sz="900" b="1" i="0" u="sng" strike="noStrike" kern="1200" dirty="0">
                        <a:solidFill>
                          <a:schemeClr val="accent4">
                            <a:lumMod val="75000"/>
                          </a:schemeClr>
                        </a:solidFill>
                        <a:effectLst/>
                        <a:latin typeface="+mn-lt"/>
                        <a:ea typeface="+mn-ea"/>
                        <a:cs typeface="+mn-cs"/>
                      </a:endParaRPr>
                    </a:p>
                  </a:txBody>
                  <a:tcPr marL="108000" marR="108000" marT="9525" marB="0" anchor="ctr"/>
                </a:tc>
                <a:tc>
                  <a:txBody>
                    <a:bodyPr/>
                    <a:lstStyle/>
                    <a:p>
                      <a:pPr marL="0" algn="l" defTabSz="914400" rtl="0" eaLnBrk="1" fontAlgn="t" latinLnBrk="0" hangingPunct="1"/>
                      <a:r>
                        <a:rPr lang="en-US" sz="900" b="0" i="0" u="none" strike="noStrike" kern="1200" baseline="0" dirty="0" smtClean="0">
                          <a:solidFill>
                            <a:schemeClr val="accent4">
                              <a:lumMod val="75000"/>
                            </a:schemeClr>
                          </a:solidFill>
                          <a:effectLst/>
                          <a:latin typeface="+mn-lt"/>
                          <a:ea typeface="+mn-ea"/>
                          <a:cs typeface="+mn-cs"/>
                        </a:rPr>
                        <a:t>Product Owner</a:t>
                      </a:r>
                      <a:endParaRPr lang="en-US" sz="900" b="0" i="0" u="none" strike="noStrike" kern="1200" dirty="0">
                        <a:solidFill>
                          <a:schemeClr val="accent4">
                            <a:lumMod val="75000"/>
                          </a:schemeClr>
                        </a:solidFill>
                        <a:effectLst/>
                        <a:latin typeface="+mn-lt"/>
                        <a:ea typeface="+mn-ea"/>
                        <a:cs typeface="+mn-cs"/>
                      </a:endParaRPr>
                    </a:p>
                  </a:txBody>
                  <a:tcPr marL="108000" marR="108000" marT="9525" marB="0" anchor="ctr"/>
                </a:tc>
                <a:tc>
                  <a:txBody>
                    <a:bodyPr/>
                    <a:lstStyle/>
                    <a:p>
                      <a:pPr algn="l" fontAlgn="t"/>
                      <a:r>
                        <a:rPr lang="en-US" sz="900" b="0" i="0" u="none" strike="noStrike" dirty="0" smtClean="0">
                          <a:solidFill>
                            <a:schemeClr val="accent4">
                              <a:lumMod val="75000"/>
                            </a:schemeClr>
                          </a:solidFill>
                          <a:effectLst/>
                          <a:latin typeface="+mn-lt"/>
                        </a:rPr>
                        <a:t>&lt;Power Couple or delegate</a:t>
                      </a:r>
                      <a:r>
                        <a:rPr lang="en-US" sz="900" b="0" i="0" u="none" strike="noStrike" baseline="0" dirty="0" smtClean="0">
                          <a:solidFill>
                            <a:schemeClr val="accent4">
                              <a:lumMod val="75000"/>
                            </a:schemeClr>
                          </a:solidFill>
                          <a:effectLst/>
                          <a:latin typeface="+mn-lt"/>
                        </a:rPr>
                        <a:t>&gt;</a:t>
                      </a:r>
                      <a:endParaRPr lang="en-US" sz="900" b="0" i="0" u="none" strike="noStrike" dirty="0">
                        <a:solidFill>
                          <a:schemeClr val="accent4">
                            <a:lumMod val="75000"/>
                          </a:schemeClr>
                        </a:solidFill>
                        <a:effectLst/>
                        <a:latin typeface="+mn-lt"/>
                      </a:endParaRPr>
                    </a:p>
                  </a:txBody>
                  <a:tcPr marL="108000" marR="108000" marT="9525" marB="0" anchor="ctr"/>
                </a:tc>
                <a:tc>
                  <a:txBody>
                    <a:bodyPr/>
                    <a:lstStyle/>
                    <a:p>
                      <a:pPr marL="0" algn="l" defTabSz="914400" rtl="0" eaLnBrk="1" fontAlgn="t" latinLnBrk="0" hangingPunct="1"/>
                      <a:r>
                        <a:rPr lang="en-US" sz="900" b="0" i="0" u="none" strike="noStrike" kern="1200" dirty="0" smtClean="0">
                          <a:solidFill>
                            <a:schemeClr val="accent4">
                              <a:lumMod val="75000"/>
                            </a:schemeClr>
                          </a:solidFill>
                          <a:effectLst/>
                          <a:latin typeface="+mn-lt"/>
                          <a:ea typeface="+mn-ea"/>
                          <a:cs typeface="+mn-cs"/>
                        </a:rPr>
                        <a:t>P&amp;I / Development (Leukert)</a:t>
                      </a:r>
                      <a:endParaRPr lang="en-US" sz="900" b="0" i="0" u="none" strike="noStrike" kern="1200" dirty="0">
                        <a:solidFill>
                          <a:schemeClr val="accent4">
                            <a:lumMod val="75000"/>
                          </a:schemeClr>
                        </a:solidFill>
                        <a:effectLst/>
                        <a:latin typeface="+mn-lt"/>
                        <a:ea typeface="+mn-ea"/>
                        <a:cs typeface="+mn-cs"/>
                      </a:endParaRPr>
                    </a:p>
                  </a:txBody>
                  <a:tcPr marL="108000" marR="108000" marT="9525" marB="0" anchor="ctr"/>
                </a:tc>
              </a:tr>
              <a:tr h="238213">
                <a:tc vMerge="1">
                  <a:txBody>
                    <a:bodyPr/>
                    <a:lstStyle/>
                    <a:p>
                      <a:endParaRPr lang="en-US"/>
                    </a:p>
                  </a:txBody>
                  <a:tcPr/>
                </a:tc>
                <a:tc>
                  <a:txBody>
                    <a:bodyPr/>
                    <a:lstStyle/>
                    <a:p>
                      <a:pPr algn="l" fontAlgn="t"/>
                      <a:r>
                        <a:rPr lang="en-US" sz="900" b="1" i="0" u="sng" strike="noStrike" dirty="0" smtClean="0">
                          <a:solidFill>
                            <a:schemeClr val="accent4">
                              <a:lumMod val="75000"/>
                            </a:schemeClr>
                          </a:solidFill>
                          <a:effectLst/>
                          <a:latin typeface="+mn-lt"/>
                        </a:rPr>
                        <a:t>&lt;named</a:t>
                      </a:r>
                      <a:r>
                        <a:rPr lang="en-US" sz="900" b="1" i="0" u="sng" strike="noStrike" baseline="0" dirty="0" smtClean="0">
                          <a:solidFill>
                            <a:schemeClr val="accent4">
                              <a:lumMod val="75000"/>
                            </a:schemeClr>
                          </a:solidFill>
                          <a:effectLst/>
                          <a:latin typeface="+mn-lt"/>
                        </a:rPr>
                        <a:t> owner&gt;</a:t>
                      </a:r>
                      <a:endParaRPr lang="en-US" sz="900" b="1" i="0" u="sng" strike="noStrike" dirty="0">
                        <a:solidFill>
                          <a:schemeClr val="accent4">
                            <a:lumMod val="75000"/>
                          </a:schemeClr>
                        </a:solidFill>
                        <a:effectLst/>
                        <a:latin typeface="+mn-lt"/>
                      </a:endParaRPr>
                    </a:p>
                  </a:txBody>
                  <a:tcPr marL="108000" marR="108000" marT="9525" marB="0" anchor="ctr"/>
                </a:tc>
                <a:tc>
                  <a:txBody>
                    <a:bodyPr/>
                    <a:lstStyle/>
                    <a:p>
                      <a:pPr algn="l" fontAlgn="t"/>
                      <a:r>
                        <a:rPr lang="en-US" sz="900" b="0" i="0" u="none" strike="noStrike" kern="1200" dirty="0" smtClean="0">
                          <a:solidFill>
                            <a:schemeClr val="accent4">
                              <a:lumMod val="75000"/>
                            </a:schemeClr>
                          </a:solidFill>
                          <a:effectLst/>
                          <a:latin typeface="+mn-lt"/>
                          <a:ea typeface="+mn-ea"/>
                          <a:cs typeface="+mn-cs"/>
                        </a:rPr>
                        <a:t>Go-to-Market Lead</a:t>
                      </a:r>
                      <a:endParaRPr lang="en-US" sz="900" b="0" i="0" u="none" strike="noStrike" kern="1200" dirty="0">
                        <a:solidFill>
                          <a:schemeClr val="accent4">
                            <a:lumMod val="75000"/>
                          </a:schemeClr>
                        </a:solidFill>
                        <a:effectLst/>
                        <a:latin typeface="+mn-lt"/>
                        <a:ea typeface="+mn-ea"/>
                        <a:cs typeface="+mn-cs"/>
                      </a:endParaRPr>
                    </a:p>
                  </a:txBody>
                  <a:tcPr marL="108000" marR="108000" marT="9525" marB="0" anchor="ctr"/>
                </a:tc>
                <a:tc>
                  <a:txBody>
                    <a:bodyPr/>
                    <a:lstStyle/>
                    <a:p>
                      <a:pPr algn="l" fontAlgn="t"/>
                      <a:r>
                        <a:rPr lang="en-US" sz="900" b="0" i="0" u="none" strike="noStrike" kern="1200" dirty="0" smtClean="0">
                          <a:solidFill>
                            <a:schemeClr val="accent4">
                              <a:lumMod val="75000"/>
                            </a:schemeClr>
                          </a:solidFill>
                          <a:effectLst/>
                          <a:latin typeface="+mn-lt"/>
                          <a:ea typeface="+mn-ea"/>
                          <a:cs typeface="+mn-cs"/>
                        </a:rPr>
                        <a:t>&lt;Power Couple</a:t>
                      </a:r>
                      <a:r>
                        <a:rPr lang="en-US" sz="900" b="0" i="0" u="none" strike="noStrike" dirty="0" smtClean="0">
                          <a:solidFill>
                            <a:schemeClr val="accent4">
                              <a:lumMod val="75000"/>
                            </a:schemeClr>
                          </a:solidFill>
                          <a:effectLst/>
                          <a:latin typeface="+mn-lt"/>
                        </a:rPr>
                        <a:t> or delegate</a:t>
                      </a:r>
                      <a:r>
                        <a:rPr lang="en-US" sz="900" b="0" i="0" u="none" strike="noStrike" kern="1200" dirty="0" smtClean="0">
                          <a:solidFill>
                            <a:schemeClr val="accent4">
                              <a:lumMod val="75000"/>
                            </a:schemeClr>
                          </a:solidFill>
                          <a:effectLst/>
                          <a:latin typeface="+mn-lt"/>
                          <a:ea typeface="+mn-ea"/>
                          <a:cs typeface="+mn-cs"/>
                        </a:rPr>
                        <a:t>&gt;</a:t>
                      </a:r>
                      <a:endParaRPr lang="en-US" sz="900" b="0" i="0" u="none" strike="noStrike" kern="1200" dirty="0">
                        <a:solidFill>
                          <a:schemeClr val="accent4">
                            <a:lumMod val="75000"/>
                          </a:schemeClr>
                        </a:solidFill>
                        <a:effectLst/>
                        <a:latin typeface="+mn-lt"/>
                        <a:ea typeface="+mn-ea"/>
                        <a:cs typeface="+mn-cs"/>
                      </a:endParaRPr>
                    </a:p>
                  </a:txBody>
                  <a:tcPr marL="108000" marR="108000" marT="9525" marB="0" anchor="ctr"/>
                </a:tc>
                <a:tc>
                  <a:txBody>
                    <a:bodyPr/>
                    <a:lstStyle/>
                    <a:p>
                      <a:pPr algn="l" fontAlgn="t"/>
                      <a:r>
                        <a:rPr lang="en-US" sz="900" b="0" i="0" u="none" strike="noStrike" kern="1200" dirty="0" smtClean="0">
                          <a:solidFill>
                            <a:schemeClr val="accent4">
                              <a:lumMod val="75000"/>
                            </a:schemeClr>
                          </a:solidFill>
                          <a:effectLst/>
                          <a:latin typeface="+mn-lt"/>
                          <a:ea typeface="+mn-ea"/>
                          <a:cs typeface="+mn-cs"/>
                        </a:rPr>
                        <a:t>GCO (Enslin)</a:t>
                      </a:r>
                      <a:endParaRPr lang="en-US" sz="900" b="0" i="0" u="none" strike="noStrike" kern="1200" dirty="0">
                        <a:solidFill>
                          <a:schemeClr val="accent4">
                            <a:lumMod val="75000"/>
                          </a:schemeClr>
                        </a:solidFill>
                        <a:effectLst/>
                        <a:latin typeface="+mn-lt"/>
                        <a:ea typeface="+mn-ea"/>
                        <a:cs typeface="+mn-cs"/>
                      </a:endParaRPr>
                    </a:p>
                  </a:txBody>
                  <a:tcPr marL="108000" marR="108000" marT="9525" marB="0" anchor="ctr"/>
                </a:tc>
              </a:tr>
              <a:tr h="238213">
                <a:tc vMerge="1">
                  <a:txBody>
                    <a:bodyPr/>
                    <a:lstStyle/>
                    <a:p>
                      <a:endParaRPr lang="en-US"/>
                    </a:p>
                  </a:txBody>
                  <a:tcPr/>
                </a:tc>
                <a:tc>
                  <a:txBody>
                    <a:bodyPr/>
                    <a:lstStyle/>
                    <a:p>
                      <a:pPr marL="0" algn="l" defTabSz="914400" rtl="0" eaLnBrk="1" fontAlgn="t" latinLnBrk="0" hangingPunct="1"/>
                      <a:r>
                        <a:rPr lang="en-US" sz="900" b="1" i="0" u="none" strike="noStrike" kern="1200" dirty="0" smtClean="0">
                          <a:solidFill>
                            <a:schemeClr val="accent4">
                              <a:lumMod val="75000"/>
                            </a:schemeClr>
                          </a:solidFill>
                          <a:effectLst/>
                          <a:latin typeface="+mn-lt"/>
                          <a:ea typeface="+mn-ea"/>
                          <a:cs typeface="+mn-cs"/>
                        </a:rPr>
                        <a:t>&lt;named owner&gt;</a:t>
                      </a:r>
                      <a:endParaRPr lang="en-US" sz="900" b="1" i="0" u="none" strike="noStrike" kern="1200" dirty="0">
                        <a:solidFill>
                          <a:schemeClr val="accent4">
                            <a:lumMod val="75000"/>
                          </a:schemeClr>
                        </a:solidFill>
                        <a:effectLst/>
                        <a:latin typeface="+mn-lt"/>
                        <a:ea typeface="+mn-ea"/>
                        <a:cs typeface="+mn-cs"/>
                      </a:endParaRPr>
                    </a:p>
                  </a:txBody>
                  <a:tcPr marL="108000" marR="108000" marT="9525" marB="0" anchor="ctr"/>
                </a:tc>
                <a:tc>
                  <a:txBody>
                    <a:bodyPr/>
                    <a:lstStyle/>
                    <a:p>
                      <a:pPr marL="0" algn="l" defTabSz="914400" rtl="0" eaLnBrk="1" fontAlgn="t" latinLnBrk="0" hangingPunct="1"/>
                      <a:r>
                        <a:rPr lang="en-US" sz="900" b="0" i="0" u="none" strike="noStrike" kern="1200" dirty="0" smtClean="0">
                          <a:solidFill>
                            <a:schemeClr val="accent4">
                              <a:lumMod val="75000"/>
                            </a:schemeClr>
                          </a:solidFill>
                          <a:effectLst/>
                          <a:latin typeface="+mn-lt"/>
                          <a:ea typeface="+mn-ea"/>
                          <a:cs typeface="+mn-cs"/>
                        </a:rPr>
                        <a:t>Cloud Delivery Lead*</a:t>
                      </a:r>
                      <a:endParaRPr lang="en-US" sz="900" b="0" i="0" u="none" strike="noStrike" kern="1200" dirty="0">
                        <a:solidFill>
                          <a:schemeClr val="accent4">
                            <a:lumMod val="75000"/>
                          </a:schemeClr>
                        </a:solidFill>
                        <a:effectLst/>
                        <a:latin typeface="+mn-lt"/>
                        <a:ea typeface="+mn-ea"/>
                        <a:cs typeface="+mn-cs"/>
                      </a:endParaRPr>
                    </a:p>
                  </a:txBody>
                  <a:tcPr marL="108000" marR="108000" marT="9525" marB="0" anchor="ctr"/>
                </a:tc>
                <a:tc>
                  <a:txBody>
                    <a:bodyPr/>
                    <a:lstStyle/>
                    <a:p>
                      <a:pPr marL="0" algn="l" defTabSz="914400" rtl="0" eaLnBrk="1" fontAlgn="t" latinLnBrk="0" hangingPunct="1"/>
                      <a:r>
                        <a:rPr lang="en-US" sz="900" b="0" i="0" u="none" strike="noStrike" kern="1200" dirty="0" smtClean="0">
                          <a:solidFill>
                            <a:schemeClr val="accent4">
                              <a:lumMod val="75000"/>
                            </a:schemeClr>
                          </a:solidFill>
                          <a:effectLst/>
                          <a:latin typeface="+mn-lt"/>
                          <a:ea typeface="+mn-ea"/>
                          <a:cs typeface="+mn-cs"/>
                        </a:rPr>
                        <a:t>&lt;named owner&gt;</a:t>
                      </a:r>
                      <a:endParaRPr lang="en-US" sz="900" b="0" i="0" u="none" strike="noStrike" kern="1200" dirty="0">
                        <a:solidFill>
                          <a:schemeClr val="accent4">
                            <a:lumMod val="75000"/>
                          </a:schemeClr>
                        </a:solidFill>
                        <a:effectLst/>
                        <a:latin typeface="+mn-lt"/>
                        <a:ea typeface="+mn-ea"/>
                        <a:cs typeface="+mn-cs"/>
                      </a:endParaRPr>
                    </a:p>
                  </a:txBody>
                  <a:tcPr marL="108000" marR="108000" marT="9525" marB="0" anchor="ctr"/>
                </a:tc>
                <a:tc>
                  <a:txBody>
                    <a:bodyPr/>
                    <a:lstStyle/>
                    <a:p>
                      <a:pPr marL="0" algn="l" defTabSz="914400" rtl="0" eaLnBrk="1" fontAlgn="t" latinLnBrk="0" hangingPunct="1"/>
                      <a:r>
                        <a:rPr lang="en-US" sz="900" b="0" i="0" u="none" strike="noStrike" kern="1200" dirty="0" smtClean="0">
                          <a:solidFill>
                            <a:schemeClr val="accent4">
                              <a:lumMod val="75000"/>
                            </a:schemeClr>
                          </a:solidFill>
                          <a:effectLst/>
                          <a:latin typeface="+mn-lt"/>
                          <a:ea typeface="+mn-ea"/>
                          <a:cs typeface="+mn-cs"/>
                        </a:rPr>
                        <a:t>Cloud</a:t>
                      </a:r>
                      <a:r>
                        <a:rPr lang="en-US" sz="900" b="0" i="0" u="none" strike="noStrike" kern="1200" baseline="0" dirty="0" smtClean="0">
                          <a:solidFill>
                            <a:schemeClr val="accent4">
                              <a:lumMod val="75000"/>
                            </a:schemeClr>
                          </a:solidFill>
                          <a:effectLst/>
                          <a:latin typeface="+mn-lt"/>
                          <a:ea typeface="+mn-ea"/>
                          <a:cs typeface="+mn-cs"/>
                        </a:rPr>
                        <a:t> D</a:t>
                      </a:r>
                      <a:r>
                        <a:rPr lang="en-US" sz="900" b="0" i="0" u="none" strike="noStrike" kern="1200" dirty="0" smtClean="0">
                          <a:solidFill>
                            <a:schemeClr val="accent4">
                              <a:lumMod val="75000"/>
                            </a:schemeClr>
                          </a:solidFill>
                          <a:effectLst/>
                          <a:latin typeface="+mn-lt"/>
                          <a:ea typeface="+mn-ea"/>
                          <a:cs typeface="+mn-cs"/>
                        </a:rPr>
                        <a:t>elivery (</a:t>
                      </a:r>
                      <a:r>
                        <a:rPr lang="en-US" sz="900" b="0" i="0" u="none" strike="noStrike" kern="1200" dirty="0" err="1" smtClean="0">
                          <a:solidFill>
                            <a:schemeClr val="accent4">
                              <a:lumMod val="75000"/>
                            </a:schemeClr>
                          </a:solidFill>
                          <a:effectLst/>
                          <a:latin typeface="+mn-lt"/>
                          <a:ea typeface="+mn-ea"/>
                          <a:cs typeface="+mn-cs"/>
                        </a:rPr>
                        <a:t>Leukert</a:t>
                      </a:r>
                      <a:r>
                        <a:rPr lang="en-US" sz="900" b="0" i="0" u="none" strike="noStrike" kern="1200" dirty="0" smtClean="0">
                          <a:solidFill>
                            <a:schemeClr val="accent4">
                              <a:lumMod val="75000"/>
                            </a:schemeClr>
                          </a:solidFill>
                          <a:effectLst/>
                          <a:latin typeface="+mn-lt"/>
                          <a:ea typeface="+mn-ea"/>
                          <a:cs typeface="+mn-cs"/>
                        </a:rPr>
                        <a:t>)</a:t>
                      </a:r>
                      <a:endParaRPr lang="en-US" sz="900" b="0" i="0" u="none" strike="noStrike" kern="1200" dirty="0">
                        <a:solidFill>
                          <a:schemeClr val="accent4">
                            <a:lumMod val="75000"/>
                          </a:schemeClr>
                        </a:solidFill>
                        <a:effectLst/>
                        <a:latin typeface="+mn-lt"/>
                        <a:ea typeface="+mn-ea"/>
                        <a:cs typeface="+mn-cs"/>
                      </a:endParaRPr>
                    </a:p>
                  </a:txBody>
                  <a:tcPr marL="108000" marR="108000" marT="9525" marB="0" anchor="ctr"/>
                </a:tc>
              </a:tr>
              <a:tr h="238213">
                <a:tc vMerge="1">
                  <a:txBody>
                    <a:bodyPr/>
                    <a:lstStyle/>
                    <a:p>
                      <a:pPr algn="l" fontAlgn="t"/>
                      <a:endParaRPr lang="en-US" sz="1050" b="1" i="0" u="none" strike="noStrike" dirty="0">
                        <a:solidFill>
                          <a:srgbClr val="FF0000"/>
                        </a:solidFill>
                        <a:effectLst/>
                        <a:latin typeface="+mn-lt"/>
                      </a:endParaRPr>
                    </a:p>
                  </a:txBody>
                  <a:tcPr marL="108000" marR="108000" marT="9525" marB="0" anchor="ctr">
                    <a:solidFill>
                      <a:srgbClr val="FFFFFF"/>
                    </a:solidFill>
                  </a:tcPr>
                </a:tc>
                <a:tc>
                  <a:txBody>
                    <a:bodyPr/>
                    <a:lstStyle/>
                    <a:p>
                      <a:pPr algn="l" fontAlgn="t"/>
                      <a:r>
                        <a:rPr lang="en-US" sz="900" b="1" i="0" u="none" strike="noStrike" dirty="0" smtClean="0">
                          <a:solidFill>
                            <a:schemeClr val="accent4">
                              <a:lumMod val="75000"/>
                            </a:schemeClr>
                          </a:solidFill>
                          <a:effectLst/>
                          <a:latin typeface="+mn-lt"/>
                        </a:rPr>
                        <a:t>&lt;named</a:t>
                      </a:r>
                      <a:r>
                        <a:rPr lang="en-US" sz="900" b="1" i="0" u="none" strike="noStrike" baseline="0" dirty="0" smtClean="0">
                          <a:solidFill>
                            <a:schemeClr val="accent4">
                              <a:lumMod val="75000"/>
                            </a:schemeClr>
                          </a:solidFill>
                          <a:effectLst/>
                          <a:latin typeface="+mn-lt"/>
                        </a:rPr>
                        <a:t> owner&gt;</a:t>
                      </a:r>
                      <a:endParaRPr lang="en-US" sz="900" b="1" i="0" u="none" strike="noStrike" dirty="0">
                        <a:solidFill>
                          <a:schemeClr val="accent4">
                            <a:lumMod val="75000"/>
                          </a:schemeClr>
                        </a:solidFill>
                        <a:effectLst/>
                        <a:latin typeface="+mn-lt"/>
                      </a:endParaRPr>
                    </a:p>
                  </a:txBody>
                  <a:tcPr marL="108000" marR="108000" marT="9525" marB="0" anchor="ctr"/>
                </a:tc>
                <a:tc>
                  <a:txBody>
                    <a:bodyPr/>
                    <a:lstStyle/>
                    <a:p>
                      <a:pPr algn="l" fontAlgn="t"/>
                      <a:r>
                        <a:rPr lang="en-US" sz="900" b="0" i="0" u="none" strike="noStrike" dirty="0" smtClean="0">
                          <a:solidFill>
                            <a:schemeClr val="accent4">
                              <a:lumMod val="75000"/>
                            </a:schemeClr>
                          </a:solidFill>
                          <a:effectLst/>
                          <a:latin typeface="+mn-lt"/>
                        </a:rPr>
                        <a:t>Production Program</a:t>
                      </a:r>
                      <a:r>
                        <a:rPr lang="en-US" sz="900" b="0" i="0" u="none" strike="noStrike" baseline="0" dirty="0" smtClean="0">
                          <a:solidFill>
                            <a:schemeClr val="accent4">
                              <a:lumMod val="75000"/>
                            </a:schemeClr>
                          </a:solidFill>
                          <a:effectLst/>
                          <a:latin typeface="+mn-lt"/>
                        </a:rPr>
                        <a:t> Director (PPD)</a:t>
                      </a:r>
                      <a:endParaRPr lang="en-US" sz="900" b="0" i="0" u="none" strike="noStrike" dirty="0">
                        <a:solidFill>
                          <a:schemeClr val="accent4">
                            <a:lumMod val="75000"/>
                          </a:schemeClr>
                        </a:solidFill>
                        <a:effectLst/>
                        <a:latin typeface="+mn-lt"/>
                      </a:endParaRPr>
                    </a:p>
                  </a:txBody>
                  <a:tcPr marL="108000" marR="108000" marT="9525" marB="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900" b="0" i="0" u="none" strike="noStrike" dirty="0" smtClean="0">
                          <a:solidFill>
                            <a:schemeClr val="accent4">
                              <a:lumMod val="75000"/>
                            </a:schemeClr>
                          </a:solidFill>
                          <a:effectLst/>
                          <a:latin typeface="+mn-lt"/>
                        </a:rPr>
                        <a:t>&lt;named</a:t>
                      </a:r>
                      <a:r>
                        <a:rPr lang="en-US" sz="900" b="0" i="0" u="none" strike="noStrike" baseline="0" dirty="0" smtClean="0">
                          <a:solidFill>
                            <a:schemeClr val="accent4">
                              <a:lumMod val="75000"/>
                            </a:schemeClr>
                          </a:solidFill>
                          <a:effectLst/>
                          <a:latin typeface="+mn-lt"/>
                        </a:rPr>
                        <a:t> owner&gt;</a:t>
                      </a:r>
                      <a:endParaRPr lang="en-US" sz="900" b="0" i="0" u="none" strike="noStrike" dirty="0" smtClean="0">
                        <a:solidFill>
                          <a:schemeClr val="accent4">
                            <a:lumMod val="75000"/>
                          </a:schemeClr>
                        </a:solidFill>
                        <a:effectLst/>
                        <a:latin typeface="+mn-lt"/>
                      </a:endParaRPr>
                    </a:p>
                  </a:txBody>
                  <a:tcPr marL="108000" marR="108000" marT="9525" marB="0" anchor="ctr"/>
                </a:tc>
                <a:tc>
                  <a:txBody>
                    <a:bodyPr/>
                    <a:lstStyle/>
                    <a:p>
                      <a:pPr algn="l" fontAlgn="t"/>
                      <a:r>
                        <a:rPr lang="en-US" sz="900" b="0" i="0" u="none" strike="noStrike" dirty="0" smtClean="0">
                          <a:solidFill>
                            <a:schemeClr val="accent4">
                              <a:lumMod val="75000"/>
                            </a:schemeClr>
                          </a:solidFill>
                          <a:effectLst/>
                          <a:latin typeface="+mn-lt"/>
                        </a:rPr>
                        <a:t>QG&amp;V</a:t>
                      </a:r>
                      <a:r>
                        <a:rPr lang="en-US" sz="900" b="0" i="0" u="none" strike="noStrike" baseline="0" dirty="0" smtClean="0">
                          <a:solidFill>
                            <a:schemeClr val="accent4">
                              <a:lumMod val="75000"/>
                            </a:schemeClr>
                          </a:solidFill>
                          <a:effectLst/>
                          <a:latin typeface="+mn-lt"/>
                        </a:rPr>
                        <a:t> </a:t>
                      </a:r>
                      <a:r>
                        <a:rPr lang="en-US" sz="900" b="0" i="0" u="none" strike="noStrike" dirty="0" smtClean="0">
                          <a:solidFill>
                            <a:schemeClr val="accent4">
                              <a:lumMod val="75000"/>
                            </a:schemeClr>
                          </a:solidFill>
                          <a:effectLst/>
                          <a:latin typeface="+mn-lt"/>
                        </a:rPr>
                        <a:t>(</a:t>
                      </a:r>
                      <a:r>
                        <a:rPr lang="en-US" sz="900" b="0" i="0" u="none" strike="noStrike" dirty="0" err="1" smtClean="0">
                          <a:solidFill>
                            <a:schemeClr val="accent4">
                              <a:lumMod val="75000"/>
                            </a:schemeClr>
                          </a:solidFill>
                          <a:effectLst/>
                          <a:latin typeface="+mn-lt"/>
                        </a:rPr>
                        <a:t>Baldner</a:t>
                      </a:r>
                      <a:r>
                        <a:rPr lang="en-US" sz="900" b="0" i="0" u="none" strike="noStrike" dirty="0" smtClean="0">
                          <a:solidFill>
                            <a:schemeClr val="accent4">
                              <a:lumMod val="75000"/>
                            </a:schemeClr>
                          </a:solidFill>
                          <a:effectLst/>
                          <a:latin typeface="+mn-lt"/>
                        </a:rPr>
                        <a:t>)</a:t>
                      </a:r>
                      <a:endParaRPr lang="en-US" sz="900" b="0" i="0" u="none" strike="noStrike" dirty="0">
                        <a:solidFill>
                          <a:schemeClr val="accent4">
                            <a:lumMod val="75000"/>
                          </a:schemeClr>
                        </a:solidFill>
                        <a:effectLst/>
                        <a:latin typeface="+mn-lt"/>
                      </a:endParaRPr>
                    </a:p>
                  </a:txBody>
                  <a:tcPr marL="108000" marR="108000" marT="9525" marB="0" anchor="ctr"/>
                </a:tc>
              </a:tr>
              <a:tr h="238213">
                <a:tc vMerge="1">
                  <a:txBody>
                    <a:bodyPr/>
                    <a:lstStyle/>
                    <a:p>
                      <a:pPr algn="ctr" fontAlgn="t"/>
                      <a:endParaRPr lang="en-US" sz="800" b="1" i="0" u="none" strike="noStrike" dirty="0">
                        <a:solidFill>
                          <a:schemeClr val="accent4">
                            <a:lumMod val="75000"/>
                          </a:schemeClr>
                        </a:solidFill>
                        <a:effectLst/>
                        <a:latin typeface="+mn-lt"/>
                      </a:endParaRPr>
                    </a:p>
                  </a:txBody>
                  <a:tcPr marL="108000" marR="108000" marT="9525" marB="0" vert="vert270" anchor="ctr">
                    <a:solidFill>
                      <a:srgbClr val="FFFFFF"/>
                    </a:solidFill>
                  </a:tcPr>
                </a:tc>
                <a:tc>
                  <a:txBody>
                    <a:bodyPr/>
                    <a:lstStyle/>
                    <a:p>
                      <a:pPr algn="l" fontAlgn="t"/>
                      <a:r>
                        <a:rPr lang="en-US" sz="900" b="1" i="0" u="none" strike="noStrike" dirty="0" smtClean="0">
                          <a:solidFill>
                            <a:schemeClr val="accent4">
                              <a:lumMod val="75000"/>
                            </a:schemeClr>
                          </a:solidFill>
                          <a:effectLst/>
                          <a:latin typeface="+mn-lt"/>
                        </a:rPr>
                        <a:t>&lt;named</a:t>
                      </a:r>
                      <a:r>
                        <a:rPr lang="en-US" sz="900" b="1" i="0" u="none" strike="noStrike" baseline="0" dirty="0" smtClean="0">
                          <a:solidFill>
                            <a:schemeClr val="accent4">
                              <a:lumMod val="75000"/>
                            </a:schemeClr>
                          </a:solidFill>
                          <a:effectLst/>
                          <a:latin typeface="+mn-lt"/>
                        </a:rPr>
                        <a:t> owner&gt;</a:t>
                      </a:r>
                      <a:endParaRPr lang="en-US" sz="900" b="1" i="0" u="none" strike="noStrike" dirty="0">
                        <a:solidFill>
                          <a:schemeClr val="accent4">
                            <a:lumMod val="75000"/>
                          </a:schemeClr>
                        </a:solidFill>
                        <a:effectLst/>
                        <a:latin typeface="+mn-lt"/>
                      </a:endParaRPr>
                    </a:p>
                  </a:txBody>
                  <a:tcPr marL="108000" marR="108000" marT="9525" marB="0" anchor="ctr"/>
                </a:tc>
                <a:tc>
                  <a:txBody>
                    <a:bodyPr/>
                    <a:lstStyle/>
                    <a:p>
                      <a:pPr algn="l" fontAlgn="t"/>
                      <a:r>
                        <a:rPr lang="en-US" sz="900" b="0" i="0" u="none" strike="noStrike" dirty="0" smtClean="0">
                          <a:solidFill>
                            <a:schemeClr val="accent4">
                              <a:lumMod val="75000"/>
                            </a:schemeClr>
                          </a:solidFill>
                          <a:effectLst/>
                          <a:latin typeface="+mn-lt"/>
                        </a:rPr>
                        <a:t>Portfolio Lead**</a:t>
                      </a:r>
                      <a:endParaRPr lang="en-US" sz="900" b="0" i="0" u="none" strike="noStrike" dirty="0">
                        <a:solidFill>
                          <a:schemeClr val="accent4">
                            <a:lumMod val="75000"/>
                          </a:schemeClr>
                        </a:solidFill>
                        <a:effectLst/>
                        <a:latin typeface="+mn-lt"/>
                      </a:endParaRPr>
                    </a:p>
                  </a:txBody>
                  <a:tcPr marL="108000" marR="108000" marT="9525" marB="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900" b="0" i="0" u="none" strike="noStrike" dirty="0" smtClean="0">
                          <a:solidFill>
                            <a:schemeClr val="accent4">
                              <a:lumMod val="75000"/>
                            </a:schemeClr>
                          </a:solidFill>
                          <a:effectLst/>
                          <a:latin typeface="+mn-lt"/>
                        </a:rPr>
                        <a:t>&lt;named</a:t>
                      </a:r>
                      <a:r>
                        <a:rPr lang="en-US" sz="900" b="0" i="0" u="none" strike="noStrike" baseline="0" dirty="0" smtClean="0">
                          <a:solidFill>
                            <a:schemeClr val="accent4">
                              <a:lumMod val="75000"/>
                            </a:schemeClr>
                          </a:solidFill>
                          <a:effectLst/>
                          <a:latin typeface="+mn-lt"/>
                        </a:rPr>
                        <a:t> owner&gt;</a:t>
                      </a:r>
                      <a:endParaRPr lang="en-US" sz="900" b="0" i="0" u="none" strike="noStrike" dirty="0" smtClean="0">
                        <a:solidFill>
                          <a:schemeClr val="accent4">
                            <a:lumMod val="75000"/>
                          </a:schemeClr>
                        </a:solidFill>
                        <a:effectLst/>
                        <a:latin typeface="+mn-lt"/>
                      </a:endParaRPr>
                    </a:p>
                  </a:txBody>
                  <a:tcPr marL="108000" marR="108000" marT="9525" marB="0" anchor="ctr"/>
                </a:tc>
                <a:tc>
                  <a:txBody>
                    <a:bodyPr/>
                    <a:lstStyle/>
                    <a:p>
                      <a:pPr algn="l" fontAlgn="t"/>
                      <a:r>
                        <a:rPr lang="en-US" sz="900" b="0" i="0" u="none" strike="noStrike" dirty="0" smtClean="0">
                          <a:solidFill>
                            <a:schemeClr val="accent4">
                              <a:lumMod val="75000"/>
                            </a:schemeClr>
                          </a:solidFill>
                          <a:effectLst/>
                          <a:latin typeface="+mn-lt"/>
                        </a:rPr>
                        <a:t>SAP</a:t>
                      </a:r>
                      <a:r>
                        <a:rPr lang="en-US" sz="900" b="0" i="0" u="none" strike="noStrike" baseline="0" dirty="0" smtClean="0">
                          <a:solidFill>
                            <a:schemeClr val="accent4">
                              <a:lumMod val="75000"/>
                            </a:schemeClr>
                          </a:solidFill>
                          <a:effectLst/>
                          <a:latin typeface="+mn-lt"/>
                        </a:rPr>
                        <a:t> </a:t>
                      </a:r>
                      <a:r>
                        <a:rPr lang="en-US" sz="900" b="0" i="0" u="none" strike="noStrike" dirty="0" smtClean="0">
                          <a:solidFill>
                            <a:schemeClr val="accent4">
                              <a:lumMod val="75000"/>
                            </a:schemeClr>
                          </a:solidFill>
                          <a:effectLst/>
                          <a:latin typeface="+mn-lt"/>
                        </a:rPr>
                        <a:t>Portfolio Strategy &amp; Pricing (</a:t>
                      </a:r>
                      <a:r>
                        <a:rPr lang="en-US" sz="900" b="0" i="0" u="none" strike="noStrike" dirty="0" err="1" smtClean="0">
                          <a:solidFill>
                            <a:schemeClr val="accent4">
                              <a:lumMod val="75000"/>
                            </a:schemeClr>
                          </a:solidFill>
                          <a:effectLst/>
                          <a:latin typeface="+mn-lt"/>
                        </a:rPr>
                        <a:t>Zeine</a:t>
                      </a:r>
                      <a:r>
                        <a:rPr lang="en-US" sz="900" b="0" i="0" u="none" strike="noStrike" dirty="0" smtClean="0">
                          <a:solidFill>
                            <a:schemeClr val="accent4">
                              <a:lumMod val="75000"/>
                            </a:schemeClr>
                          </a:solidFill>
                          <a:effectLst/>
                          <a:latin typeface="+mn-lt"/>
                        </a:rPr>
                        <a:t>)</a:t>
                      </a:r>
                      <a:endParaRPr lang="en-US" sz="900" b="0" i="0" u="none" strike="noStrike" dirty="0">
                        <a:solidFill>
                          <a:schemeClr val="accent4">
                            <a:lumMod val="75000"/>
                          </a:schemeClr>
                        </a:solidFill>
                        <a:effectLst/>
                        <a:latin typeface="+mn-lt"/>
                      </a:endParaRPr>
                    </a:p>
                  </a:txBody>
                  <a:tcPr marL="108000" marR="108000" marT="9525" marB="0" anchor="ctr"/>
                </a:tc>
              </a:tr>
              <a:tr h="238213">
                <a:tc rowSpan="7">
                  <a:txBody>
                    <a:bodyPr/>
                    <a:lstStyle/>
                    <a:p>
                      <a:pPr algn="ctr" fontAlgn="t"/>
                      <a:r>
                        <a:rPr lang="en-US" sz="900" b="1" i="0" u="none" strike="noStrike" kern="1200" dirty="0" smtClean="0">
                          <a:solidFill>
                            <a:schemeClr val="accent2"/>
                          </a:solidFill>
                          <a:effectLst/>
                          <a:latin typeface="+mn-lt"/>
                          <a:ea typeface="+mn-ea"/>
                          <a:cs typeface="+mn-cs"/>
                        </a:rPr>
                        <a:t>      RECOMMENDED</a:t>
                      </a:r>
                      <a:endParaRPr lang="en-US" sz="900" b="1" i="0" u="none" strike="noStrike" kern="1200" dirty="0">
                        <a:solidFill>
                          <a:schemeClr val="accent2"/>
                        </a:solidFill>
                        <a:effectLst/>
                        <a:latin typeface="+mn-lt"/>
                        <a:ea typeface="+mn-ea"/>
                        <a:cs typeface="+mn-cs"/>
                      </a:endParaRPr>
                    </a:p>
                  </a:txBody>
                  <a:tcPr marL="108000" marR="108000" marT="9525" marB="0" vert="vert270" anchor="ctr">
                    <a:solidFill>
                      <a:srgbClr val="FFFFFF"/>
                    </a:solidFill>
                  </a:tcPr>
                </a:tc>
                <a:tc>
                  <a:txBody>
                    <a:bodyPr/>
                    <a:lstStyle/>
                    <a:p>
                      <a:pPr algn="l" fontAlgn="t"/>
                      <a:r>
                        <a:rPr lang="en-US" sz="900" b="1" i="0" u="none" strike="noStrike" kern="1200" dirty="0" smtClean="0">
                          <a:solidFill>
                            <a:schemeClr val="accent2"/>
                          </a:solidFill>
                          <a:effectLst/>
                          <a:latin typeface="+mn-lt"/>
                          <a:ea typeface="+mn-ea"/>
                          <a:cs typeface="+mn-cs"/>
                        </a:rPr>
                        <a:t>&lt;named owner&gt;</a:t>
                      </a:r>
                      <a:endParaRPr lang="en-US" sz="900" b="1" i="0" u="none" strike="noStrike" kern="1200" dirty="0">
                        <a:solidFill>
                          <a:schemeClr val="accent2"/>
                        </a:solidFill>
                        <a:effectLst/>
                        <a:latin typeface="+mn-lt"/>
                        <a:ea typeface="+mn-ea"/>
                        <a:cs typeface="+mn-cs"/>
                      </a:endParaRPr>
                    </a:p>
                  </a:txBody>
                  <a:tcPr marL="108000" marR="108000" marT="9525" marB="0" anchor="ctr"/>
                </a:tc>
                <a:tc>
                  <a:txBody>
                    <a:bodyPr/>
                    <a:lstStyle/>
                    <a:p>
                      <a:pPr algn="l" fontAlgn="t"/>
                      <a:r>
                        <a:rPr lang="en-US" sz="900" b="0" i="0" u="none" strike="noStrike" kern="1200" dirty="0" smtClean="0">
                          <a:solidFill>
                            <a:schemeClr val="accent2"/>
                          </a:solidFill>
                          <a:effectLst/>
                          <a:latin typeface="+mn-lt"/>
                          <a:ea typeface="+mn-ea"/>
                          <a:cs typeface="+mn-cs"/>
                        </a:rPr>
                        <a:t>Sales / Sales Bag Owner</a:t>
                      </a:r>
                      <a:endParaRPr lang="en-US" sz="900" b="0" i="0" u="none" strike="noStrike" kern="1200" dirty="0">
                        <a:solidFill>
                          <a:schemeClr val="accent2"/>
                        </a:solidFill>
                        <a:effectLst/>
                        <a:latin typeface="+mn-lt"/>
                        <a:ea typeface="+mn-ea"/>
                        <a:cs typeface="+mn-cs"/>
                      </a:endParaRPr>
                    </a:p>
                  </a:txBody>
                  <a:tcPr marL="108000" marR="108000" marT="9525" marB="0" anchor="ctr"/>
                </a:tc>
                <a:tc>
                  <a:txBody>
                    <a:bodyPr/>
                    <a:lstStyle/>
                    <a:p>
                      <a:pPr algn="l" fontAlgn="t"/>
                      <a:r>
                        <a:rPr lang="en-US" sz="900" b="0" i="0" u="none" strike="noStrike" kern="1200" dirty="0" smtClean="0">
                          <a:solidFill>
                            <a:schemeClr val="accent2"/>
                          </a:solidFill>
                          <a:effectLst/>
                          <a:latin typeface="+mn-lt"/>
                          <a:ea typeface="+mn-ea"/>
                          <a:cs typeface="+mn-cs"/>
                        </a:rPr>
                        <a:t>&lt;named owner&gt;</a:t>
                      </a:r>
                      <a:endParaRPr lang="en-US" sz="900" b="0" i="0" u="none" strike="noStrike" kern="1200" dirty="0">
                        <a:solidFill>
                          <a:schemeClr val="accent2"/>
                        </a:solidFill>
                        <a:effectLst/>
                        <a:latin typeface="+mn-lt"/>
                        <a:ea typeface="+mn-ea"/>
                        <a:cs typeface="+mn-cs"/>
                      </a:endParaRPr>
                    </a:p>
                  </a:txBody>
                  <a:tcPr marL="108000" marR="108000" marT="9525" marB="0" anchor="ctr"/>
                </a:tc>
                <a:tc>
                  <a:txBody>
                    <a:bodyPr/>
                    <a:lstStyle/>
                    <a:p>
                      <a:pPr algn="l" fontAlgn="t"/>
                      <a:r>
                        <a:rPr lang="en-US" sz="900" b="0" i="0" u="none" strike="noStrike" kern="1200" dirty="0" smtClean="0">
                          <a:solidFill>
                            <a:schemeClr val="accent2"/>
                          </a:solidFill>
                          <a:effectLst/>
                          <a:latin typeface="+mn-lt"/>
                          <a:ea typeface="+mn-ea"/>
                          <a:cs typeface="+mn-cs"/>
                        </a:rPr>
                        <a:t>GCO (</a:t>
                      </a:r>
                      <a:r>
                        <a:rPr lang="en-US" sz="900" b="0" i="0" u="none" strike="noStrike" kern="1200" dirty="0" err="1" smtClean="0">
                          <a:solidFill>
                            <a:schemeClr val="accent2"/>
                          </a:solidFill>
                          <a:effectLst/>
                          <a:latin typeface="+mn-lt"/>
                          <a:ea typeface="+mn-ea"/>
                          <a:cs typeface="+mn-cs"/>
                        </a:rPr>
                        <a:t>Enslin</a:t>
                      </a:r>
                      <a:r>
                        <a:rPr lang="en-US" sz="900" b="0" i="0" u="none" strike="noStrike" kern="1200" dirty="0" smtClean="0">
                          <a:solidFill>
                            <a:schemeClr val="accent2"/>
                          </a:solidFill>
                          <a:effectLst/>
                          <a:latin typeface="+mn-lt"/>
                          <a:ea typeface="+mn-ea"/>
                          <a:cs typeface="+mn-cs"/>
                        </a:rPr>
                        <a:t>)</a:t>
                      </a:r>
                      <a:endParaRPr lang="en-US" sz="900" b="0" i="0" u="none" strike="noStrike" kern="1200" dirty="0">
                        <a:solidFill>
                          <a:schemeClr val="accent2"/>
                        </a:solidFill>
                        <a:effectLst/>
                        <a:latin typeface="+mn-lt"/>
                        <a:ea typeface="+mn-ea"/>
                        <a:cs typeface="+mn-cs"/>
                      </a:endParaRPr>
                    </a:p>
                  </a:txBody>
                  <a:tcPr marL="108000" marR="108000" marT="9525" marB="0" anchor="ctr"/>
                </a:tc>
              </a:tr>
              <a:tr h="238213">
                <a:tc vMerge="1">
                  <a:txBody>
                    <a:bodyPr/>
                    <a:lstStyle/>
                    <a:p>
                      <a:endParaRPr lang="en-US"/>
                    </a:p>
                  </a:txBody>
                  <a:tcPr/>
                </a:tc>
                <a:tc>
                  <a:txBody>
                    <a:bodyPr/>
                    <a:lstStyle/>
                    <a:p>
                      <a:pPr algn="l" fontAlgn="t"/>
                      <a:r>
                        <a:rPr lang="en-US" sz="900" b="1" i="0" u="none" strike="noStrike" kern="1200" dirty="0" smtClean="0">
                          <a:solidFill>
                            <a:schemeClr val="accent2"/>
                          </a:solidFill>
                          <a:effectLst/>
                          <a:latin typeface="+mn-lt"/>
                          <a:ea typeface="+mn-ea"/>
                          <a:cs typeface="+mn-cs"/>
                        </a:rPr>
                        <a:t>&lt;named owner&gt;</a:t>
                      </a:r>
                      <a:endParaRPr lang="en-US" sz="900" b="1" i="0" u="none" strike="noStrike" kern="1200" dirty="0">
                        <a:solidFill>
                          <a:schemeClr val="accent2"/>
                        </a:solidFill>
                        <a:effectLst/>
                        <a:latin typeface="+mn-lt"/>
                        <a:ea typeface="+mn-ea"/>
                        <a:cs typeface="+mn-cs"/>
                      </a:endParaRPr>
                    </a:p>
                  </a:txBody>
                  <a:tcPr marL="108000" marR="108000" marT="9525" marB="0" anchor="ctr"/>
                </a:tc>
                <a:tc>
                  <a:txBody>
                    <a:bodyPr/>
                    <a:lstStyle/>
                    <a:p>
                      <a:pPr algn="l" fontAlgn="t"/>
                      <a:r>
                        <a:rPr lang="en-US" sz="900" b="0" i="0" u="none" strike="noStrike" kern="1200" dirty="0" smtClean="0">
                          <a:solidFill>
                            <a:schemeClr val="accent2"/>
                          </a:solidFill>
                          <a:effectLst/>
                          <a:latin typeface="+mn-lt"/>
                          <a:ea typeface="+mn-ea"/>
                          <a:cs typeface="+mn-cs"/>
                        </a:rPr>
                        <a:t>Indirect</a:t>
                      </a:r>
                      <a:r>
                        <a:rPr lang="en-US" sz="900" b="0" i="0" u="none" strike="noStrike" kern="1200" baseline="0" dirty="0" smtClean="0">
                          <a:solidFill>
                            <a:schemeClr val="accent2"/>
                          </a:solidFill>
                          <a:effectLst/>
                          <a:latin typeface="+mn-lt"/>
                          <a:ea typeface="+mn-ea"/>
                          <a:cs typeface="+mn-cs"/>
                        </a:rPr>
                        <a:t> Channel</a:t>
                      </a:r>
                      <a:endParaRPr lang="en-US" sz="900" b="0" i="0" u="none" strike="noStrike" kern="1200" dirty="0">
                        <a:solidFill>
                          <a:schemeClr val="accent2"/>
                        </a:solidFill>
                        <a:effectLst/>
                        <a:latin typeface="+mn-lt"/>
                        <a:ea typeface="+mn-ea"/>
                        <a:cs typeface="+mn-cs"/>
                      </a:endParaRPr>
                    </a:p>
                  </a:txBody>
                  <a:tcPr marL="108000" marR="108000" marT="9525" marB="0" anchor="ctr"/>
                </a:tc>
                <a:tc>
                  <a:txBody>
                    <a:bodyPr/>
                    <a:lstStyle/>
                    <a:p>
                      <a:pPr algn="l" fontAlgn="t"/>
                      <a:r>
                        <a:rPr lang="en-US" sz="900" b="0" i="0" u="none" strike="noStrike" kern="1200" dirty="0" smtClean="0">
                          <a:solidFill>
                            <a:schemeClr val="accent2"/>
                          </a:solidFill>
                          <a:effectLst/>
                          <a:latin typeface="+mn-lt"/>
                          <a:ea typeface="+mn-ea"/>
                          <a:cs typeface="+mn-cs"/>
                        </a:rPr>
                        <a:t>&lt;named owner&gt;</a:t>
                      </a:r>
                      <a:endParaRPr lang="en-US" sz="900" b="0" i="0" u="none" strike="noStrike" kern="1200" dirty="0">
                        <a:solidFill>
                          <a:schemeClr val="accent2"/>
                        </a:solidFill>
                        <a:effectLst/>
                        <a:latin typeface="+mn-lt"/>
                        <a:ea typeface="+mn-ea"/>
                        <a:cs typeface="+mn-cs"/>
                      </a:endParaRPr>
                    </a:p>
                  </a:txBody>
                  <a:tcPr marL="108000" marR="108000" marT="9525" marB="0" anchor="ctr"/>
                </a:tc>
                <a:tc>
                  <a:txBody>
                    <a:bodyPr/>
                    <a:lstStyle/>
                    <a:p>
                      <a:pPr algn="l" fontAlgn="t"/>
                      <a:r>
                        <a:rPr lang="en-US" sz="900" b="0" i="0" u="none" strike="noStrike" kern="1200" dirty="0" smtClean="0">
                          <a:solidFill>
                            <a:schemeClr val="accent2"/>
                          </a:solidFill>
                          <a:effectLst/>
                          <a:latin typeface="+mn-lt"/>
                          <a:ea typeface="+mn-ea"/>
                          <a:cs typeface="+mn-cs"/>
                        </a:rPr>
                        <a:t>GPO (Cardenuto)</a:t>
                      </a:r>
                      <a:endParaRPr lang="en-US" sz="900" b="0" i="0" u="none" strike="noStrike" kern="1200" dirty="0">
                        <a:solidFill>
                          <a:schemeClr val="accent2"/>
                        </a:solidFill>
                        <a:effectLst/>
                        <a:latin typeface="+mn-lt"/>
                        <a:ea typeface="+mn-ea"/>
                        <a:cs typeface="+mn-cs"/>
                      </a:endParaRPr>
                    </a:p>
                  </a:txBody>
                  <a:tcPr marL="108000" marR="108000" marT="9525" marB="0" anchor="ctr"/>
                </a:tc>
              </a:tr>
              <a:tr h="238213">
                <a:tc vMerge="1">
                  <a:txBody>
                    <a:bodyPr/>
                    <a:lstStyle/>
                    <a:p>
                      <a:pPr algn="ctr" fontAlgn="t"/>
                      <a:endParaRPr lang="en-US" sz="800" b="1" i="0" u="none" strike="noStrike" kern="1200" dirty="0">
                        <a:solidFill>
                          <a:schemeClr val="accent2"/>
                        </a:solidFill>
                        <a:effectLst/>
                        <a:latin typeface="+mn-lt"/>
                        <a:ea typeface="+mn-ea"/>
                        <a:cs typeface="+mn-cs"/>
                      </a:endParaRPr>
                    </a:p>
                  </a:txBody>
                  <a:tcPr marL="108000" marR="108000" marT="9525" marB="0" vert="vert270" anchor="ctr">
                    <a:solidFill>
                      <a:srgbClr val="FFFFFF"/>
                    </a:solidFill>
                  </a:tcPr>
                </a:tc>
                <a:tc>
                  <a:txBody>
                    <a:bodyPr/>
                    <a:lstStyle/>
                    <a:p>
                      <a:pPr algn="l" fontAlgn="t"/>
                      <a:r>
                        <a:rPr lang="en-US" sz="900" b="1" i="0" u="none" strike="noStrike" kern="1200" dirty="0" smtClean="0">
                          <a:solidFill>
                            <a:schemeClr val="accent2"/>
                          </a:solidFill>
                          <a:effectLst/>
                          <a:latin typeface="+mn-lt"/>
                          <a:ea typeface="+mn-ea"/>
                          <a:cs typeface="+mn-cs"/>
                        </a:rPr>
                        <a:t>&lt;named owner&gt;</a:t>
                      </a:r>
                      <a:endParaRPr lang="en-US" sz="900" b="1" i="0" u="none" strike="noStrike" kern="1200" dirty="0">
                        <a:solidFill>
                          <a:schemeClr val="accent2"/>
                        </a:solidFill>
                        <a:effectLst/>
                        <a:latin typeface="+mn-lt"/>
                        <a:ea typeface="+mn-ea"/>
                        <a:cs typeface="+mn-cs"/>
                      </a:endParaRPr>
                    </a:p>
                  </a:txBody>
                  <a:tcPr marL="108000" marR="108000" marT="9525" marB="0" anchor="ctr"/>
                </a:tc>
                <a:tc>
                  <a:txBody>
                    <a:bodyPr/>
                    <a:lstStyle/>
                    <a:p>
                      <a:pPr algn="l" fontAlgn="t"/>
                      <a:r>
                        <a:rPr lang="en-US" sz="900" b="0" i="0" u="none" strike="noStrike" kern="1200" dirty="0" smtClean="0">
                          <a:solidFill>
                            <a:schemeClr val="accent2"/>
                          </a:solidFill>
                          <a:effectLst/>
                          <a:latin typeface="+mn-lt"/>
                          <a:ea typeface="+mn-ea"/>
                          <a:cs typeface="+mn-cs"/>
                        </a:rPr>
                        <a:t>Services Lead</a:t>
                      </a:r>
                      <a:endParaRPr lang="en-US" sz="900" b="0" i="0" u="none" strike="noStrike" kern="1200" dirty="0">
                        <a:solidFill>
                          <a:schemeClr val="accent2"/>
                        </a:solidFill>
                        <a:effectLst/>
                        <a:latin typeface="+mn-lt"/>
                        <a:ea typeface="+mn-ea"/>
                        <a:cs typeface="+mn-cs"/>
                      </a:endParaRPr>
                    </a:p>
                  </a:txBody>
                  <a:tcPr marL="108000" marR="108000" marT="9525" marB="0" anchor="ctr"/>
                </a:tc>
                <a:tc>
                  <a:txBody>
                    <a:bodyPr/>
                    <a:lstStyle/>
                    <a:p>
                      <a:pPr algn="l" fontAlgn="t"/>
                      <a:r>
                        <a:rPr lang="en-US" sz="900" b="0" i="0" u="none" strike="noStrike" kern="1200" dirty="0" smtClean="0">
                          <a:solidFill>
                            <a:schemeClr val="accent2"/>
                          </a:solidFill>
                          <a:effectLst/>
                          <a:latin typeface="+mn-lt"/>
                          <a:ea typeface="+mn-ea"/>
                          <a:cs typeface="+mn-cs"/>
                        </a:rPr>
                        <a:t>&lt;named owner&gt;</a:t>
                      </a:r>
                      <a:endParaRPr lang="en-US" sz="900" b="0" i="0" u="none" strike="noStrike" kern="1200" dirty="0">
                        <a:solidFill>
                          <a:schemeClr val="accent2"/>
                        </a:solidFill>
                        <a:effectLst/>
                        <a:latin typeface="+mn-lt"/>
                        <a:ea typeface="+mn-ea"/>
                        <a:cs typeface="+mn-cs"/>
                      </a:endParaRPr>
                    </a:p>
                  </a:txBody>
                  <a:tcPr marL="108000" marR="108000" marT="9525" marB="0" anchor="ctr"/>
                </a:tc>
                <a:tc>
                  <a:txBody>
                    <a:bodyPr/>
                    <a:lstStyle/>
                    <a:p>
                      <a:pPr algn="l" fontAlgn="t"/>
                      <a:r>
                        <a:rPr lang="en-US" sz="900" b="0" i="0" u="none" strike="noStrike" kern="1200" dirty="0" smtClean="0">
                          <a:solidFill>
                            <a:schemeClr val="accent2"/>
                          </a:solidFill>
                          <a:effectLst/>
                          <a:latin typeface="+mn-lt"/>
                          <a:ea typeface="+mn-ea"/>
                          <a:cs typeface="+mn-cs"/>
                        </a:rPr>
                        <a:t>GCO Services (</a:t>
                      </a:r>
                      <a:r>
                        <a:rPr lang="en-US" sz="900" b="0" i="0" u="none" strike="noStrike" kern="1200" dirty="0" err="1" smtClean="0">
                          <a:solidFill>
                            <a:schemeClr val="accent2"/>
                          </a:solidFill>
                          <a:effectLst/>
                          <a:latin typeface="+mn-lt"/>
                          <a:ea typeface="+mn-ea"/>
                          <a:cs typeface="+mn-cs"/>
                        </a:rPr>
                        <a:t>Kleinemeier</a:t>
                      </a:r>
                      <a:r>
                        <a:rPr lang="en-US" sz="900" b="0" i="0" u="none" strike="noStrike" kern="1200" dirty="0" smtClean="0">
                          <a:solidFill>
                            <a:schemeClr val="accent2"/>
                          </a:solidFill>
                          <a:effectLst/>
                          <a:latin typeface="+mn-lt"/>
                          <a:ea typeface="+mn-ea"/>
                          <a:cs typeface="+mn-cs"/>
                        </a:rPr>
                        <a:t>)</a:t>
                      </a:r>
                      <a:endParaRPr lang="en-US" sz="900" b="0" i="0" u="none" strike="noStrike" kern="1200" dirty="0">
                        <a:solidFill>
                          <a:schemeClr val="accent2"/>
                        </a:solidFill>
                        <a:effectLst/>
                        <a:latin typeface="+mn-lt"/>
                        <a:ea typeface="+mn-ea"/>
                        <a:cs typeface="+mn-cs"/>
                      </a:endParaRPr>
                    </a:p>
                  </a:txBody>
                  <a:tcPr marL="108000" marR="108000" marT="9525" marB="0" anchor="ctr"/>
                </a:tc>
              </a:tr>
              <a:tr h="238213">
                <a:tc vMerge="1">
                  <a:txBody>
                    <a:bodyPr/>
                    <a:lstStyle/>
                    <a:p>
                      <a:endParaRPr lang="en-US"/>
                    </a:p>
                  </a:txBody>
                  <a:tcPr/>
                </a:tc>
                <a:tc>
                  <a:txBody>
                    <a:bodyPr/>
                    <a:lstStyle/>
                    <a:p>
                      <a:pPr algn="l" fontAlgn="t"/>
                      <a:r>
                        <a:rPr lang="en-US" sz="900" b="1" i="0" u="none" strike="noStrike" kern="1200" dirty="0" smtClean="0">
                          <a:solidFill>
                            <a:schemeClr val="accent2"/>
                          </a:solidFill>
                          <a:effectLst/>
                          <a:latin typeface="+mn-lt"/>
                          <a:ea typeface="+mn-ea"/>
                          <a:cs typeface="+mn-cs"/>
                        </a:rPr>
                        <a:t>&lt;named owner&gt;</a:t>
                      </a:r>
                      <a:endParaRPr lang="en-US" sz="900" b="1" i="0" u="none" strike="noStrike" kern="1200" dirty="0">
                        <a:solidFill>
                          <a:schemeClr val="accent2"/>
                        </a:solidFill>
                        <a:effectLst/>
                        <a:latin typeface="+mn-lt"/>
                        <a:ea typeface="+mn-ea"/>
                        <a:cs typeface="+mn-cs"/>
                      </a:endParaRPr>
                    </a:p>
                  </a:txBody>
                  <a:tcPr marL="108000" marR="108000" marT="9525" marB="0" anchor="ctr"/>
                </a:tc>
                <a:tc>
                  <a:txBody>
                    <a:bodyPr/>
                    <a:lstStyle/>
                    <a:p>
                      <a:pPr algn="l" fontAlgn="t"/>
                      <a:r>
                        <a:rPr lang="en-US" sz="900" b="0" i="0" u="none" strike="noStrike" kern="1200" dirty="0" smtClean="0">
                          <a:solidFill>
                            <a:schemeClr val="accent2"/>
                          </a:solidFill>
                          <a:effectLst/>
                          <a:latin typeface="+mn-lt"/>
                          <a:ea typeface="+mn-ea"/>
                          <a:cs typeface="+mn-cs"/>
                        </a:rPr>
                        <a:t>AGS Lead</a:t>
                      </a:r>
                      <a:endParaRPr lang="en-US" sz="900" b="0" i="0" u="none" strike="noStrike" kern="1200" dirty="0">
                        <a:solidFill>
                          <a:schemeClr val="accent2"/>
                        </a:solidFill>
                        <a:effectLst/>
                        <a:latin typeface="+mn-lt"/>
                        <a:ea typeface="+mn-ea"/>
                        <a:cs typeface="+mn-cs"/>
                      </a:endParaRPr>
                    </a:p>
                  </a:txBody>
                  <a:tcPr marL="108000" marR="108000" marT="9525" marB="0" anchor="ctr"/>
                </a:tc>
                <a:tc>
                  <a:txBody>
                    <a:bodyPr/>
                    <a:lstStyle/>
                    <a:p>
                      <a:pPr algn="l" fontAlgn="t"/>
                      <a:r>
                        <a:rPr lang="en-US" sz="900" b="0" i="0" u="none" strike="noStrike" kern="1200" dirty="0" smtClean="0">
                          <a:solidFill>
                            <a:schemeClr val="accent2"/>
                          </a:solidFill>
                          <a:effectLst/>
                          <a:latin typeface="+mn-lt"/>
                          <a:ea typeface="+mn-ea"/>
                          <a:cs typeface="+mn-cs"/>
                        </a:rPr>
                        <a:t>&lt;named owner&gt;</a:t>
                      </a:r>
                      <a:endParaRPr lang="en-US" sz="900" b="0" i="0" u="none" strike="noStrike" kern="1200" dirty="0">
                        <a:solidFill>
                          <a:schemeClr val="accent2"/>
                        </a:solidFill>
                        <a:effectLst/>
                        <a:latin typeface="+mn-lt"/>
                        <a:ea typeface="+mn-ea"/>
                        <a:cs typeface="+mn-cs"/>
                      </a:endParaRPr>
                    </a:p>
                  </a:txBody>
                  <a:tcPr marL="108000" marR="108000" marT="9525" marB="0" anchor="ctr"/>
                </a:tc>
                <a:tc>
                  <a:txBody>
                    <a:bodyPr/>
                    <a:lstStyle/>
                    <a:p>
                      <a:pPr algn="l" fontAlgn="t"/>
                      <a:r>
                        <a:rPr lang="en-US" sz="900" b="0" i="0" u="none" strike="noStrike" kern="1200" dirty="0" smtClean="0">
                          <a:solidFill>
                            <a:schemeClr val="accent2"/>
                          </a:solidFill>
                          <a:effectLst/>
                          <a:latin typeface="+mn-lt"/>
                          <a:ea typeface="+mn-ea"/>
                          <a:cs typeface="+mn-cs"/>
                        </a:rPr>
                        <a:t>Active Global Support (</a:t>
                      </a:r>
                      <a:r>
                        <a:rPr lang="en-US" sz="900" b="0" i="0" u="none" strike="noStrike" kern="1200" dirty="0" err="1" smtClean="0">
                          <a:solidFill>
                            <a:schemeClr val="accent2"/>
                          </a:solidFill>
                          <a:effectLst/>
                          <a:latin typeface="+mn-lt"/>
                          <a:ea typeface="+mn-ea"/>
                          <a:cs typeface="+mn-cs"/>
                        </a:rPr>
                        <a:t>Kleinemeier</a:t>
                      </a:r>
                      <a:r>
                        <a:rPr lang="en-US" sz="900" b="0" i="0" u="none" strike="noStrike" kern="1200" dirty="0" smtClean="0">
                          <a:solidFill>
                            <a:schemeClr val="accent2"/>
                          </a:solidFill>
                          <a:effectLst/>
                          <a:latin typeface="+mn-lt"/>
                          <a:ea typeface="+mn-ea"/>
                          <a:cs typeface="+mn-cs"/>
                        </a:rPr>
                        <a:t>)</a:t>
                      </a:r>
                      <a:endParaRPr lang="en-US" sz="900" b="0" i="0" u="none" strike="noStrike" kern="1200" dirty="0">
                        <a:solidFill>
                          <a:schemeClr val="accent2"/>
                        </a:solidFill>
                        <a:effectLst/>
                        <a:latin typeface="+mn-lt"/>
                        <a:ea typeface="+mn-ea"/>
                        <a:cs typeface="+mn-cs"/>
                      </a:endParaRPr>
                    </a:p>
                  </a:txBody>
                  <a:tcPr marL="108000" marR="108000" marT="9525" marB="0" anchor="ctr"/>
                </a:tc>
              </a:tr>
              <a:tr h="238213">
                <a:tc vMerge="1">
                  <a:txBody>
                    <a:bodyPr/>
                    <a:lstStyle/>
                    <a:p>
                      <a:pPr algn="ctr" fontAlgn="t"/>
                      <a:endParaRPr lang="en-US" sz="800" b="1" i="0" u="none" strike="noStrike" kern="1200" dirty="0">
                        <a:solidFill>
                          <a:schemeClr val="accent2"/>
                        </a:solidFill>
                        <a:effectLst/>
                        <a:latin typeface="+mn-lt"/>
                        <a:ea typeface="+mn-ea"/>
                        <a:cs typeface="+mn-cs"/>
                      </a:endParaRPr>
                    </a:p>
                  </a:txBody>
                  <a:tcPr marL="108000" marR="108000" marT="9525" marB="0" vert="vert270" anchor="ctr">
                    <a:solidFill>
                      <a:srgbClr val="FFFFFF"/>
                    </a:solidFill>
                  </a:tcPr>
                </a:tc>
                <a:tc>
                  <a:txBody>
                    <a:bodyPr/>
                    <a:lstStyle/>
                    <a:p>
                      <a:pPr algn="l" fontAlgn="t"/>
                      <a:r>
                        <a:rPr lang="en-US" sz="900" b="1" i="0" u="none" strike="noStrike" kern="1200" dirty="0" smtClean="0">
                          <a:solidFill>
                            <a:schemeClr val="accent2"/>
                          </a:solidFill>
                          <a:effectLst/>
                          <a:latin typeface="+mn-lt"/>
                          <a:ea typeface="+mn-ea"/>
                          <a:cs typeface="+mn-cs"/>
                        </a:rPr>
                        <a:t>&lt;named owner&gt;</a:t>
                      </a:r>
                      <a:endParaRPr lang="en-US" sz="900" b="1" i="0" u="none" strike="noStrike" kern="1200" dirty="0">
                        <a:solidFill>
                          <a:schemeClr val="accent2"/>
                        </a:solidFill>
                        <a:effectLst/>
                        <a:latin typeface="+mn-lt"/>
                        <a:ea typeface="+mn-ea"/>
                        <a:cs typeface="+mn-cs"/>
                      </a:endParaRPr>
                    </a:p>
                  </a:txBody>
                  <a:tcPr marL="108000" marR="108000" marT="9525" marB="0" anchor="ctr"/>
                </a:tc>
                <a:tc>
                  <a:txBody>
                    <a:bodyPr/>
                    <a:lstStyle/>
                    <a:p>
                      <a:pPr algn="l" fontAlgn="t"/>
                      <a:r>
                        <a:rPr lang="en-US" sz="900" b="0" i="0" u="none" strike="noStrike" kern="1200" dirty="0" smtClean="0">
                          <a:solidFill>
                            <a:schemeClr val="accent2"/>
                          </a:solidFill>
                          <a:effectLst/>
                          <a:latin typeface="+mn-lt"/>
                          <a:ea typeface="+mn-ea"/>
                          <a:cs typeface="+mn-cs"/>
                        </a:rPr>
                        <a:t>Design Lead</a:t>
                      </a:r>
                      <a:endParaRPr lang="en-US" sz="900" b="0" i="0" u="none" strike="noStrike" kern="1200" dirty="0">
                        <a:solidFill>
                          <a:schemeClr val="accent2"/>
                        </a:solidFill>
                        <a:effectLst/>
                        <a:latin typeface="+mn-lt"/>
                        <a:ea typeface="+mn-ea"/>
                        <a:cs typeface="+mn-cs"/>
                      </a:endParaRPr>
                    </a:p>
                  </a:txBody>
                  <a:tcPr marL="108000" marR="108000" marT="9525" marB="0" anchor="ctr"/>
                </a:tc>
                <a:tc>
                  <a:txBody>
                    <a:bodyPr/>
                    <a:lstStyle/>
                    <a:p>
                      <a:pPr algn="l" fontAlgn="t"/>
                      <a:r>
                        <a:rPr lang="en-US" sz="900" b="0" i="0" u="none" strike="noStrike" kern="1200" dirty="0" smtClean="0">
                          <a:solidFill>
                            <a:schemeClr val="accent2"/>
                          </a:solidFill>
                          <a:effectLst/>
                          <a:latin typeface="+mn-lt"/>
                          <a:ea typeface="+mn-ea"/>
                          <a:cs typeface="+mn-cs"/>
                        </a:rPr>
                        <a:t>&lt;named owner&gt;</a:t>
                      </a:r>
                      <a:endParaRPr lang="en-US" sz="900" b="0" i="0" u="none" strike="noStrike" kern="1200" dirty="0">
                        <a:solidFill>
                          <a:schemeClr val="accent2"/>
                        </a:solidFill>
                        <a:effectLst/>
                        <a:latin typeface="+mn-lt"/>
                        <a:ea typeface="+mn-ea"/>
                        <a:cs typeface="+mn-cs"/>
                      </a:endParaRPr>
                    </a:p>
                  </a:txBody>
                  <a:tcPr marL="108000" marR="108000" marT="9525" marB="0" anchor="ctr"/>
                </a:tc>
                <a:tc>
                  <a:txBody>
                    <a:bodyPr/>
                    <a:lstStyle/>
                    <a:p>
                      <a:pPr algn="l" fontAlgn="t"/>
                      <a:r>
                        <a:rPr lang="en-US" sz="900" b="0" i="0" u="none" strike="noStrike" kern="1200" dirty="0" smtClean="0">
                          <a:solidFill>
                            <a:schemeClr val="accent2"/>
                          </a:solidFill>
                          <a:effectLst/>
                          <a:latin typeface="+mn-lt"/>
                          <a:ea typeface="+mn-ea"/>
                          <a:cs typeface="+mn-cs"/>
                        </a:rPr>
                        <a:t>P&amp;I DFA (Yen)</a:t>
                      </a:r>
                      <a:endParaRPr lang="en-US" sz="900" b="0" i="0" u="none" strike="noStrike" kern="1200" dirty="0">
                        <a:solidFill>
                          <a:schemeClr val="accent2"/>
                        </a:solidFill>
                        <a:effectLst/>
                        <a:latin typeface="+mn-lt"/>
                        <a:ea typeface="+mn-ea"/>
                        <a:cs typeface="+mn-cs"/>
                      </a:endParaRPr>
                    </a:p>
                  </a:txBody>
                  <a:tcPr marL="108000" marR="108000" marT="9525" marB="0" anchor="ctr"/>
                </a:tc>
              </a:tr>
              <a:tr h="238213">
                <a:tc vMerge="1">
                  <a:txBody>
                    <a:bodyPr/>
                    <a:lstStyle/>
                    <a:p>
                      <a:pPr algn="ctr" fontAlgn="t"/>
                      <a:endParaRPr lang="en-US" sz="800" b="1" i="0" u="none" strike="noStrike" kern="1200" dirty="0">
                        <a:solidFill>
                          <a:schemeClr val="accent2"/>
                        </a:solidFill>
                        <a:effectLst/>
                        <a:latin typeface="+mn-lt"/>
                        <a:ea typeface="+mn-ea"/>
                        <a:cs typeface="+mn-cs"/>
                      </a:endParaRPr>
                    </a:p>
                  </a:txBody>
                  <a:tcPr marL="108000" marR="108000" marT="9525" marB="0" vert="vert270" anchor="ctr">
                    <a:solidFill>
                      <a:srgbClr val="FFFFFF"/>
                    </a:solidFill>
                  </a:tcPr>
                </a:tc>
                <a:tc>
                  <a:txBody>
                    <a:bodyPr/>
                    <a:lstStyle/>
                    <a:p>
                      <a:pPr algn="l" fontAlgn="t"/>
                      <a:r>
                        <a:rPr lang="en-US" sz="900" b="1" i="0" u="none" strike="noStrike" kern="1200" dirty="0" smtClean="0">
                          <a:solidFill>
                            <a:schemeClr val="accent2"/>
                          </a:solidFill>
                          <a:effectLst/>
                          <a:latin typeface="+mn-lt"/>
                          <a:ea typeface="+mn-ea"/>
                          <a:cs typeface="+mn-cs"/>
                        </a:rPr>
                        <a:t>…</a:t>
                      </a:r>
                      <a:endParaRPr lang="en-US" sz="900" b="1" i="0" u="none" strike="noStrike" kern="1200" dirty="0">
                        <a:solidFill>
                          <a:schemeClr val="accent2"/>
                        </a:solidFill>
                        <a:effectLst/>
                        <a:latin typeface="+mn-lt"/>
                        <a:ea typeface="+mn-ea"/>
                        <a:cs typeface="+mn-cs"/>
                      </a:endParaRPr>
                    </a:p>
                  </a:txBody>
                  <a:tcPr marL="108000" marR="108000" marT="9525" marB="0" anchor="ctr"/>
                </a:tc>
                <a:tc>
                  <a:txBody>
                    <a:bodyPr/>
                    <a:lstStyle/>
                    <a:p>
                      <a:pPr algn="l" fontAlgn="t"/>
                      <a:r>
                        <a:rPr lang="en-US" sz="900" b="0" i="0" u="none" strike="noStrike" kern="1200" dirty="0" smtClean="0">
                          <a:solidFill>
                            <a:schemeClr val="accent2"/>
                          </a:solidFill>
                          <a:effectLst/>
                          <a:latin typeface="+mn-lt"/>
                          <a:ea typeface="+mn-ea"/>
                          <a:cs typeface="+mn-cs"/>
                        </a:rPr>
                        <a:t>…</a:t>
                      </a:r>
                      <a:endParaRPr lang="en-US" sz="900" b="0" i="0" u="none" strike="noStrike" kern="1200" dirty="0">
                        <a:solidFill>
                          <a:schemeClr val="accent2"/>
                        </a:solidFill>
                        <a:effectLst/>
                        <a:latin typeface="+mn-lt"/>
                        <a:ea typeface="+mn-ea"/>
                        <a:cs typeface="+mn-cs"/>
                      </a:endParaRPr>
                    </a:p>
                  </a:txBody>
                  <a:tcPr marL="108000" marR="108000" marT="9525" marB="0" anchor="ctr"/>
                </a:tc>
                <a:tc>
                  <a:txBody>
                    <a:bodyPr/>
                    <a:lstStyle/>
                    <a:p>
                      <a:pPr algn="l" fontAlgn="t"/>
                      <a:r>
                        <a:rPr lang="en-US" sz="900" b="0" i="0" u="none" strike="noStrike" kern="1200" dirty="0" smtClean="0">
                          <a:solidFill>
                            <a:schemeClr val="accent2"/>
                          </a:solidFill>
                          <a:effectLst/>
                          <a:latin typeface="+mn-lt"/>
                          <a:ea typeface="+mn-ea"/>
                          <a:cs typeface="+mn-cs"/>
                        </a:rPr>
                        <a:t>…</a:t>
                      </a:r>
                      <a:endParaRPr lang="en-US" sz="900" b="0" i="0" u="none" strike="noStrike" kern="1200" dirty="0">
                        <a:solidFill>
                          <a:schemeClr val="accent2"/>
                        </a:solidFill>
                        <a:effectLst/>
                        <a:latin typeface="+mn-lt"/>
                        <a:ea typeface="+mn-ea"/>
                        <a:cs typeface="+mn-cs"/>
                      </a:endParaRPr>
                    </a:p>
                  </a:txBody>
                  <a:tcPr marL="108000" marR="108000" marT="9525" marB="0" anchor="ctr"/>
                </a:tc>
                <a:tc>
                  <a:txBody>
                    <a:bodyPr/>
                    <a:lstStyle/>
                    <a:p>
                      <a:pPr algn="l" fontAlgn="t"/>
                      <a:r>
                        <a:rPr lang="en-US" sz="900" b="0" i="0" u="none" strike="noStrike" kern="1200" dirty="0" smtClean="0">
                          <a:solidFill>
                            <a:schemeClr val="accent2"/>
                          </a:solidFill>
                          <a:effectLst/>
                          <a:latin typeface="+mn-lt"/>
                          <a:ea typeface="+mn-ea"/>
                          <a:cs typeface="+mn-cs"/>
                        </a:rPr>
                        <a:t>…</a:t>
                      </a:r>
                      <a:endParaRPr lang="en-US" sz="900" b="0" i="0" u="none" strike="noStrike" kern="1200" dirty="0">
                        <a:solidFill>
                          <a:schemeClr val="accent2"/>
                        </a:solidFill>
                        <a:effectLst/>
                        <a:latin typeface="+mn-lt"/>
                        <a:ea typeface="+mn-ea"/>
                        <a:cs typeface="+mn-cs"/>
                      </a:endParaRPr>
                    </a:p>
                  </a:txBody>
                  <a:tcPr marL="108000" marR="108000" marT="9525" marB="0" anchor="ctr"/>
                </a:tc>
              </a:tr>
              <a:tr h="238213">
                <a:tc vMerge="1">
                  <a:txBody>
                    <a:bodyPr/>
                    <a:lstStyle/>
                    <a:p>
                      <a:pPr algn="ctr" fontAlgn="t"/>
                      <a:endParaRPr lang="en-US" sz="800" b="1" i="0" u="none" strike="noStrike" kern="1200" dirty="0">
                        <a:solidFill>
                          <a:schemeClr val="accent2"/>
                        </a:solidFill>
                        <a:effectLst/>
                        <a:latin typeface="+mn-lt"/>
                        <a:ea typeface="+mn-ea"/>
                        <a:cs typeface="+mn-cs"/>
                      </a:endParaRPr>
                    </a:p>
                  </a:txBody>
                  <a:tcPr marL="108000" marR="108000" marT="9525" marB="0" vert="vert270" anchor="ctr">
                    <a:solidFill>
                      <a:srgbClr val="FFFFFF"/>
                    </a:solidFill>
                  </a:tcPr>
                </a:tc>
                <a:tc>
                  <a:txBody>
                    <a:bodyPr/>
                    <a:lstStyle/>
                    <a:p>
                      <a:pPr algn="l" fontAlgn="t"/>
                      <a:r>
                        <a:rPr lang="en-US" sz="900" b="1" i="0" u="none" strike="noStrike" kern="1200" dirty="0" smtClean="0">
                          <a:solidFill>
                            <a:schemeClr val="accent2"/>
                          </a:solidFill>
                          <a:effectLst/>
                          <a:latin typeface="+mn-lt"/>
                          <a:ea typeface="+mn-ea"/>
                          <a:cs typeface="+mn-cs"/>
                        </a:rPr>
                        <a:t>…</a:t>
                      </a:r>
                      <a:endParaRPr lang="en-US" sz="900" b="1" i="0" u="none" strike="noStrike" kern="1200" dirty="0">
                        <a:solidFill>
                          <a:schemeClr val="accent2"/>
                        </a:solidFill>
                        <a:effectLst/>
                        <a:latin typeface="+mn-lt"/>
                        <a:ea typeface="+mn-ea"/>
                        <a:cs typeface="+mn-cs"/>
                      </a:endParaRPr>
                    </a:p>
                  </a:txBody>
                  <a:tcPr marL="108000" marR="108000" marT="9525" marB="0" anchor="ctr"/>
                </a:tc>
                <a:tc>
                  <a:txBody>
                    <a:bodyPr/>
                    <a:lstStyle/>
                    <a:p>
                      <a:pPr algn="l" fontAlgn="t"/>
                      <a:r>
                        <a:rPr lang="en-US" sz="900" b="0" i="0" u="none" strike="noStrike" kern="1200" dirty="0" smtClean="0">
                          <a:solidFill>
                            <a:schemeClr val="accent2"/>
                          </a:solidFill>
                          <a:effectLst/>
                          <a:latin typeface="+mn-lt"/>
                          <a:ea typeface="+mn-ea"/>
                          <a:cs typeface="+mn-cs"/>
                        </a:rPr>
                        <a:t>…</a:t>
                      </a:r>
                      <a:endParaRPr lang="en-US" sz="900" b="0" i="0" u="none" strike="noStrike" kern="1200" dirty="0">
                        <a:solidFill>
                          <a:schemeClr val="accent2"/>
                        </a:solidFill>
                        <a:effectLst/>
                        <a:latin typeface="+mn-lt"/>
                        <a:ea typeface="+mn-ea"/>
                        <a:cs typeface="+mn-cs"/>
                      </a:endParaRPr>
                    </a:p>
                  </a:txBody>
                  <a:tcPr marL="108000" marR="108000" marT="9525" marB="0" anchor="ctr"/>
                </a:tc>
                <a:tc>
                  <a:txBody>
                    <a:bodyPr/>
                    <a:lstStyle/>
                    <a:p>
                      <a:pPr algn="l" fontAlgn="t"/>
                      <a:r>
                        <a:rPr lang="en-US" sz="900" b="0" i="0" u="none" strike="noStrike" kern="1200" dirty="0" smtClean="0">
                          <a:solidFill>
                            <a:schemeClr val="accent2"/>
                          </a:solidFill>
                          <a:effectLst/>
                          <a:latin typeface="+mn-lt"/>
                          <a:ea typeface="+mn-ea"/>
                          <a:cs typeface="+mn-cs"/>
                        </a:rPr>
                        <a:t>…</a:t>
                      </a:r>
                      <a:endParaRPr lang="en-US" sz="900" b="0" i="0" u="none" strike="noStrike" kern="1200" dirty="0">
                        <a:solidFill>
                          <a:schemeClr val="accent2"/>
                        </a:solidFill>
                        <a:effectLst/>
                        <a:latin typeface="+mn-lt"/>
                        <a:ea typeface="+mn-ea"/>
                        <a:cs typeface="+mn-cs"/>
                      </a:endParaRPr>
                    </a:p>
                  </a:txBody>
                  <a:tcPr marL="108000" marR="108000" marT="9525" marB="0" anchor="ctr"/>
                </a:tc>
                <a:tc>
                  <a:txBody>
                    <a:bodyPr/>
                    <a:lstStyle/>
                    <a:p>
                      <a:pPr algn="l" fontAlgn="t"/>
                      <a:r>
                        <a:rPr lang="en-US" sz="900" b="0" i="0" u="none" strike="noStrike" kern="1200" dirty="0" smtClean="0">
                          <a:solidFill>
                            <a:schemeClr val="accent2"/>
                          </a:solidFill>
                          <a:effectLst/>
                          <a:latin typeface="+mn-lt"/>
                          <a:ea typeface="+mn-ea"/>
                          <a:cs typeface="+mn-cs"/>
                        </a:rPr>
                        <a:t>…</a:t>
                      </a:r>
                      <a:endParaRPr lang="en-US" sz="900" b="0" i="0" u="none" strike="noStrike" kern="1200" dirty="0">
                        <a:solidFill>
                          <a:schemeClr val="accent2"/>
                        </a:solidFill>
                        <a:effectLst/>
                        <a:latin typeface="+mn-lt"/>
                        <a:ea typeface="+mn-ea"/>
                        <a:cs typeface="+mn-cs"/>
                      </a:endParaRPr>
                    </a:p>
                  </a:txBody>
                  <a:tcPr marL="108000" marR="108000" marT="9525" marB="0" anchor="ctr"/>
                </a:tc>
              </a:tr>
            </a:tbl>
          </a:graphicData>
        </a:graphic>
      </p:graphicFrame>
      <p:sp>
        <p:nvSpPr>
          <p:cNvPr id="15" name="Rectangle 14"/>
          <p:cNvSpPr/>
          <p:nvPr/>
        </p:nvSpPr>
        <p:spPr>
          <a:xfrm>
            <a:off x="430416" y="5679846"/>
            <a:ext cx="8495999" cy="900246"/>
          </a:xfrm>
          <a:prstGeom prst="rect">
            <a:avLst/>
          </a:prstGeom>
        </p:spPr>
        <p:txBody>
          <a:bodyPr wrap="square">
            <a:spAutoFit/>
          </a:bodyPr>
          <a:lstStyle/>
          <a:p>
            <a:r>
              <a:rPr lang="en-US" sz="1050" kern="0" dirty="0" smtClean="0">
                <a:solidFill>
                  <a:schemeClr val="bg2">
                    <a:lumMod val="75000"/>
                  </a:schemeClr>
                </a:solidFill>
                <a:ea typeface="Arial Unicode MS" pitchFamily="34" charset="-128"/>
                <a:cs typeface="Arial Unicode MS" pitchFamily="34" charset="-128"/>
              </a:rPr>
              <a:t>Additional members can be added depending on the type of product, its deployment mode, key issues and/or product maturity. Examples are Architecture, Globalization, Installed-Base Maintenance and Support (IMS), Marketing, or dependent products. See value propositions of possible stakeholders here: https://go-sap.corp/PAG-stakeholders. </a:t>
            </a:r>
            <a:r>
              <a:rPr lang="en-US" sz="1050" kern="0" dirty="0" smtClean="0">
                <a:solidFill>
                  <a:schemeClr val="bg2">
                    <a:lumMod val="75000"/>
                  </a:schemeClr>
                </a:solidFill>
                <a:ea typeface="Arial Unicode MS" pitchFamily="34" charset="-128"/>
                <a:cs typeface="Arial Unicode MS" pitchFamily="34" charset="-128"/>
                <a:hlinkClick r:id="rId7"/>
              </a:rPr>
              <a:t>here</a:t>
            </a:r>
            <a:r>
              <a:rPr lang="en-US" sz="1050" kern="0" dirty="0" smtClean="0">
                <a:solidFill>
                  <a:schemeClr val="bg2">
                    <a:lumMod val="75000"/>
                  </a:schemeClr>
                </a:solidFill>
                <a:ea typeface="Arial Unicode MS" pitchFamily="34" charset="-128"/>
                <a:cs typeface="Arial Unicode MS" pitchFamily="34" charset="-128"/>
              </a:rPr>
              <a:t>.</a:t>
            </a:r>
            <a:br>
              <a:rPr lang="en-US" sz="1050" kern="0" dirty="0" smtClean="0">
                <a:solidFill>
                  <a:schemeClr val="bg2">
                    <a:lumMod val="75000"/>
                  </a:schemeClr>
                </a:solidFill>
                <a:ea typeface="Arial Unicode MS" pitchFamily="34" charset="-128"/>
                <a:cs typeface="Arial Unicode MS" pitchFamily="34" charset="-128"/>
              </a:rPr>
            </a:br>
            <a:r>
              <a:rPr lang="en-US" sz="1050" kern="0" dirty="0" smtClean="0">
                <a:solidFill>
                  <a:schemeClr val="bg2">
                    <a:lumMod val="75000"/>
                  </a:schemeClr>
                </a:solidFill>
                <a:ea typeface="Arial Unicode MS" pitchFamily="34" charset="-128"/>
                <a:cs typeface="Arial Unicode MS" pitchFamily="34" charset="-128"/>
              </a:rPr>
              <a:t>* Mandatory representation of Cloud Delivery does not apply to pure On-Premise products. However, it is advisable to establish the contact.</a:t>
            </a:r>
            <a:br>
              <a:rPr lang="en-US" sz="1050" kern="0" dirty="0" smtClean="0">
                <a:solidFill>
                  <a:schemeClr val="bg2">
                    <a:lumMod val="75000"/>
                  </a:schemeClr>
                </a:solidFill>
                <a:ea typeface="Arial Unicode MS" pitchFamily="34" charset="-128"/>
                <a:cs typeface="Arial Unicode MS" pitchFamily="34" charset="-128"/>
              </a:rPr>
            </a:br>
            <a:r>
              <a:rPr lang="en-US" sz="1050" kern="0" dirty="0" smtClean="0">
                <a:solidFill>
                  <a:schemeClr val="bg2">
                    <a:lumMod val="75000"/>
                  </a:schemeClr>
                </a:solidFill>
                <a:ea typeface="Arial Unicode MS" pitchFamily="34" charset="-128"/>
                <a:cs typeface="Arial Unicode MS" pitchFamily="34" charset="-128"/>
              </a:rPr>
              <a:t>** The Portfolio Lead is a silent stakeholder in your PAG and will play an active role only on your request or when strategically triggered.</a:t>
            </a:r>
            <a:endParaRPr lang="en-US" sz="1050" kern="0" dirty="0">
              <a:solidFill>
                <a:schemeClr val="bg2">
                  <a:lumMod val="75000"/>
                </a:schemeClr>
              </a:solidFill>
              <a:ea typeface="Arial Unicode MS" pitchFamily="34" charset="-128"/>
              <a:cs typeface="Arial Unicode MS" pitchFamily="34" charset="-128"/>
            </a:endParaRPr>
          </a:p>
        </p:txBody>
      </p:sp>
      <p:sp>
        <p:nvSpPr>
          <p:cNvPr id="23" name="Left Brace 22"/>
          <p:cNvSpPr/>
          <p:nvPr/>
        </p:nvSpPr>
        <p:spPr>
          <a:xfrm>
            <a:off x="727938" y="2664957"/>
            <a:ext cx="71443" cy="1111980"/>
          </a:xfrm>
          <a:prstGeom prst="leftBrace">
            <a:avLst/>
          </a:prstGeom>
          <a:ln w="6350">
            <a:solidFill>
              <a:srgbClr val="3B8A1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Left Brace 23"/>
          <p:cNvSpPr/>
          <p:nvPr/>
        </p:nvSpPr>
        <p:spPr>
          <a:xfrm>
            <a:off x="727938" y="3829247"/>
            <a:ext cx="72000" cy="1546076"/>
          </a:xfrm>
          <a:prstGeom prst="leftBrace">
            <a:avLst/>
          </a:prstGeom>
          <a:ln w="6350">
            <a:solidFill>
              <a:srgbClr val="6666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Title 1"/>
          <p:cNvSpPr>
            <a:spLocks noGrp="1"/>
          </p:cNvSpPr>
          <p:nvPr>
            <p:ph type="title"/>
          </p:nvPr>
        </p:nvSpPr>
        <p:spPr>
          <a:xfrm>
            <a:off x="324000" y="324000"/>
            <a:ext cx="8317080" cy="756000"/>
          </a:xfrm>
        </p:spPr>
        <p:txBody>
          <a:bodyPr/>
          <a:lstStyle/>
          <a:p>
            <a:r>
              <a:rPr lang="en-US" dirty="0"/>
              <a:t>Product Advisory </a:t>
            </a:r>
            <a:r>
              <a:rPr lang="en-US" dirty="0" smtClean="0"/>
              <a:t>Group</a:t>
            </a:r>
            <a:r>
              <a:rPr lang="en-US" sz="2000" dirty="0"/>
              <a:t/>
            </a:r>
            <a:br>
              <a:rPr lang="en-US" sz="2000" dirty="0"/>
            </a:br>
            <a:r>
              <a:rPr lang="en-US" sz="2000" b="0" dirty="0" smtClean="0"/>
              <a:t>These are the stakeholders making the readiness recommendation to the Power Couple for the Release </a:t>
            </a:r>
            <a:r>
              <a:rPr lang="en-US" sz="2000" b="0" dirty="0"/>
              <a:t>Decision </a:t>
            </a:r>
            <a:r>
              <a:rPr lang="en-US" sz="2000" b="0" dirty="0" smtClean="0"/>
              <a:t>		</a:t>
            </a:r>
            <a:r>
              <a:rPr lang="en-US" sz="1000" b="0" dirty="0" smtClean="0">
                <a:solidFill>
                  <a:schemeClr val="bg1">
                    <a:lumMod val="65000"/>
                  </a:schemeClr>
                </a:solidFill>
                <a:latin typeface="Arial Black" panose="020B0A04020102020204" pitchFamily="34" charset="0"/>
                <a:cs typeface="Arial" panose="020B0604020202020204" pitchFamily="34" charset="0"/>
              </a:rPr>
              <a:t> </a:t>
            </a:r>
            <a:endParaRPr lang="en-US" sz="2000" dirty="0">
              <a:solidFill>
                <a:srgbClr val="FF0000"/>
              </a:solidFill>
            </a:endParaRPr>
          </a:p>
        </p:txBody>
      </p:sp>
      <p:sp>
        <p:nvSpPr>
          <p:cNvPr id="4" name="Right Brace 3"/>
          <p:cNvSpPr/>
          <p:nvPr/>
        </p:nvSpPr>
        <p:spPr>
          <a:xfrm>
            <a:off x="6191250" y="2711450"/>
            <a:ext cx="101600" cy="304800"/>
          </a:xfrm>
          <a:prstGeom prst="rightBrace">
            <a:avLst/>
          </a:prstGeom>
          <a:ln w="19050">
            <a:solidFill>
              <a:srgbClr val="3B8A1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p:cNvSpPr txBox="1"/>
          <p:nvPr/>
        </p:nvSpPr>
        <p:spPr>
          <a:xfrm rot="16200000">
            <a:off x="6000829" y="2768601"/>
            <a:ext cx="721450" cy="12311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800" b="1" kern="0" dirty="0" smtClean="0">
                <a:solidFill>
                  <a:srgbClr val="3B8A15"/>
                </a:solidFill>
                <a:ea typeface="Arial Unicode MS" pitchFamily="34" charset="-128"/>
                <a:cs typeface="Arial Unicode MS" pitchFamily="34" charset="-128"/>
              </a:rPr>
              <a:t>Power Couple</a:t>
            </a:r>
          </a:p>
        </p:txBody>
      </p:sp>
      <p:sp>
        <p:nvSpPr>
          <p:cNvPr id="17" name="Rectangle 16"/>
          <p:cNvSpPr/>
          <p:nvPr/>
        </p:nvSpPr>
        <p:spPr bwMode="gray">
          <a:xfrm>
            <a:off x="-3348000" y="0"/>
            <a:ext cx="3240000" cy="68580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t" anchorCtr="0"/>
          <a:lstStyle/>
          <a:p>
            <a:pPr lvl="0" fontAlgn="base">
              <a:spcBef>
                <a:spcPts val="600"/>
              </a:spcBef>
              <a:spcAft>
                <a:spcPct val="0"/>
              </a:spcAft>
              <a:buClr>
                <a:srgbClr val="F0AB00"/>
              </a:buClr>
              <a:buSzPct val="80000"/>
            </a:pPr>
            <a:r>
              <a:rPr lang="en-US" b="1" kern="0" dirty="0" smtClean="0">
                <a:solidFill>
                  <a:srgbClr val="FFFFFF"/>
                </a:solidFill>
                <a:ea typeface="Arial Unicode MS" pitchFamily="34" charset="-128"/>
                <a:cs typeface="Arial Unicode MS" pitchFamily="34" charset="-128"/>
              </a:rPr>
              <a:t>Instructions</a:t>
            </a:r>
            <a:r>
              <a:rPr lang="en-US" sz="800" b="1" kern="0" dirty="0" smtClean="0">
                <a:solidFill>
                  <a:srgbClr val="FFFFFF"/>
                </a:solidFill>
                <a:ea typeface="Arial Unicode MS" pitchFamily="34" charset="-128"/>
                <a:cs typeface="Arial Unicode MS" pitchFamily="34" charset="-128"/>
              </a:rPr>
              <a:t> </a:t>
            </a:r>
            <a:br>
              <a:rPr lang="en-US" sz="800" b="1" kern="0" dirty="0" smtClean="0">
                <a:solidFill>
                  <a:srgbClr val="FFFFFF"/>
                </a:solidFill>
                <a:ea typeface="Arial Unicode MS" pitchFamily="34" charset="-128"/>
                <a:cs typeface="Arial Unicode MS" pitchFamily="34" charset="-128"/>
              </a:rPr>
            </a:br>
            <a:r>
              <a:rPr lang="en-US" sz="700" b="1" kern="0" dirty="0" smtClean="0">
                <a:solidFill>
                  <a:srgbClr val="FFFFFF"/>
                </a:solidFill>
                <a:ea typeface="Arial Unicode MS" pitchFamily="34" charset="-128"/>
                <a:cs typeface="Arial Unicode MS" pitchFamily="34" charset="-128"/>
              </a:rPr>
              <a:t>(Delete this box when not needed anymore)</a:t>
            </a:r>
            <a:br>
              <a:rPr lang="en-US" sz="700" b="1" kern="0" dirty="0" smtClean="0">
                <a:solidFill>
                  <a:srgbClr val="FFFFFF"/>
                </a:solidFill>
                <a:ea typeface="Arial Unicode MS" pitchFamily="34" charset="-128"/>
                <a:cs typeface="Arial Unicode MS" pitchFamily="34" charset="-128"/>
              </a:rPr>
            </a:br>
            <a:r>
              <a:rPr lang="en-US" sz="700" b="1" kern="0" dirty="0" smtClean="0">
                <a:solidFill>
                  <a:srgbClr val="FFFFFF"/>
                </a:solidFill>
                <a:ea typeface="Arial Unicode MS" pitchFamily="34" charset="-128"/>
                <a:cs typeface="Arial Unicode MS" pitchFamily="34" charset="-128"/>
              </a:rPr>
              <a:t/>
            </a:r>
            <a:br>
              <a:rPr lang="en-US" sz="700" b="1" kern="0" dirty="0" smtClean="0">
                <a:solidFill>
                  <a:srgbClr val="FFFFFF"/>
                </a:solidFill>
                <a:ea typeface="Arial Unicode MS" pitchFamily="34" charset="-128"/>
                <a:cs typeface="Arial Unicode MS" pitchFamily="34" charset="-128"/>
              </a:rPr>
            </a:br>
            <a:r>
              <a:rPr lang="en-US" sz="1000" kern="0" dirty="0" smtClean="0">
                <a:solidFill>
                  <a:srgbClr val="FFFFFF"/>
                </a:solidFill>
                <a:ea typeface="Arial Unicode MS" pitchFamily="34" charset="-128"/>
                <a:cs typeface="Arial Unicode MS" pitchFamily="34" charset="-128"/>
              </a:rPr>
              <a:t>This slide documents who is making the readiness recommendation to the </a:t>
            </a:r>
            <a:r>
              <a:rPr lang="en-US" sz="1000" kern="0" dirty="0" smtClean="0">
                <a:solidFill>
                  <a:srgbClr val="FFFFFF"/>
                </a:solidFill>
                <a:ea typeface="Arial Unicode MS" pitchFamily="34" charset="-128"/>
                <a:cs typeface="Arial Unicode MS" pitchFamily="34" charset="-128"/>
                <a:hlinkClick r:id="rId8"/>
              </a:rPr>
              <a:t>Power Couple</a:t>
            </a:r>
            <a:r>
              <a:rPr lang="en-US" sz="1000" kern="0" dirty="0" smtClean="0">
                <a:solidFill>
                  <a:srgbClr val="FFFFFF"/>
                </a:solidFill>
                <a:ea typeface="Arial Unicode MS" pitchFamily="34" charset="-128"/>
                <a:cs typeface="Arial Unicode MS" pitchFamily="34" charset="-128"/>
              </a:rPr>
              <a:t>. Please specify the current PAG members and the corresponding accountables, including any changes since the setup at the Start of Standard Development (SSD). </a:t>
            </a: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r>
              <a:rPr lang="en-US" sz="1000" kern="0" dirty="0" smtClean="0">
                <a:solidFill>
                  <a:srgbClr val="FFFFFF"/>
                </a:solidFill>
                <a:ea typeface="Arial Unicode MS" pitchFamily="34" charset="-128"/>
                <a:cs typeface="Arial Unicode MS" pitchFamily="34" charset="-128"/>
              </a:rPr>
              <a:t>The PAG is jointly owned by the Product Owner and the GTM Lead. Together, they are responsible for establishing an operational and productive PAG.</a:t>
            </a:r>
            <a:br>
              <a:rPr lang="en-US" sz="1000" kern="0" dirty="0" smtClean="0">
                <a:solidFill>
                  <a:srgbClr val="FFFFFF"/>
                </a:solidFill>
                <a:ea typeface="Arial Unicode MS" pitchFamily="34" charset="-128"/>
                <a:cs typeface="Arial Unicode MS" pitchFamily="34" charset="-128"/>
              </a:rPr>
            </a:br>
            <a:r>
              <a:rPr lang="en-US" sz="1000" kern="0" dirty="0" smtClean="0">
                <a:solidFill>
                  <a:srgbClr val="FFFFFF"/>
                </a:solidFill>
                <a:ea typeface="Arial Unicode MS" pitchFamily="34" charset="-128"/>
                <a:cs typeface="Arial Unicode MS" pitchFamily="34" charset="-128"/>
              </a:rPr>
              <a:t>PAG members from key SAP organizational units ensure readiness for area of their individual responsibilities </a:t>
            </a:r>
            <a:r>
              <a:rPr lang="en-US" sz="1000" kern="0" dirty="0">
                <a:solidFill>
                  <a:srgbClr val="FFFFFF"/>
                </a:solidFill>
                <a:ea typeface="Arial Unicode MS" pitchFamily="34" charset="-128"/>
                <a:cs typeface="Arial Unicode MS" pitchFamily="34" charset="-128"/>
              </a:rPr>
              <a:t>in order to achieve end-to-end product success</a:t>
            </a:r>
            <a:r>
              <a:rPr lang="en-US" sz="1000" kern="0" dirty="0" smtClean="0">
                <a:solidFill>
                  <a:srgbClr val="FFFFFF"/>
                </a:solidFill>
                <a:ea typeface="Arial Unicode MS" pitchFamily="34" charset="-128"/>
                <a:cs typeface="Arial Unicode MS" pitchFamily="34" charset="-128"/>
              </a:rPr>
              <a:t>. They establish a four-eye principle along the lifecycle and provide the Power Couple a joint holistic readiness recommendation addressing the release decision. </a:t>
            </a:r>
          </a:p>
          <a:p>
            <a:pPr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sym typeface="Wingdings" panose="05000000000000000000" pitchFamily="2" charset="2"/>
            </a:endParaRPr>
          </a:p>
          <a:p>
            <a:pPr fontAlgn="base">
              <a:spcBef>
                <a:spcPts val="600"/>
              </a:spcBef>
              <a:spcAft>
                <a:spcPct val="0"/>
              </a:spcAft>
              <a:buClr>
                <a:srgbClr val="F0AB00"/>
              </a:buClr>
              <a:buSzPct val="80000"/>
            </a:pPr>
            <a:r>
              <a:rPr lang="en-US" sz="1000" kern="0" dirty="0" smtClean="0">
                <a:solidFill>
                  <a:srgbClr val="FFFFFF"/>
                </a:solidFill>
                <a:ea typeface="Arial Unicode MS" pitchFamily="34" charset="-128"/>
                <a:cs typeface="Arial Unicode MS" pitchFamily="34" charset="-128"/>
                <a:sym typeface="Wingdings" panose="05000000000000000000" pitchFamily="2" charset="2"/>
              </a:rPr>
              <a:t> </a:t>
            </a:r>
            <a:r>
              <a:rPr lang="en-US" sz="1000" kern="0" dirty="0" smtClean="0">
                <a:solidFill>
                  <a:srgbClr val="FFFFFF"/>
                </a:solidFill>
                <a:ea typeface="Arial Unicode MS" pitchFamily="34" charset="-128"/>
                <a:cs typeface="Arial Unicode MS" pitchFamily="34" charset="-128"/>
              </a:rPr>
              <a:t>See how to identify and contact the right PAG stakeholders and read their value propositions </a:t>
            </a:r>
            <a:r>
              <a:rPr lang="en-US" sz="1000" kern="0" dirty="0" smtClean="0">
                <a:solidFill>
                  <a:srgbClr val="FFFFFF"/>
                </a:solidFill>
                <a:ea typeface="Arial Unicode MS" pitchFamily="34" charset="-128"/>
                <a:cs typeface="Arial Unicode MS" pitchFamily="34" charset="-128"/>
                <a:hlinkClick r:id="rId7"/>
              </a:rPr>
              <a:t>here</a:t>
            </a:r>
            <a:r>
              <a:rPr lang="en-US" sz="1000" kern="0" dirty="0" smtClean="0">
                <a:solidFill>
                  <a:srgbClr val="FFFFFF"/>
                </a:solidFill>
                <a:ea typeface="Arial Unicode MS" pitchFamily="34" charset="-128"/>
                <a:cs typeface="Arial Unicode MS" pitchFamily="34" charset="-128"/>
              </a:rPr>
              <a:t>.</a:t>
            </a:r>
          </a:p>
          <a:p>
            <a:pPr lvl="0" fontAlgn="base">
              <a:spcBef>
                <a:spcPts val="600"/>
              </a:spcBef>
              <a:spcAft>
                <a:spcPct val="0"/>
              </a:spcAft>
              <a:buClr>
                <a:srgbClr val="F0AB00"/>
              </a:buClr>
              <a:buSzPct val="80000"/>
            </a:pPr>
            <a:endParaRPr lang="en-US" sz="1000" b="1" kern="0" dirty="0" smtClean="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r>
              <a:rPr lang="en-US" sz="1000" kern="0" dirty="0" smtClean="0">
                <a:solidFill>
                  <a:srgbClr val="FFFFFF"/>
                </a:solidFill>
                <a:ea typeface="Arial Unicode MS" pitchFamily="34" charset="-128"/>
                <a:cs typeface="Arial Unicode MS" pitchFamily="34" charset="-128"/>
                <a:sym typeface="Wingdings" panose="05000000000000000000" pitchFamily="2" charset="2"/>
              </a:rPr>
              <a:t> </a:t>
            </a:r>
            <a:r>
              <a:rPr lang="en-US" sz="1000" kern="0" dirty="0" smtClean="0">
                <a:solidFill>
                  <a:srgbClr val="FFFFFF"/>
                </a:solidFill>
                <a:ea typeface="Arial Unicode MS" pitchFamily="34" charset="-128"/>
                <a:cs typeface="Arial Unicode MS" pitchFamily="34" charset="-128"/>
              </a:rPr>
              <a:t>Please remove the remarks “mandatory” and “recommended” when finished.</a:t>
            </a:r>
          </a:p>
          <a:p>
            <a:pPr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sym typeface="Wingdings" panose="05000000000000000000" pitchFamily="2" charset="2"/>
            </a:endParaRPr>
          </a:p>
          <a:p>
            <a:pPr fontAlgn="base">
              <a:spcBef>
                <a:spcPts val="600"/>
              </a:spcBef>
              <a:spcAft>
                <a:spcPct val="0"/>
              </a:spcAft>
              <a:buClr>
                <a:srgbClr val="F0AB00"/>
              </a:buClr>
              <a:buSzPct val="80000"/>
            </a:pPr>
            <a:r>
              <a:rPr lang="en-US" sz="1000" kern="0" dirty="0" smtClean="0">
                <a:solidFill>
                  <a:srgbClr val="FFFFFF"/>
                </a:solidFill>
                <a:ea typeface="Arial Unicode MS" pitchFamily="34" charset="-128"/>
                <a:cs typeface="Arial Unicode MS" pitchFamily="34" charset="-128"/>
                <a:sym typeface="Wingdings" panose="05000000000000000000" pitchFamily="2" charset="2"/>
              </a:rPr>
              <a:t> </a:t>
            </a:r>
            <a:r>
              <a:rPr lang="en-US" sz="1000" kern="0" dirty="0">
                <a:solidFill>
                  <a:srgbClr val="FFFFFF"/>
                </a:solidFill>
                <a:ea typeface="Arial Unicode MS" pitchFamily="34" charset="-128"/>
                <a:cs typeface="Arial Unicode MS" pitchFamily="34" charset="-128"/>
              </a:rPr>
              <a:t>This manual step of capturing the stakeholders will become obsolete once Sirius offers an in-tool snapshot functionality with regards to the roles.</a:t>
            </a:r>
            <a:endParaRPr lang="en-US" sz="1000" b="1" kern="0" dirty="0">
              <a:solidFill>
                <a:srgbClr val="FFFFFF"/>
              </a:solidFill>
              <a:ea typeface="Arial Unicode MS" pitchFamily="34" charset="-128"/>
              <a:cs typeface="Arial Unicode MS" pitchFamily="34" charset="-128"/>
            </a:endParaRPr>
          </a:p>
          <a:p>
            <a:pPr lvl="0" fontAlgn="base">
              <a:spcBef>
                <a:spcPts val="600"/>
              </a:spcBef>
              <a:spcAft>
                <a:spcPct val="0"/>
              </a:spcAft>
              <a:buClr>
                <a:srgbClr val="F0AB00"/>
              </a:buClr>
              <a:buSzPct val="80000"/>
            </a:pPr>
            <a:endParaRPr lang="en-US" sz="1000" kern="0" dirty="0">
              <a:solidFill>
                <a:srgbClr val="FFFFFF"/>
              </a:solidFill>
              <a:ea typeface="Arial Unicode MS" pitchFamily="34" charset="-128"/>
              <a:cs typeface="Arial Unicode MS" pitchFamily="34" charset="-128"/>
              <a:sym typeface="Wingdings" panose="05000000000000000000" pitchFamily="2" charset="2"/>
            </a:endParaRPr>
          </a:p>
          <a:p>
            <a:pPr lvl="0" fontAlgn="base">
              <a:spcBef>
                <a:spcPts val="600"/>
              </a:spcBef>
              <a:spcAft>
                <a:spcPct val="0"/>
              </a:spcAft>
              <a:buClr>
                <a:srgbClr val="F0AB00"/>
              </a:buClr>
              <a:buSzPct val="80000"/>
            </a:pPr>
            <a:endParaRPr lang="en-US" sz="1000" kern="0" dirty="0" smtClean="0">
              <a:solidFill>
                <a:srgbClr val="FFFFFF"/>
              </a:solidFill>
              <a:ea typeface="Arial Unicode MS" pitchFamily="34" charset="-128"/>
              <a:cs typeface="Arial Unicode MS" pitchFamily="34" charset="-128"/>
              <a:sym typeface="Wingdings" panose="05000000000000000000" pitchFamily="2" charset="2"/>
            </a:endParaRPr>
          </a:p>
          <a:p>
            <a:pPr lvl="0" fontAlgn="base">
              <a:spcBef>
                <a:spcPts val="600"/>
              </a:spcBef>
              <a:spcAft>
                <a:spcPct val="0"/>
              </a:spcAft>
              <a:buClr>
                <a:srgbClr val="F0AB00"/>
              </a:buClr>
              <a:buSzPct val="80000"/>
            </a:pPr>
            <a:endParaRPr lang="en-US" sz="1000" kern="0" dirty="0">
              <a:solidFill>
                <a:srgbClr val="FFFFFF"/>
              </a:solidFill>
              <a:ea typeface="Arial Unicode MS" pitchFamily="34" charset="-128"/>
              <a:cs typeface="Arial Unicode MS" pitchFamily="34" charset="-128"/>
              <a:sym typeface="Wingdings" panose="05000000000000000000" pitchFamily="2" charset="2"/>
            </a:endParaRPr>
          </a:p>
          <a:p>
            <a:pPr lvl="0" fontAlgn="base">
              <a:spcBef>
                <a:spcPts val="600"/>
              </a:spcBef>
              <a:spcAft>
                <a:spcPct val="0"/>
              </a:spcAft>
              <a:buClr>
                <a:srgbClr val="F0AB00"/>
              </a:buClr>
              <a:buSzPct val="80000"/>
            </a:pPr>
            <a:r>
              <a:rPr lang="en-US" sz="1000" kern="0" dirty="0" smtClean="0">
                <a:solidFill>
                  <a:srgbClr val="FFFFFF"/>
                </a:solidFill>
                <a:ea typeface="Arial Unicode MS" pitchFamily="34" charset="-128"/>
                <a:cs typeface="Arial Unicode MS" pitchFamily="34" charset="-128"/>
                <a:sym typeface="Wingdings" panose="05000000000000000000" pitchFamily="2" charset="2"/>
              </a:rPr>
              <a:t> </a:t>
            </a:r>
            <a:r>
              <a:rPr lang="en-US" sz="1000" kern="0" dirty="0" smtClean="0">
                <a:solidFill>
                  <a:srgbClr val="FFFFFF"/>
                </a:solidFill>
                <a:ea typeface="Arial Unicode MS" pitchFamily="34" charset="-128"/>
                <a:cs typeface="Arial Unicode MS" pitchFamily="34" charset="-128"/>
              </a:rPr>
              <a:t>Find everything there is to know about PAG, including </a:t>
            </a:r>
            <a:r>
              <a:rPr lang="en-US" sz="1000" kern="0" dirty="0" smtClean="0">
                <a:solidFill>
                  <a:srgbClr val="FFFFFF"/>
                </a:solidFill>
                <a:ea typeface="Arial Unicode MS" pitchFamily="34" charset="-128"/>
                <a:cs typeface="Arial Unicode MS" pitchFamily="34" charset="-128"/>
                <a:hlinkClick r:id="rId9"/>
              </a:rPr>
              <a:t>best practices</a:t>
            </a:r>
            <a:r>
              <a:rPr lang="en-US" sz="1000" kern="0" dirty="0" smtClean="0">
                <a:solidFill>
                  <a:srgbClr val="FFFFFF"/>
                </a:solidFill>
                <a:ea typeface="Arial Unicode MS" pitchFamily="34" charset="-128"/>
                <a:cs typeface="Arial Unicode MS" pitchFamily="34" charset="-128"/>
              </a:rPr>
              <a:t>, </a:t>
            </a:r>
            <a:r>
              <a:rPr lang="en-US" sz="1000" kern="0" dirty="0" smtClean="0">
                <a:solidFill>
                  <a:srgbClr val="FFFFFF"/>
                </a:solidFill>
                <a:ea typeface="Arial Unicode MS" pitchFamily="34" charset="-128"/>
                <a:cs typeface="Arial Unicode MS" pitchFamily="34" charset="-128"/>
                <a:hlinkClick r:id="rId7"/>
              </a:rPr>
              <a:t>instructions how to identify the right stakeholders</a:t>
            </a:r>
            <a:r>
              <a:rPr lang="en-US" sz="1000" kern="0" dirty="0" smtClean="0">
                <a:solidFill>
                  <a:srgbClr val="FFFFFF"/>
                </a:solidFill>
                <a:ea typeface="Arial Unicode MS" pitchFamily="34" charset="-128"/>
                <a:cs typeface="Arial Unicode MS" pitchFamily="34" charset="-128"/>
              </a:rPr>
              <a:t>, </a:t>
            </a:r>
            <a:r>
              <a:rPr lang="en-US" sz="1000" kern="0" dirty="0" smtClean="0">
                <a:solidFill>
                  <a:srgbClr val="FFFFFF"/>
                </a:solidFill>
                <a:ea typeface="Arial Unicode MS" pitchFamily="34" charset="-128"/>
                <a:cs typeface="Arial Unicode MS" pitchFamily="34" charset="-128"/>
                <a:hlinkClick r:id="rId9"/>
              </a:rPr>
              <a:t>how to prepare the decision points</a:t>
            </a:r>
            <a:r>
              <a:rPr lang="en-US" sz="1000" kern="0" dirty="0" smtClean="0">
                <a:solidFill>
                  <a:srgbClr val="FFFFFF"/>
                </a:solidFill>
                <a:ea typeface="Arial Unicode MS" pitchFamily="34" charset="-128"/>
                <a:cs typeface="Arial Unicode MS" pitchFamily="34" charset="-128"/>
              </a:rPr>
              <a:t>, </a:t>
            </a:r>
            <a:r>
              <a:rPr lang="en-US" sz="1000" kern="0" dirty="0" smtClean="0">
                <a:solidFill>
                  <a:srgbClr val="FFFFFF"/>
                </a:solidFill>
                <a:ea typeface="Arial Unicode MS" pitchFamily="34" charset="-128"/>
                <a:cs typeface="Arial Unicode MS" pitchFamily="34" charset="-128"/>
                <a:hlinkClick r:id="rId10"/>
              </a:rPr>
              <a:t>FAQs</a:t>
            </a:r>
            <a:r>
              <a:rPr lang="en-US" sz="1000" kern="0" dirty="0" smtClean="0">
                <a:solidFill>
                  <a:srgbClr val="FFFFFF"/>
                </a:solidFill>
                <a:ea typeface="Arial Unicode MS" pitchFamily="34" charset="-128"/>
                <a:cs typeface="Arial Unicode MS" pitchFamily="34" charset="-128"/>
              </a:rPr>
              <a:t> and much more here: </a:t>
            </a:r>
            <a:r>
              <a:rPr lang="en-US" sz="1000" kern="0" dirty="0" smtClean="0">
                <a:solidFill>
                  <a:srgbClr val="FFFFFF"/>
                </a:solidFill>
                <a:ea typeface="Arial Unicode MS" pitchFamily="34" charset="-128"/>
                <a:cs typeface="Arial Unicode MS" pitchFamily="34" charset="-128"/>
                <a:hlinkClick r:id="rId11"/>
              </a:rPr>
              <a:t>https://go.sap.corp/PAG</a:t>
            </a:r>
            <a:endParaRPr lang="en-US" sz="1000" b="1" kern="0" dirty="0">
              <a:solidFill>
                <a:srgbClr val="FFFFFF"/>
              </a:solidFill>
              <a:ea typeface="Arial Unicode MS" pitchFamily="34" charset="-128"/>
              <a:cs typeface="Arial Unicode MS" pitchFamily="34" charset="-128"/>
            </a:endParaRPr>
          </a:p>
        </p:txBody>
      </p:sp>
    </p:spTree>
    <p:extLst>
      <p:ext uri="{BB962C8B-B14F-4D97-AF65-F5344CB8AC3E}">
        <p14:creationId xmlns:p14="http://schemas.microsoft.com/office/powerpoint/2010/main" val="42314613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46" name="think-cell Slide" r:id="rId5" imgW="408" imgH="408" progId="TCLayout.ActiveDocument.1">
                  <p:embed/>
                </p:oleObj>
              </mc:Choice>
              <mc:Fallback>
                <p:oleObj name="think-cell Slide" r:id="rId5" imgW="408" imgH="408"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885351379"/>
              </p:ext>
            </p:extLst>
          </p:nvPr>
        </p:nvGraphicFramePr>
        <p:xfrm>
          <a:off x="436007" y="1310750"/>
          <a:ext cx="8389156" cy="501736"/>
        </p:xfrm>
        <a:graphic>
          <a:graphicData uri="http://schemas.openxmlformats.org/drawingml/2006/table">
            <a:tbl>
              <a:tblPr firstRow="1" bandRow="1">
                <a:tableStyleId>{00A15C55-8517-42AA-B614-E9B94910E393}</a:tableStyleId>
              </a:tblPr>
              <a:tblGrid>
                <a:gridCol w="4154977"/>
                <a:gridCol w="818050"/>
                <a:gridCol w="3416129"/>
              </a:tblGrid>
              <a:tr h="265131">
                <a:tc>
                  <a:txBody>
                    <a:bodyPr/>
                    <a:lstStyle/>
                    <a:p>
                      <a:pPr algn="l"/>
                      <a:r>
                        <a:rPr lang="en-US" sz="900" dirty="0" smtClean="0"/>
                        <a:t>Name</a:t>
                      </a:r>
                      <a:endParaRPr lang="en-US" sz="900" dirty="0"/>
                    </a:p>
                  </a:txBody>
                  <a:tcPr anchor="ctr"/>
                </a:tc>
                <a:tc>
                  <a:txBody>
                    <a:bodyPr/>
                    <a:lstStyle/>
                    <a:p>
                      <a:pPr algn="l"/>
                      <a:r>
                        <a:rPr lang="en-US" sz="900" dirty="0" smtClean="0"/>
                        <a:t>User ID</a:t>
                      </a:r>
                      <a:endParaRPr lang="en-US" sz="900" dirty="0"/>
                    </a:p>
                  </a:txBody>
                  <a:tcPr anchor="ctr"/>
                </a:tc>
                <a:tc>
                  <a:txBody>
                    <a:bodyPr/>
                    <a:lstStyle/>
                    <a:p>
                      <a:pPr marL="0" algn="l" defTabSz="914400" rtl="0" eaLnBrk="1" latinLnBrk="0" hangingPunct="1"/>
                      <a:r>
                        <a:rPr lang="en-US" sz="900" dirty="0" smtClean="0"/>
                        <a:t>Role</a:t>
                      </a:r>
                      <a:endParaRPr lang="en-US" sz="900" b="1" kern="1200" dirty="0">
                        <a:solidFill>
                          <a:schemeClr val="lt1"/>
                        </a:solidFill>
                        <a:latin typeface="+mn-lt"/>
                        <a:ea typeface="+mn-ea"/>
                        <a:cs typeface="+mn-cs"/>
                      </a:endParaRPr>
                    </a:p>
                  </a:txBody>
                  <a:tcPr anchor="ctr"/>
                </a:tc>
              </a:tr>
              <a:tr h="236605">
                <a:tc>
                  <a:txBody>
                    <a:bodyPr/>
                    <a:lstStyle/>
                    <a:p>
                      <a:pPr marL="0" algn="l" defTabSz="914400" rtl="0" eaLnBrk="1" fontAlgn="t" latinLnBrk="0" hangingPunct="1"/>
                      <a:r>
                        <a:rPr lang="en-US" sz="900" u="sng" strike="noStrike" kern="1200" dirty="0" smtClean="0">
                          <a:effectLst/>
                        </a:rPr>
                        <a:t>{#</a:t>
                      </a:r>
                      <a:r>
                        <a:rPr lang="en-US" sz="900" u="sng" strike="noStrike" kern="1200" dirty="0" err="1" smtClean="0">
                          <a:effectLst/>
                        </a:rPr>
                        <a:t>prg_roles;allow_multi_page</a:t>
                      </a:r>
                      <a:r>
                        <a:rPr lang="en-US" sz="900" u="sng" strike="noStrike" kern="1200" dirty="0" smtClean="0">
                          <a:effectLst/>
                        </a:rPr>
                        <a:t>=</a:t>
                      </a:r>
                      <a:r>
                        <a:rPr lang="en-US" sz="900" u="sng" strike="noStrike" kern="1200" dirty="0" err="1" smtClean="0">
                          <a:effectLst/>
                        </a:rPr>
                        <a:t>true;max_rows</a:t>
                      </a:r>
                      <a:r>
                        <a:rPr lang="en-US" sz="900" u="sng" strike="noStrike" kern="1200" dirty="0" smtClean="0">
                          <a:effectLst/>
                        </a:rPr>
                        <a:t>=15}{</a:t>
                      </a:r>
                      <a:r>
                        <a:rPr lang="en-US" sz="900" u="sng" strike="noStrike" kern="1200" dirty="0" err="1" smtClean="0">
                          <a:effectLst/>
                        </a:rPr>
                        <a:t>user_name</a:t>
                      </a:r>
                      <a:r>
                        <a:rPr lang="en-US" sz="900" u="sng" strike="noStrike" kern="1200" dirty="0" smtClean="0">
                          <a:effectLst/>
                        </a:rPr>
                        <a:t>}</a:t>
                      </a:r>
                      <a:endParaRPr lang="en-US" sz="900" b="1" i="0" u="sng" strike="noStrike" kern="1200" dirty="0">
                        <a:solidFill>
                          <a:schemeClr val="accent4">
                            <a:lumMod val="75000"/>
                          </a:schemeClr>
                        </a:solidFill>
                        <a:effectLst/>
                        <a:latin typeface="+mn-lt"/>
                        <a:ea typeface="+mn-ea"/>
                        <a:cs typeface="+mn-cs"/>
                      </a:endParaRPr>
                    </a:p>
                  </a:txBody>
                  <a:tcPr marL="36000" marR="36000" marT="9525" marB="0" anchor="ctr"/>
                </a:tc>
                <a:tc>
                  <a:txBody>
                    <a:bodyPr/>
                    <a:lstStyle/>
                    <a:p>
                      <a:pPr marL="0" algn="l" defTabSz="914400" rtl="0" eaLnBrk="1" fontAlgn="t" latinLnBrk="0" hangingPunct="1"/>
                      <a:r>
                        <a:rPr lang="en-US" sz="900" u="none" strike="noStrike" kern="1200" baseline="0" dirty="0" smtClean="0">
                          <a:effectLst/>
                        </a:rPr>
                        <a:t>{</a:t>
                      </a:r>
                      <a:r>
                        <a:rPr lang="en-US" sz="900" u="none" strike="noStrike" kern="1200" baseline="0" dirty="0" err="1" smtClean="0">
                          <a:effectLst/>
                        </a:rPr>
                        <a:t>user_id</a:t>
                      </a:r>
                      <a:r>
                        <a:rPr lang="en-US" sz="900" u="none" strike="noStrike" kern="1200" baseline="0" dirty="0" smtClean="0">
                          <a:effectLst/>
                        </a:rPr>
                        <a:t>}</a:t>
                      </a:r>
                      <a:endParaRPr lang="en-US" sz="900" b="0" i="0" u="none" strike="noStrike" kern="1200" dirty="0">
                        <a:solidFill>
                          <a:schemeClr val="accent4">
                            <a:lumMod val="75000"/>
                          </a:schemeClr>
                        </a:solidFill>
                        <a:effectLst/>
                        <a:latin typeface="+mn-lt"/>
                        <a:ea typeface="+mn-ea"/>
                        <a:cs typeface="+mn-cs"/>
                      </a:endParaRPr>
                    </a:p>
                  </a:txBody>
                  <a:tcPr marL="36000" marR="36000" marT="9525" marB="0" anchor="ctr"/>
                </a:tc>
                <a:tc>
                  <a:txBody>
                    <a:bodyPr/>
                    <a:lstStyle/>
                    <a:p>
                      <a:pPr algn="l" fontAlgn="t"/>
                      <a:r>
                        <a:rPr lang="en-US" sz="900" u="none" strike="noStrike" dirty="0" smtClean="0">
                          <a:effectLst/>
                        </a:rPr>
                        <a:t>{</a:t>
                      </a:r>
                      <a:r>
                        <a:rPr lang="en-US" sz="900" u="none" strike="noStrike" dirty="0" err="1" smtClean="0">
                          <a:effectLst/>
                        </a:rPr>
                        <a:t>role_type_name</a:t>
                      </a:r>
                      <a:r>
                        <a:rPr lang="en-US" sz="900" u="none" strike="noStrike" dirty="0" smtClean="0">
                          <a:effectLst/>
                        </a:rPr>
                        <a:t>}{/</a:t>
                      </a:r>
                      <a:r>
                        <a:rPr lang="en-US" sz="900" u="none" strike="noStrike" dirty="0" err="1" smtClean="0">
                          <a:effectLst/>
                        </a:rPr>
                        <a:t>prg_roles</a:t>
                      </a:r>
                      <a:r>
                        <a:rPr lang="en-US" sz="900" u="none" strike="noStrike" dirty="0" smtClean="0">
                          <a:effectLst/>
                        </a:rPr>
                        <a:t>}</a:t>
                      </a:r>
                      <a:endParaRPr lang="en-US" sz="900" b="0" i="0" u="none" strike="noStrike" dirty="0">
                        <a:solidFill>
                          <a:schemeClr val="accent4">
                            <a:lumMod val="75000"/>
                          </a:schemeClr>
                        </a:solidFill>
                        <a:effectLst/>
                        <a:latin typeface="+mn-lt"/>
                      </a:endParaRPr>
                    </a:p>
                  </a:txBody>
                  <a:tcPr marL="36000" marR="36000" marT="9525" marB="0" anchor="ctr"/>
                </a:tc>
              </a:tr>
            </a:tbl>
          </a:graphicData>
        </a:graphic>
      </p:graphicFrame>
      <p:sp>
        <p:nvSpPr>
          <p:cNvPr id="20" name="Title 1"/>
          <p:cNvSpPr>
            <a:spLocks noGrp="1"/>
          </p:cNvSpPr>
          <p:nvPr>
            <p:ph type="title"/>
          </p:nvPr>
        </p:nvSpPr>
        <p:spPr>
          <a:xfrm>
            <a:off x="324000" y="324000"/>
            <a:ext cx="8317080" cy="756000"/>
          </a:xfrm>
        </p:spPr>
        <p:txBody>
          <a:bodyPr/>
          <a:lstStyle/>
          <a:p>
            <a:r>
              <a:rPr lang="en-US" dirty="0" smtClean="0"/>
              <a:t>Program Roles</a:t>
            </a:r>
            <a:r>
              <a:rPr lang="en-US" sz="1000" b="0" dirty="0" smtClean="0">
                <a:solidFill>
                  <a:schemeClr val="bg1">
                    <a:lumMod val="65000"/>
                  </a:schemeClr>
                </a:solidFill>
                <a:latin typeface="Arial Black" panose="020B0A04020102020204" pitchFamily="34" charset="0"/>
                <a:cs typeface="Arial" panose="020B0604020202020204" pitchFamily="34" charset="0"/>
              </a:rPr>
              <a:t> </a:t>
            </a:r>
            <a:endParaRPr lang="en-US" sz="2000" dirty="0">
              <a:solidFill>
                <a:srgbClr val="FF0000"/>
              </a:solidFill>
            </a:endParaRPr>
          </a:p>
        </p:txBody>
      </p:sp>
      <p:sp>
        <p:nvSpPr>
          <p:cNvPr id="5" name="Rounded Rectangle 4"/>
          <p:cNvSpPr/>
          <p:nvPr/>
        </p:nvSpPr>
        <p:spPr bwMode="gray">
          <a:xfrm rot="392419">
            <a:off x="6058370" y="1946663"/>
            <a:ext cx="1973513" cy="1012172"/>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144000" tIns="72000" rIns="144000" bIns="72000" rtlCol="0" anchor="ctr">
            <a:spAutoFit/>
          </a:bodyPr>
          <a:lstStyle/>
          <a:p>
            <a:pPr algn="ctr" fontAlgn="base">
              <a:spcBef>
                <a:spcPct val="50000"/>
              </a:spcBef>
              <a:spcAft>
                <a:spcPct val="0"/>
              </a:spcAft>
              <a:buClr>
                <a:srgbClr val="F0AB00"/>
              </a:buClr>
              <a:buSzPct val="80000"/>
            </a:pPr>
            <a:r>
              <a:rPr lang="en-US" sz="1000" kern="0" dirty="0" smtClean="0">
                <a:solidFill>
                  <a:srgbClr val="000000"/>
                </a:solidFill>
                <a:ea typeface="Arial Unicode MS" pitchFamily="34" charset="-128"/>
                <a:cs typeface="Arial Unicode MS" pitchFamily="34" charset="-128"/>
                <a:sym typeface="Arial"/>
              </a:rPr>
              <a:t>User can have multiple roles. In this case, user will be listed in multiple rows. Data shall be sorted by user last name</a:t>
            </a:r>
          </a:p>
        </p:txBody>
      </p:sp>
      <p:sp>
        <p:nvSpPr>
          <p:cNvPr id="6" name="Rounded Rectangle 5"/>
          <p:cNvSpPr/>
          <p:nvPr/>
        </p:nvSpPr>
        <p:spPr bwMode="gray">
          <a:xfrm rot="392419">
            <a:off x="6238480" y="462707"/>
            <a:ext cx="1973513" cy="501394"/>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144000" tIns="72000" rIns="144000" bIns="72000" rtlCol="0" anchor="ctr">
            <a:spAutoFit/>
          </a:bodyPr>
          <a:lstStyle/>
          <a:p>
            <a:pPr algn="ctr" fontAlgn="base">
              <a:spcBef>
                <a:spcPct val="50000"/>
              </a:spcBef>
              <a:spcAft>
                <a:spcPct val="0"/>
              </a:spcAft>
              <a:buClr>
                <a:srgbClr val="F0AB00"/>
              </a:buClr>
              <a:buSzPct val="80000"/>
            </a:pPr>
            <a:r>
              <a:rPr lang="en-US" sz="1000" kern="0" dirty="0" smtClean="0">
                <a:solidFill>
                  <a:srgbClr val="000000"/>
                </a:solidFill>
                <a:ea typeface="Arial Unicode MS" pitchFamily="34" charset="-128"/>
                <a:cs typeface="Arial Unicode MS" pitchFamily="34" charset="-128"/>
                <a:sym typeface="Arial"/>
              </a:rPr>
              <a:t>Move program lead or other roles to top?</a:t>
            </a:r>
          </a:p>
        </p:txBody>
      </p:sp>
    </p:spTree>
    <p:extLst>
      <p:ext uri="{BB962C8B-B14F-4D97-AF65-F5344CB8AC3E}">
        <p14:creationId xmlns:p14="http://schemas.microsoft.com/office/powerpoint/2010/main" val="423052237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404" name="think-cell Slide" r:id="rId5" imgW="408" imgH="408" progId="TCLayout.ActiveDocument.1">
                  <p:embed/>
                </p:oleObj>
              </mc:Choice>
              <mc:Fallback>
                <p:oleObj name="think-cell Slide" r:id="rId5" imgW="408" imgH="408"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223653453"/>
              </p:ext>
            </p:extLst>
          </p:nvPr>
        </p:nvGraphicFramePr>
        <p:xfrm>
          <a:off x="436006" y="1310750"/>
          <a:ext cx="8373623" cy="2892863"/>
        </p:xfrm>
        <a:graphic>
          <a:graphicData uri="http://schemas.openxmlformats.org/drawingml/2006/table">
            <a:tbl>
              <a:tblPr firstRow="1" bandRow="1">
                <a:tableStyleId>{00A15C55-8517-42AA-B614-E9B94910E393}</a:tableStyleId>
              </a:tblPr>
              <a:tblGrid>
                <a:gridCol w="4595393"/>
                <a:gridCol w="3778230"/>
              </a:tblGrid>
              <a:tr h="290208">
                <a:tc>
                  <a:txBody>
                    <a:bodyPr/>
                    <a:lstStyle/>
                    <a:p>
                      <a:pPr algn="l"/>
                      <a:r>
                        <a:rPr lang="en-US" sz="900" dirty="0" smtClean="0"/>
                        <a:t>Name</a:t>
                      </a:r>
                      <a:endParaRPr lang="en-US" sz="900" dirty="0"/>
                    </a:p>
                  </a:txBody>
                  <a:tcPr anchor="ctr"/>
                </a:tc>
                <a:tc>
                  <a:txBody>
                    <a:bodyPr/>
                    <a:lstStyle/>
                    <a:p>
                      <a:pPr marL="0" algn="l" defTabSz="914400" rtl="0" eaLnBrk="1" latinLnBrk="0" hangingPunct="1"/>
                      <a:r>
                        <a:rPr lang="en-US" sz="900" dirty="0" smtClean="0"/>
                        <a:t>Role</a:t>
                      </a:r>
                      <a:endParaRPr lang="en-US" sz="900" b="1" kern="1200" dirty="0">
                        <a:solidFill>
                          <a:schemeClr val="lt1"/>
                        </a:solidFill>
                        <a:latin typeface="+mn-lt"/>
                        <a:ea typeface="+mn-ea"/>
                        <a:cs typeface="+mn-cs"/>
                      </a:endParaRPr>
                    </a:p>
                  </a:txBody>
                  <a:tcPr anchor="ctr"/>
                </a:tc>
              </a:tr>
              <a:tr h="236605">
                <a:tc>
                  <a:txBody>
                    <a:bodyPr/>
                    <a:lstStyle/>
                    <a:p>
                      <a:pPr marL="0" algn="l" defTabSz="914400" rtl="0" eaLnBrk="1" fontAlgn="t" latinLnBrk="0" hangingPunct="1"/>
                      <a:endParaRPr lang="en-US" sz="900" b="1" i="0" u="sng" strike="noStrike" kern="1200" dirty="0">
                        <a:solidFill>
                          <a:schemeClr val="accent4">
                            <a:lumMod val="75000"/>
                          </a:schemeClr>
                        </a:solidFill>
                        <a:effectLst/>
                        <a:latin typeface="+mn-lt"/>
                        <a:ea typeface="+mn-ea"/>
                        <a:cs typeface="+mn-cs"/>
                      </a:endParaRPr>
                    </a:p>
                  </a:txBody>
                  <a:tcPr marL="36000" marR="36000" marT="9525" marB="0" anchor="ctr"/>
                </a:tc>
                <a:tc>
                  <a:txBody>
                    <a:bodyPr/>
                    <a:lstStyle/>
                    <a:p>
                      <a:pPr algn="l" fontAlgn="t"/>
                      <a:endParaRPr lang="en-US" sz="900" b="0" i="0" u="none" strike="noStrike" dirty="0">
                        <a:solidFill>
                          <a:schemeClr val="accent4">
                            <a:lumMod val="75000"/>
                          </a:schemeClr>
                        </a:solidFill>
                        <a:effectLst/>
                        <a:latin typeface="+mn-lt"/>
                      </a:endParaRPr>
                    </a:p>
                  </a:txBody>
                  <a:tcPr marL="36000" marR="36000" marT="9525" marB="0" anchor="ctr"/>
                </a:tc>
              </a:tr>
              <a:tr h="236605">
                <a:tc>
                  <a:txBody>
                    <a:bodyPr/>
                    <a:lstStyle/>
                    <a:p>
                      <a:pPr marL="0" algn="l" defTabSz="914400" rtl="0" eaLnBrk="1" fontAlgn="t" latinLnBrk="0" hangingPunct="1"/>
                      <a:endParaRPr lang="en-US" sz="900" b="1" i="0" u="sng" strike="noStrike" kern="1200" dirty="0">
                        <a:solidFill>
                          <a:schemeClr val="accent4">
                            <a:lumMod val="75000"/>
                          </a:schemeClr>
                        </a:solidFill>
                        <a:effectLst/>
                        <a:latin typeface="+mn-lt"/>
                        <a:ea typeface="+mn-ea"/>
                        <a:cs typeface="+mn-cs"/>
                      </a:endParaRPr>
                    </a:p>
                  </a:txBody>
                  <a:tcPr marL="36000" marR="36000" marT="9525" marB="0" anchor="ctr"/>
                </a:tc>
                <a:tc>
                  <a:txBody>
                    <a:bodyPr/>
                    <a:lstStyle/>
                    <a:p>
                      <a:pPr algn="l" fontAlgn="t"/>
                      <a:endParaRPr lang="en-US" sz="900" b="0" i="0" u="none" strike="noStrike" dirty="0">
                        <a:solidFill>
                          <a:schemeClr val="accent4">
                            <a:lumMod val="75000"/>
                          </a:schemeClr>
                        </a:solidFill>
                        <a:effectLst/>
                        <a:latin typeface="+mn-lt"/>
                      </a:endParaRPr>
                    </a:p>
                  </a:txBody>
                  <a:tcPr marL="36000" marR="36000" marT="9525" marB="0" anchor="ctr"/>
                </a:tc>
              </a:tr>
              <a:tr h="236605">
                <a:tc>
                  <a:txBody>
                    <a:bodyPr/>
                    <a:lstStyle/>
                    <a:p>
                      <a:pPr marL="0" algn="l" defTabSz="914400" rtl="0" eaLnBrk="1" fontAlgn="t" latinLnBrk="0" hangingPunct="1"/>
                      <a:endParaRPr lang="en-US" sz="900" b="1" i="0" u="sng" strike="noStrike" kern="1200" dirty="0">
                        <a:solidFill>
                          <a:schemeClr val="accent4">
                            <a:lumMod val="75000"/>
                          </a:schemeClr>
                        </a:solidFill>
                        <a:effectLst/>
                        <a:latin typeface="+mn-lt"/>
                        <a:ea typeface="+mn-ea"/>
                        <a:cs typeface="+mn-cs"/>
                      </a:endParaRPr>
                    </a:p>
                  </a:txBody>
                  <a:tcPr marL="36000" marR="36000" marT="9525" marB="0" anchor="ctr"/>
                </a:tc>
                <a:tc>
                  <a:txBody>
                    <a:bodyPr/>
                    <a:lstStyle/>
                    <a:p>
                      <a:pPr algn="l" fontAlgn="t"/>
                      <a:endParaRPr lang="en-US" sz="900" b="0" i="0" u="none" strike="noStrike" dirty="0">
                        <a:solidFill>
                          <a:schemeClr val="accent4">
                            <a:lumMod val="75000"/>
                          </a:schemeClr>
                        </a:solidFill>
                        <a:effectLst/>
                        <a:latin typeface="+mn-lt"/>
                      </a:endParaRPr>
                    </a:p>
                  </a:txBody>
                  <a:tcPr marL="36000" marR="36000" marT="9525" marB="0" anchor="ctr"/>
                </a:tc>
              </a:tr>
              <a:tr h="236605">
                <a:tc>
                  <a:txBody>
                    <a:bodyPr/>
                    <a:lstStyle/>
                    <a:p>
                      <a:pPr marL="0" algn="l" defTabSz="914400" rtl="0" eaLnBrk="1" fontAlgn="t" latinLnBrk="0" hangingPunct="1"/>
                      <a:endParaRPr lang="en-US" sz="900" b="1" i="0" u="sng" strike="noStrike" kern="1200" dirty="0">
                        <a:solidFill>
                          <a:schemeClr val="accent4">
                            <a:lumMod val="75000"/>
                          </a:schemeClr>
                        </a:solidFill>
                        <a:effectLst/>
                        <a:latin typeface="+mn-lt"/>
                        <a:ea typeface="+mn-ea"/>
                        <a:cs typeface="+mn-cs"/>
                      </a:endParaRPr>
                    </a:p>
                  </a:txBody>
                  <a:tcPr marL="36000" marR="36000" marT="9525" marB="0" anchor="ctr"/>
                </a:tc>
                <a:tc>
                  <a:txBody>
                    <a:bodyPr/>
                    <a:lstStyle/>
                    <a:p>
                      <a:pPr algn="l" fontAlgn="t"/>
                      <a:endParaRPr lang="en-US" sz="900" b="0" i="0" u="none" strike="noStrike" dirty="0">
                        <a:solidFill>
                          <a:schemeClr val="accent4">
                            <a:lumMod val="75000"/>
                          </a:schemeClr>
                        </a:solidFill>
                        <a:effectLst/>
                        <a:latin typeface="+mn-lt"/>
                      </a:endParaRPr>
                    </a:p>
                  </a:txBody>
                  <a:tcPr marL="36000" marR="36000" marT="9525" marB="0" anchor="ctr"/>
                </a:tc>
              </a:tr>
              <a:tr h="236605">
                <a:tc>
                  <a:txBody>
                    <a:bodyPr/>
                    <a:lstStyle/>
                    <a:p>
                      <a:pPr marL="0" algn="l" defTabSz="914400" rtl="0" eaLnBrk="1" fontAlgn="t" latinLnBrk="0" hangingPunct="1"/>
                      <a:endParaRPr lang="en-US" sz="900" b="1" i="0" u="sng" strike="noStrike" kern="1200" dirty="0">
                        <a:solidFill>
                          <a:schemeClr val="accent4">
                            <a:lumMod val="75000"/>
                          </a:schemeClr>
                        </a:solidFill>
                        <a:effectLst/>
                        <a:latin typeface="+mn-lt"/>
                        <a:ea typeface="+mn-ea"/>
                        <a:cs typeface="+mn-cs"/>
                      </a:endParaRPr>
                    </a:p>
                  </a:txBody>
                  <a:tcPr marL="36000" marR="36000" marT="9525" marB="0" anchor="ctr"/>
                </a:tc>
                <a:tc>
                  <a:txBody>
                    <a:bodyPr/>
                    <a:lstStyle/>
                    <a:p>
                      <a:pPr algn="l" fontAlgn="t"/>
                      <a:endParaRPr lang="en-US" sz="900" b="0" i="0" u="none" strike="noStrike" dirty="0">
                        <a:solidFill>
                          <a:schemeClr val="accent4">
                            <a:lumMod val="75000"/>
                          </a:schemeClr>
                        </a:solidFill>
                        <a:effectLst/>
                        <a:latin typeface="+mn-lt"/>
                      </a:endParaRPr>
                    </a:p>
                  </a:txBody>
                  <a:tcPr marL="36000" marR="36000" marT="9525" marB="0" anchor="ctr"/>
                </a:tc>
              </a:tr>
              <a:tr h="236605">
                <a:tc>
                  <a:txBody>
                    <a:bodyPr/>
                    <a:lstStyle/>
                    <a:p>
                      <a:pPr marL="0" algn="l" defTabSz="914400" rtl="0" eaLnBrk="1" fontAlgn="t" latinLnBrk="0" hangingPunct="1"/>
                      <a:endParaRPr lang="en-US" sz="900" b="1" i="0" u="sng" strike="noStrike" kern="1200" dirty="0">
                        <a:solidFill>
                          <a:schemeClr val="accent4">
                            <a:lumMod val="75000"/>
                          </a:schemeClr>
                        </a:solidFill>
                        <a:effectLst/>
                        <a:latin typeface="+mn-lt"/>
                        <a:ea typeface="+mn-ea"/>
                        <a:cs typeface="+mn-cs"/>
                      </a:endParaRPr>
                    </a:p>
                  </a:txBody>
                  <a:tcPr marL="36000" marR="36000" marT="9525" marB="0" anchor="ctr"/>
                </a:tc>
                <a:tc>
                  <a:txBody>
                    <a:bodyPr/>
                    <a:lstStyle/>
                    <a:p>
                      <a:pPr algn="l" fontAlgn="t"/>
                      <a:endParaRPr lang="en-US" sz="900" b="0" i="0" u="none" strike="noStrike" dirty="0">
                        <a:solidFill>
                          <a:schemeClr val="accent4">
                            <a:lumMod val="75000"/>
                          </a:schemeClr>
                        </a:solidFill>
                        <a:effectLst/>
                        <a:latin typeface="+mn-lt"/>
                      </a:endParaRPr>
                    </a:p>
                  </a:txBody>
                  <a:tcPr marL="36000" marR="36000" marT="9525" marB="0" anchor="ctr"/>
                </a:tc>
              </a:tr>
              <a:tr h="236605">
                <a:tc>
                  <a:txBody>
                    <a:bodyPr/>
                    <a:lstStyle/>
                    <a:p>
                      <a:pPr marL="0" algn="l" defTabSz="914400" rtl="0" eaLnBrk="1" fontAlgn="t" latinLnBrk="0" hangingPunct="1"/>
                      <a:endParaRPr lang="en-US" sz="900" b="1" i="0" u="sng" strike="noStrike" kern="1200" dirty="0">
                        <a:solidFill>
                          <a:schemeClr val="accent4">
                            <a:lumMod val="75000"/>
                          </a:schemeClr>
                        </a:solidFill>
                        <a:effectLst/>
                        <a:latin typeface="+mn-lt"/>
                        <a:ea typeface="+mn-ea"/>
                        <a:cs typeface="+mn-cs"/>
                      </a:endParaRPr>
                    </a:p>
                  </a:txBody>
                  <a:tcPr marL="36000" marR="36000" marT="9525" marB="0" anchor="ctr"/>
                </a:tc>
                <a:tc>
                  <a:txBody>
                    <a:bodyPr/>
                    <a:lstStyle/>
                    <a:p>
                      <a:pPr algn="l" fontAlgn="t"/>
                      <a:endParaRPr lang="en-US" sz="900" b="0" i="0" u="none" strike="noStrike" dirty="0">
                        <a:solidFill>
                          <a:schemeClr val="accent4">
                            <a:lumMod val="75000"/>
                          </a:schemeClr>
                        </a:solidFill>
                        <a:effectLst/>
                        <a:latin typeface="+mn-lt"/>
                      </a:endParaRPr>
                    </a:p>
                  </a:txBody>
                  <a:tcPr marL="36000" marR="36000" marT="9525" marB="0" anchor="ctr"/>
                </a:tc>
              </a:tr>
              <a:tr h="236605">
                <a:tc>
                  <a:txBody>
                    <a:bodyPr/>
                    <a:lstStyle/>
                    <a:p>
                      <a:pPr marL="0" algn="l" defTabSz="914400" rtl="0" eaLnBrk="1" fontAlgn="t" latinLnBrk="0" hangingPunct="1"/>
                      <a:endParaRPr lang="en-US" sz="900" b="1" i="0" u="sng" strike="noStrike" kern="1200" dirty="0">
                        <a:solidFill>
                          <a:schemeClr val="accent4">
                            <a:lumMod val="75000"/>
                          </a:schemeClr>
                        </a:solidFill>
                        <a:effectLst/>
                        <a:latin typeface="+mn-lt"/>
                        <a:ea typeface="+mn-ea"/>
                        <a:cs typeface="+mn-cs"/>
                      </a:endParaRPr>
                    </a:p>
                  </a:txBody>
                  <a:tcPr marL="36000" marR="36000" marT="9525" marB="0" anchor="ctr"/>
                </a:tc>
                <a:tc>
                  <a:txBody>
                    <a:bodyPr/>
                    <a:lstStyle/>
                    <a:p>
                      <a:pPr algn="l" fontAlgn="t"/>
                      <a:endParaRPr lang="en-US" sz="900" b="0" i="0" u="none" strike="noStrike" dirty="0">
                        <a:solidFill>
                          <a:schemeClr val="accent4">
                            <a:lumMod val="75000"/>
                          </a:schemeClr>
                        </a:solidFill>
                        <a:effectLst/>
                        <a:latin typeface="+mn-lt"/>
                      </a:endParaRPr>
                    </a:p>
                  </a:txBody>
                  <a:tcPr marL="36000" marR="36000" marT="9525" marB="0" anchor="ctr"/>
                </a:tc>
              </a:tr>
              <a:tr h="236605">
                <a:tc>
                  <a:txBody>
                    <a:bodyPr/>
                    <a:lstStyle/>
                    <a:p>
                      <a:pPr marL="0" algn="l" defTabSz="914400" rtl="0" eaLnBrk="1" fontAlgn="t" latinLnBrk="0" hangingPunct="1"/>
                      <a:endParaRPr lang="en-US" sz="900" b="1" i="0" u="sng" strike="noStrike" kern="1200" dirty="0">
                        <a:solidFill>
                          <a:schemeClr val="accent4">
                            <a:lumMod val="75000"/>
                          </a:schemeClr>
                        </a:solidFill>
                        <a:effectLst/>
                        <a:latin typeface="+mn-lt"/>
                        <a:ea typeface="+mn-ea"/>
                        <a:cs typeface="+mn-cs"/>
                      </a:endParaRPr>
                    </a:p>
                  </a:txBody>
                  <a:tcPr marL="36000" marR="36000" marT="9525" marB="0" anchor="ctr"/>
                </a:tc>
                <a:tc>
                  <a:txBody>
                    <a:bodyPr/>
                    <a:lstStyle/>
                    <a:p>
                      <a:pPr algn="l" fontAlgn="t"/>
                      <a:endParaRPr lang="en-US" sz="900" b="0" i="0" u="none" strike="noStrike" dirty="0">
                        <a:solidFill>
                          <a:schemeClr val="accent4">
                            <a:lumMod val="75000"/>
                          </a:schemeClr>
                        </a:solidFill>
                        <a:effectLst/>
                        <a:latin typeface="+mn-lt"/>
                      </a:endParaRPr>
                    </a:p>
                  </a:txBody>
                  <a:tcPr marL="36000" marR="36000" marT="9525" marB="0" anchor="ctr"/>
                </a:tc>
              </a:tr>
              <a:tr h="236605">
                <a:tc>
                  <a:txBody>
                    <a:bodyPr/>
                    <a:lstStyle/>
                    <a:p>
                      <a:pPr marL="0" algn="l" defTabSz="914400" rtl="0" eaLnBrk="1" fontAlgn="t" latinLnBrk="0" hangingPunct="1"/>
                      <a:endParaRPr lang="en-US" sz="900" b="1" i="0" u="sng" strike="noStrike" kern="1200" dirty="0">
                        <a:solidFill>
                          <a:schemeClr val="accent4">
                            <a:lumMod val="75000"/>
                          </a:schemeClr>
                        </a:solidFill>
                        <a:effectLst/>
                        <a:latin typeface="+mn-lt"/>
                        <a:ea typeface="+mn-ea"/>
                        <a:cs typeface="+mn-cs"/>
                      </a:endParaRPr>
                    </a:p>
                  </a:txBody>
                  <a:tcPr marL="36000" marR="36000" marT="9525" marB="0" anchor="ctr"/>
                </a:tc>
                <a:tc>
                  <a:txBody>
                    <a:bodyPr/>
                    <a:lstStyle/>
                    <a:p>
                      <a:pPr algn="l" fontAlgn="t"/>
                      <a:endParaRPr lang="en-US" sz="900" b="0" i="0" u="none" strike="noStrike" dirty="0">
                        <a:solidFill>
                          <a:schemeClr val="accent4">
                            <a:lumMod val="75000"/>
                          </a:schemeClr>
                        </a:solidFill>
                        <a:effectLst/>
                        <a:latin typeface="+mn-lt"/>
                      </a:endParaRPr>
                    </a:p>
                  </a:txBody>
                  <a:tcPr marL="36000" marR="36000" marT="9525" marB="0" anchor="ctr"/>
                </a:tc>
              </a:tr>
              <a:tr h="236605">
                <a:tc>
                  <a:txBody>
                    <a:bodyPr/>
                    <a:lstStyle/>
                    <a:p>
                      <a:pPr marL="0" algn="l" defTabSz="914400" rtl="0" eaLnBrk="1" fontAlgn="t" latinLnBrk="0" hangingPunct="1"/>
                      <a:endParaRPr lang="en-US" sz="900" b="1" i="0" u="sng" strike="noStrike" kern="1200" dirty="0">
                        <a:solidFill>
                          <a:schemeClr val="accent4">
                            <a:lumMod val="75000"/>
                          </a:schemeClr>
                        </a:solidFill>
                        <a:effectLst/>
                        <a:latin typeface="+mn-lt"/>
                        <a:ea typeface="+mn-ea"/>
                        <a:cs typeface="+mn-cs"/>
                      </a:endParaRPr>
                    </a:p>
                  </a:txBody>
                  <a:tcPr marL="36000" marR="36000" marT="9525" marB="0" anchor="ctr"/>
                </a:tc>
                <a:tc>
                  <a:txBody>
                    <a:bodyPr/>
                    <a:lstStyle/>
                    <a:p>
                      <a:pPr algn="l" fontAlgn="t"/>
                      <a:endParaRPr lang="en-US" sz="900" b="0" i="0" u="none" strike="noStrike" dirty="0">
                        <a:solidFill>
                          <a:schemeClr val="accent4">
                            <a:lumMod val="75000"/>
                          </a:schemeClr>
                        </a:solidFill>
                        <a:effectLst/>
                        <a:latin typeface="+mn-lt"/>
                      </a:endParaRPr>
                    </a:p>
                  </a:txBody>
                  <a:tcPr marL="36000" marR="36000" marT="9525" marB="0" anchor="ctr"/>
                </a:tc>
              </a:tr>
            </a:tbl>
          </a:graphicData>
        </a:graphic>
      </p:graphicFrame>
      <p:sp>
        <p:nvSpPr>
          <p:cNvPr id="20" name="Title 1"/>
          <p:cNvSpPr>
            <a:spLocks noGrp="1"/>
          </p:cNvSpPr>
          <p:nvPr>
            <p:ph type="title"/>
          </p:nvPr>
        </p:nvSpPr>
        <p:spPr>
          <a:xfrm>
            <a:off x="323999" y="324000"/>
            <a:ext cx="8649404" cy="756000"/>
          </a:xfrm>
        </p:spPr>
        <p:txBody>
          <a:bodyPr/>
          <a:lstStyle/>
          <a:p>
            <a:r>
              <a:rPr lang="en-US" dirty="0" smtClean="0"/>
              <a:t>Participants of Release Decision Meeting on {</a:t>
            </a:r>
            <a:r>
              <a:rPr lang="en-US" dirty="0" err="1" smtClean="0"/>
              <a:t>current_date</a:t>
            </a:r>
            <a:r>
              <a:rPr lang="en-US" dirty="0" smtClean="0"/>
              <a:t>}</a:t>
            </a:r>
            <a:r>
              <a:rPr lang="en-US" dirty="0"/>
              <a:t/>
            </a:r>
            <a:br>
              <a:rPr lang="en-US" dirty="0"/>
            </a:br>
            <a:r>
              <a:rPr lang="en-US" sz="1200" dirty="0" smtClean="0"/>
              <a:t>(if not listed on previous slide)</a:t>
            </a:r>
            <a:endParaRPr lang="en-US" sz="1100" dirty="0">
              <a:solidFill>
                <a:srgbClr val="FF0000"/>
              </a:solidFill>
            </a:endParaRPr>
          </a:p>
        </p:txBody>
      </p:sp>
    </p:spTree>
    <p:extLst>
      <p:ext uri="{BB962C8B-B14F-4D97-AF65-F5344CB8AC3E}">
        <p14:creationId xmlns:p14="http://schemas.microsoft.com/office/powerpoint/2010/main" val="350855150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67" name="think-cell Slide" r:id="rId5" imgW="408" imgH="408" progId="TCLayout.ActiveDocument.1">
                  <p:embed/>
                </p:oleObj>
              </mc:Choice>
              <mc:Fallback>
                <p:oleObj name="think-cell Slide" r:id="rId5" imgW="408" imgH="408"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597462783"/>
              </p:ext>
            </p:extLst>
          </p:nvPr>
        </p:nvGraphicFramePr>
        <p:xfrm>
          <a:off x="436007" y="1304734"/>
          <a:ext cx="8401188" cy="574052"/>
        </p:xfrm>
        <a:graphic>
          <a:graphicData uri="http://schemas.openxmlformats.org/drawingml/2006/table">
            <a:tbl>
              <a:tblPr firstRow="1" bandRow="1">
                <a:tableStyleId>{5C22544A-7EE6-4342-B048-85BDC9FD1C3A}</a:tableStyleId>
              </a:tblPr>
              <a:tblGrid>
                <a:gridCol w="2583919"/>
                <a:gridCol w="1269332"/>
                <a:gridCol w="1341521"/>
                <a:gridCol w="1064795"/>
                <a:gridCol w="2141621"/>
              </a:tblGrid>
              <a:tr h="290208">
                <a:tc>
                  <a:txBody>
                    <a:bodyPr/>
                    <a:lstStyle/>
                    <a:p>
                      <a:pPr marL="0" algn="l" defTabSz="914400" rtl="0" eaLnBrk="1" latinLnBrk="0" hangingPunct="1"/>
                      <a:r>
                        <a:rPr lang="en-US" sz="900" b="1" kern="1200" dirty="0" smtClean="0">
                          <a:solidFill>
                            <a:schemeClr val="lt1"/>
                          </a:solidFill>
                          <a:latin typeface="+mn-lt"/>
                          <a:ea typeface="+mn-ea"/>
                          <a:cs typeface="+mn-cs"/>
                        </a:rPr>
                        <a:t>Milestone</a:t>
                      </a:r>
                      <a:endParaRPr lang="en-US" sz="900" b="1" kern="1200" dirty="0">
                        <a:solidFill>
                          <a:schemeClr val="lt1"/>
                        </a:solidFill>
                        <a:latin typeface="+mn-lt"/>
                        <a:ea typeface="+mn-ea"/>
                        <a:cs typeface="+mn-cs"/>
                      </a:endParaRPr>
                    </a:p>
                  </a:txBody>
                  <a:tcPr anchor="ctr">
                    <a:solidFill>
                      <a:schemeClr val="accent1"/>
                    </a:solidFill>
                  </a:tcPr>
                </a:tc>
                <a:tc>
                  <a:txBody>
                    <a:bodyPr/>
                    <a:lstStyle/>
                    <a:p>
                      <a:pPr marL="0" algn="l" defTabSz="914400" rtl="0" eaLnBrk="1" latinLnBrk="0" hangingPunct="1"/>
                      <a:r>
                        <a:rPr lang="en-US" sz="900" b="1" kern="1200" dirty="0" smtClean="0">
                          <a:solidFill>
                            <a:schemeClr val="lt1"/>
                          </a:solidFill>
                          <a:latin typeface="+mn-lt"/>
                          <a:ea typeface="+mn-ea"/>
                          <a:cs typeface="+mn-cs"/>
                        </a:rPr>
                        <a:t>Date /</a:t>
                      </a:r>
                      <a:r>
                        <a:rPr lang="en-US" sz="900" b="1" kern="1200" baseline="0" dirty="0" smtClean="0">
                          <a:solidFill>
                            <a:schemeClr val="lt1"/>
                          </a:solidFill>
                          <a:latin typeface="+mn-lt"/>
                          <a:ea typeface="+mn-ea"/>
                          <a:cs typeface="+mn-cs"/>
                        </a:rPr>
                        <a:t> Time</a:t>
                      </a:r>
                      <a:endParaRPr lang="en-US" sz="900" b="1" kern="1200" dirty="0">
                        <a:solidFill>
                          <a:schemeClr val="lt1"/>
                        </a:solidFill>
                        <a:latin typeface="+mn-lt"/>
                        <a:ea typeface="+mn-ea"/>
                        <a:cs typeface="+mn-cs"/>
                      </a:endParaRPr>
                    </a:p>
                  </a:txBody>
                  <a:tcPr anchor="ctr">
                    <a:solidFill>
                      <a:schemeClr val="accent1"/>
                    </a:solidFill>
                  </a:tcPr>
                </a:tc>
                <a:tc>
                  <a:txBody>
                    <a:bodyPr/>
                    <a:lstStyle/>
                    <a:p>
                      <a:pPr algn="l"/>
                      <a:r>
                        <a:rPr lang="en-US" sz="900" dirty="0" smtClean="0"/>
                        <a:t>Milestone</a:t>
                      </a:r>
                      <a:r>
                        <a:rPr lang="en-US" sz="900" baseline="0" dirty="0" smtClean="0"/>
                        <a:t> Type</a:t>
                      </a:r>
                      <a:endParaRPr lang="en-US" sz="900" dirty="0"/>
                    </a:p>
                  </a:txBody>
                  <a:tcPr anchor="ctr">
                    <a:solidFill>
                      <a:schemeClr val="accent1"/>
                    </a:solidFill>
                  </a:tcPr>
                </a:tc>
                <a:tc>
                  <a:txBody>
                    <a:bodyPr/>
                    <a:lstStyle/>
                    <a:p>
                      <a:pPr algn="l"/>
                      <a:r>
                        <a:rPr lang="en-US" sz="900" dirty="0" smtClean="0"/>
                        <a:t>Status</a:t>
                      </a:r>
                      <a:endParaRPr lang="en-US" sz="900" dirty="0"/>
                    </a:p>
                  </a:txBody>
                  <a:tcPr anchor="ctr">
                    <a:solidFill>
                      <a:schemeClr val="accent1"/>
                    </a:solidFill>
                  </a:tcPr>
                </a:tc>
                <a:tc>
                  <a:txBody>
                    <a:bodyPr/>
                    <a:lstStyle/>
                    <a:p>
                      <a:pPr algn="l"/>
                      <a:r>
                        <a:rPr lang="en-US" sz="900" dirty="0" smtClean="0"/>
                        <a:t>Comments</a:t>
                      </a:r>
                      <a:endParaRPr lang="en-US" sz="900" dirty="0"/>
                    </a:p>
                  </a:txBody>
                  <a:tcPr anchor="ctr">
                    <a:solidFill>
                      <a:schemeClr val="accent1"/>
                    </a:solidFill>
                  </a:tcPr>
                </a:tc>
              </a:tr>
              <a:tr h="236605">
                <a:tc>
                  <a:txBody>
                    <a:bodyPr/>
                    <a:lstStyle/>
                    <a:p>
                      <a:pPr marL="0" algn="l" defTabSz="914400" rtl="0" eaLnBrk="1" fontAlgn="t" latinLnBrk="0" hangingPunct="1"/>
                      <a:r>
                        <a:rPr lang="en-US" sz="900" b="0" i="0" u="sng" strike="noStrike" kern="1200" dirty="0" smtClean="0">
                          <a:solidFill>
                            <a:schemeClr val="tx1"/>
                          </a:solidFill>
                          <a:effectLst/>
                          <a:latin typeface="+mn-lt"/>
                          <a:ea typeface="+mn-ea"/>
                          <a:cs typeface="+mn-cs"/>
                        </a:rPr>
                        <a:t>{#</a:t>
                      </a:r>
                      <a:r>
                        <a:rPr lang="en-US" sz="900" b="0" i="0" u="sng" strike="noStrike" kern="1200" dirty="0" err="1" smtClean="0">
                          <a:solidFill>
                            <a:schemeClr val="tx1"/>
                          </a:solidFill>
                          <a:effectLst/>
                          <a:latin typeface="+mn-lt"/>
                          <a:ea typeface="+mn-ea"/>
                          <a:cs typeface="+mn-cs"/>
                        </a:rPr>
                        <a:t>milestones;allow_multi_page</a:t>
                      </a:r>
                      <a:r>
                        <a:rPr lang="en-US" sz="900" b="0" i="0" u="sng" strike="noStrike" kern="1200" dirty="0" smtClean="0">
                          <a:solidFill>
                            <a:schemeClr val="tx1"/>
                          </a:solidFill>
                          <a:effectLst/>
                          <a:latin typeface="+mn-lt"/>
                          <a:ea typeface="+mn-ea"/>
                          <a:cs typeface="+mn-cs"/>
                        </a:rPr>
                        <a:t>=</a:t>
                      </a:r>
                      <a:r>
                        <a:rPr lang="en-US" sz="900" b="0" i="0" u="sng" strike="noStrike" kern="1200" dirty="0" err="1" smtClean="0">
                          <a:solidFill>
                            <a:schemeClr val="tx1"/>
                          </a:solidFill>
                          <a:effectLst/>
                          <a:latin typeface="+mn-lt"/>
                          <a:ea typeface="+mn-ea"/>
                          <a:cs typeface="+mn-cs"/>
                        </a:rPr>
                        <a:t>true;max_rows</a:t>
                      </a:r>
                      <a:r>
                        <a:rPr lang="en-US" sz="900" b="0" i="0" u="sng" strike="noStrike" kern="1200" dirty="0" smtClean="0">
                          <a:solidFill>
                            <a:schemeClr val="tx1"/>
                          </a:solidFill>
                          <a:effectLst/>
                          <a:latin typeface="+mn-lt"/>
                          <a:ea typeface="+mn-ea"/>
                          <a:cs typeface="+mn-cs"/>
                        </a:rPr>
                        <a:t>=15}{</a:t>
                      </a:r>
                      <a:r>
                        <a:rPr lang="en-US" sz="900" b="0" i="0" u="sng" strike="noStrike" kern="1200" dirty="0" err="1" smtClean="0">
                          <a:solidFill>
                            <a:schemeClr val="tx1"/>
                          </a:solidFill>
                          <a:effectLst/>
                          <a:latin typeface="+mn-lt"/>
                          <a:ea typeface="+mn-ea"/>
                          <a:cs typeface="+mn-cs"/>
                        </a:rPr>
                        <a:t>ms_name</a:t>
                      </a:r>
                      <a:r>
                        <a:rPr lang="en-US" sz="900" b="0" i="0" u="sng" strike="noStrike" kern="1200" dirty="0" smtClean="0">
                          <a:solidFill>
                            <a:schemeClr val="tx1"/>
                          </a:solidFill>
                          <a:effectLst/>
                          <a:latin typeface="+mn-lt"/>
                          <a:ea typeface="+mn-ea"/>
                          <a:cs typeface="+mn-cs"/>
                        </a:rPr>
                        <a:t>}</a:t>
                      </a:r>
                      <a:endParaRPr lang="en-US" sz="900" b="0" i="0" u="sng" strike="noStrike" kern="1200" dirty="0">
                        <a:solidFill>
                          <a:schemeClr val="tx1"/>
                        </a:solidFill>
                        <a:effectLst/>
                        <a:latin typeface="+mn-lt"/>
                        <a:ea typeface="+mn-ea"/>
                        <a:cs typeface="+mn-cs"/>
                      </a:endParaRPr>
                    </a:p>
                  </a:txBody>
                  <a:tcPr marL="36000" marR="36000" marT="9525" marB="0" anchor="ctr"/>
                </a:tc>
                <a:tc>
                  <a:txBody>
                    <a:bodyPr/>
                    <a:lstStyle/>
                    <a:p>
                      <a:pPr marL="0" algn="l" defTabSz="914400" rtl="0" eaLnBrk="1" fontAlgn="t" latinLnBrk="0" hangingPunct="1"/>
                      <a:r>
                        <a:rPr lang="en-US" sz="900" b="0" i="0" u="none" strike="noStrike" kern="1200" baseline="0" dirty="0" smtClean="0">
                          <a:solidFill>
                            <a:schemeClr val="tx1"/>
                          </a:solidFill>
                          <a:effectLst/>
                          <a:latin typeface="+mn-lt"/>
                          <a:ea typeface="+mn-ea"/>
                          <a:cs typeface="+mn-cs"/>
                        </a:rPr>
                        <a:t>{</a:t>
                      </a:r>
                      <a:r>
                        <a:rPr lang="en-US" sz="900" b="0" i="0" u="none" strike="noStrike" kern="1200" baseline="0" dirty="0" err="1" smtClean="0">
                          <a:solidFill>
                            <a:schemeClr val="tx1"/>
                          </a:solidFill>
                          <a:effectLst/>
                          <a:latin typeface="+mn-lt"/>
                          <a:ea typeface="+mn-ea"/>
                          <a:cs typeface="+mn-cs"/>
                        </a:rPr>
                        <a:t>ms_date</a:t>
                      </a:r>
                      <a:r>
                        <a:rPr lang="en-US" sz="900" b="0" i="0" u="none" strike="noStrike" kern="1200" baseline="0" dirty="0" smtClean="0">
                          <a:solidFill>
                            <a:schemeClr val="tx1"/>
                          </a:solidFill>
                          <a:effectLst/>
                          <a:latin typeface="+mn-lt"/>
                          <a:ea typeface="+mn-ea"/>
                          <a:cs typeface="+mn-cs"/>
                        </a:rPr>
                        <a:t>}{</a:t>
                      </a:r>
                      <a:r>
                        <a:rPr lang="en-US" sz="900" b="0" i="0" u="none" strike="noStrike" kern="1200" baseline="0" dirty="0" err="1" smtClean="0">
                          <a:solidFill>
                            <a:schemeClr val="tx1"/>
                          </a:solidFill>
                          <a:effectLst/>
                          <a:latin typeface="+mn-lt"/>
                          <a:ea typeface="+mn-ea"/>
                          <a:cs typeface="+mn-cs"/>
                        </a:rPr>
                        <a:t>ms_time</a:t>
                      </a:r>
                      <a:r>
                        <a:rPr lang="en-US" sz="900" b="0" i="0" u="none" strike="noStrike" kern="1200" baseline="0" dirty="0" smtClean="0">
                          <a:solidFill>
                            <a:schemeClr val="tx1"/>
                          </a:solidFill>
                          <a:effectLst/>
                          <a:latin typeface="+mn-lt"/>
                          <a:ea typeface="+mn-ea"/>
                          <a:cs typeface="+mn-cs"/>
                        </a:rPr>
                        <a:t>}</a:t>
                      </a:r>
                      <a:br>
                        <a:rPr lang="en-US" sz="900" b="0" i="0" u="none" strike="noStrike" kern="1200" baseline="0" dirty="0" smtClean="0">
                          <a:solidFill>
                            <a:schemeClr val="tx1"/>
                          </a:solidFill>
                          <a:effectLst/>
                          <a:latin typeface="+mn-lt"/>
                          <a:ea typeface="+mn-ea"/>
                          <a:cs typeface="+mn-cs"/>
                        </a:rPr>
                      </a:br>
                      <a:r>
                        <a:rPr lang="en-US" sz="900" b="0" i="0" u="none" strike="noStrike" kern="1200" baseline="0" dirty="0" smtClean="0">
                          <a:solidFill>
                            <a:schemeClr val="tx1"/>
                          </a:solidFill>
                          <a:effectLst/>
                          <a:latin typeface="+mn-lt"/>
                          <a:ea typeface="+mn-ea"/>
                          <a:cs typeface="+mn-cs"/>
                        </a:rPr>
                        <a:t>{</a:t>
                      </a:r>
                      <a:r>
                        <a:rPr lang="en-US" sz="900" b="0" i="0" u="none" strike="noStrike" kern="1200" baseline="0" dirty="0" err="1" smtClean="0">
                          <a:solidFill>
                            <a:schemeClr val="tx1"/>
                          </a:solidFill>
                          <a:effectLst/>
                          <a:latin typeface="+mn-lt"/>
                          <a:ea typeface="+mn-ea"/>
                          <a:cs typeface="+mn-cs"/>
                        </a:rPr>
                        <a:t>ms_time_zone</a:t>
                      </a:r>
                      <a:r>
                        <a:rPr lang="en-US" sz="900" b="0" i="0" u="none" strike="noStrike" kern="1200" baseline="0" dirty="0" smtClean="0">
                          <a:solidFill>
                            <a:schemeClr val="tx1"/>
                          </a:solidFill>
                          <a:effectLst/>
                          <a:latin typeface="+mn-lt"/>
                          <a:ea typeface="+mn-ea"/>
                          <a:cs typeface="+mn-cs"/>
                        </a:rPr>
                        <a:t>}</a:t>
                      </a:r>
                      <a:endParaRPr lang="en-US" sz="900" b="0" i="0" u="none" strike="noStrike" kern="1200" dirty="0">
                        <a:solidFill>
                          <a:schemeClr val="tx1"/>
                        </a:solidFill>
                        <a:effectLst/>
                        <a:latin typeface="+mn-lt"/>
                        <a:ea typeface="+mn-ea"/>
                        <a:cs typeface="+mn-cs"/>
                      </a:endParaRPr>
                    </a:p>
                  </a:txBody>
                  <a:tcPr marL="36000" marR="36000" marT="9525" marB="0" anchor="ctr"/>
                </a:tc>
                <a:tc>
                  <a:txBody>
                    <a:bodyPr/>
                    <a:lstStyle/>
                    <a:p>
                      <a:pPr algn="l" fontAlgn="t"/>
                      <a:endParaRPr lang="en-US" sz="900" b="0" i="0" u="none" strike="noStrike" dirty="0">
                        <a:solidFill>
                          <a:schemeClr val="tx1"/>
                        </a:solidFill>
                        <a:effectLst/>
                        <a:latin typeface="+mn-lt"/>
                      </a:endParaRPr>
                    </a:p>
                  </a:txBody>
                  <a:tcPr marL="36000" marR="36000" marT="9525" marB="0" anchor="ctr"/>
                </a:tc>
                <a:tc>
                  <a:txBody>
                    <a:bodyPr/>
                    <a:lstStyle/>
                    <a:p>
                      <a:pPr algn="l" fontAlgn="t"/>
                      <a:r>
                        <a:rPr lang="en-US" sz="900" b="0" i="0" u="none" strike="noStrike" dirty="0" smtClean="0">
                          <a:solidFill>
                            <a:schemeClr val="tx1"/>
                          </a:solidFill>
                          <a:effectLst/>
                          <a:latin typeface="+mn-lt"/>
                        </a:rPr>
                        <a:t>{</a:t>
                      </a:r>
                      <a:r>
                        <a:rPr lang="en-US" sz="900" b="0" i="0" u="none" strike="noStrike" dirty="0" err="1" smtClean="0">
                          <a:solidFill>
                            <a:schemeClr val="tx1"/>
                          </a:solidFill>
                          <a:effectLst/>
                          <a:latin typeface="+mn-lt"/>
                        </a:rPr>
                        <a:t>ms_status_text</a:t>
                      </a:r>
                      <a:r>
                        <a:rPr lang="en-US" sz="900" b="0" i="0" u="none" strike="noStrike" dirty="0" smtClean="0">
                          <a:solidFill>
                            <a:schemeClr val="tx1"/>
                          </a:solidFill>
                          <a:effectLst/>
                          <a:latin typeface="+mn-lt"/>
                        </a:rPr>
                        <a:t>}</a:t>
                      </a:r>
                      <a:endParaRPr lang="en-US" sz="900" b="0" i="0" u="none" strike="noStrike" dirty="0">
                        <a:solidFill>
                          <a:schemeClr val="tx1"/>
                        </a:solidFill>
                        <a:effectLst/>
                        <a:latin typeface="+mn-lt"/>
                      </a:endParaRPr>
                    </a:p>
                  </a:txBody>
                  <a:tcPr marL="36000" marR="36000" marT="9525" marB="0" anchor="ctr"/>
                </a:tc>
                <a:tc>
                  <a:txBody>
                    <a:bodyPr/>
                    <a:lstStyle/>
                    <a:p>
                      <a:pPr algn="l" fontAlgn="t"/>
                      <a:r>
                        <a:rPr lang="en-US" sz="900" b="0" i="0" u="none" strike="noStrike" dirty="0" smtClean="0">
                          <a:solidFill>
                            <a:schemeClr val="tx1"/>
                          </a:solidFill>
                          <a:effectLst/>
                          <a:latin typeface="+mn-lt"/>
                        </a:rPr>
                        <a:t>{</a:t>
                      </a:r>
                      <a:r>
                        <a:rPr lang="en-US" sz="900" b="0" i="0" u="none" strike="noStrike" dirty="0" err="1" smtClean="0">
                          <a:solidFill>
                            <a:schemeClr val="tx1"/>
                          </a:solidFill>
                          <a:effectLst/>
                          <a:latin typeface="+mn-lt"/>
                        </a:rPr>
                        <a:t>ms_last_comment</a:t>
                      </a:r>
                      <a:r>
                        <a:rPr lang="en-US" sz="900" b="0" i="0" u="none" strike="noStrike" dirty="0" smtClean="0">
                          <a:solidFill>
                            <a:schemeClr val="tx1"/>
                          </a:solidFill>
                          <a:effectLst/>
                          <a:latin typeface="+mn-lt"/>
                        </a:rPr>
                        <a:t>} {/milestones}</a:t>
                      </a:r>
                      <a:endParaRPr lang="en-US" sz="900" b="0" i="0" u="none" strike="noStrike" dirty="0">
                        <a:solidFill>
                          <a:schemeClr val="tx1"/>
                        </a:solidFill>
                        <a:effectLst/>
                        <a:latin typeface="+mn-lt"/>
                      </a:endParaRPr>
                    </a:p>
                  </a:txBody>
                  <a:tcPr marL="36000" marR="36000" marT="9525" marB="0" anchor="ctr"/>
                </a:tc>
              </a:tr>
            </a:tbl>
          </a:graphicData>
        </a:graphic>
      </p:graphicFrame>
      <p:sp>
        <p:nvSpPr>
          <p:cNvPr id="20" name="Title 1"/>
          <p:cNvSpPr>
            <a:spLocks noGrp="1"/>
          </p:cNvSpPr>
          <p:nvPr>
            <p:ph type="title"/>
          </p:nvPr>
        </p:nvSpPr>
        <p:spPr>
          <a:xfrm>
            <a:off x="324000" y="324000"/>
            <a:ext cx="8317080" cy="756000"/>
          </a:xfrm>
        </p:spPr>
        <p:txBody>
          <a:bodyPr/>
          <a:lstStyle/>
          <a:p>
            <a:r>
              <a:rPr lang="en-US" dirty="0" smtClean="0"/>
              <a:t>Delivery Milestones</a:t>
            </a:r>
            <a:endParaRPr lang="en-US" sz="2000" dirty="0">
              <a:solidFill>
                <a:srgbClr val="FF0000"/>
              </a:solidFill>
            </a:endParaRPr>
          </a:p>
        </p:txBody>
      </p:sp>
    </p:spTree>
    <p:extLst>
      <p:ext uri="{BB962C8B-B14F-4D97-AF65-F5344CB8AC3E}">
        <p14:creationId xmlns:p14="http://schemas.microsoft.com/office/powerpoint/2010/main" val="14287425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451" name="think-cell Slide" r:id="rId5" imgW="408" imgH="408" progId="TCLayout.ActiveDocument.1">
                  <p:embed/>
                </p:oleObj>
              </mc:Choice>
              <mc:Fallback>
                <p:oleObj name="think-cell Slide" r:id="rId5" imgW="408" imgH="408"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272440640"/>
              </p:ext>
            </p:extLst>
          </p:nvPr>
        </p:nvGraphicFramePr>
        <p:xfrm>
          <a:off x="436007" y="1310750"/>
          <a:ext cx="8389157" cy="574052"/>
        </p:xfrm>
        <a:graphic>
          <a:graphicData uri="http://schemas.openxmlformats.org/drawingml/2006/table">
            <a:tbl>
              <a:tblPr firstRow="1" bandRow="1">
                <a:tableStyleId>{93296810-A885-4BE3-A3E7-6D5BEEA58F35}</a:tableStyleId>
              </a:tblPr>
              <a:tblGrid>
                <a:gridCol w="2598863"/>
                <a:gridCol w="1830014"/>
                <a:gridCol w="2143241"/>
                <a:gridCol w="1817039"/>
              </a:tblGrid>
              <a:tr h="290208">
                <a:tc>
                  <a:txBody>
                    <a:bodyPr/>
                    <a:lstStyle/>
                    <a:p>
                      <a:pPr algn="l"/>
                      <a:r>
                        <a:rPr lang="en-US" sz="900" dirty="0" smtClean="0"/>
                        <a:t>PPMS Object Name</a:t>
                      </a:r>
                      <a:endParaRPr lang="en-US" sz="900" dirty="0"/>
                    </a:p>
                  </a:txBody>
                  <a:tcPr anchor="ctr"/>
                </a:tc>
                <a:tc>
                  <a:txBody>
                    <a:bodyPr/>
                    <a:lstStyle/>
                    <a:p>
                      <a:pPr algn="l"/>
                      <a:r>
                        <a:rPr lang="en-US" sz="900" dirty="0" smtClean="0"/>
                        <a:t>PPMS Object</a:t>
                      </a:r>
                      <a:r>
                        <a:rPr lang="en-US" sz="900" baseline="0" dirty="0" smtClean="0"/>
                        <a:t> Type</a:t>
                      </a:r>
                      <a:endParaRPr lang="en-US" sz="900" dirty="0"/>
                    </a:p>
                  </a:txBody>
                  <a:tcPr anchor="ctr"/>
                </a:tc>
                <a:tc>
                  <a:txBody>
                    <a:bodyPr/>
                    <a:lstStyle/>
                    <a:p>
                      <a:pPr algn="l"/>
                      <a:r>
                        <a:rPr lang="en-US" sz="900" dirty="0" smtClean="0"/>
                        <a:t>PPMS Release Type</a:t>
                      </a:r>
                      <a:endParaRPr lang="en-US" sz="900" dirty="0"/>
                    </a:p>
                  </a:txBody>
                  <a:tcPr anchor="ctr"/>
                </a:tc>
                <a:tc>
                  <a:txBody>
                    <a:bodyPr/>
                    <a:lstStyle/>
                    <a:p>
                      <a:pPr marL="0" algn="l" defTabSz="914400" rtl="0" eaLnBrk="1" latinLnBrk="0" hangingPunct="1"/>
                      <a:r>
                        <a:rPr lang="en-US" sz="900" kern="1200" dirty="0" smtClean="0"/>
                        <a:t>Assignment</a:t>
                      </a:r>
                      <a:r>
                        <a:rPr lang="en-US" sz="900" kern="1200" baseline="0" dirty="0" smtClean="0"/>
                        <a:t> Type</a:t>
                      </a:r>
                      <a:endParaRPr lang="en-US" sz="900" b="1" kern="1200" dirty="0">
                        <a:solidFill>
                          <a:schemeClr val="lt1"/>
                        </a:solidFill>
                        <a:latin typeface="+mn-lt"/>
                        <a:ea typeface="+mn-ea"/>
                        <a:cs typeface="+mn-cs"/>
                      </a:endParaRPr>
                    </a:p>
                  </a:txBody>
                  <a:tcPr anchor="ctr"/>
                </a:tc>
              </a:tr>
              <a:tr h="236605">
                <a:tc>
                  <a:txBody>
                    <a:bodyPr/>
                    <a:lstStyle/>
                    <a:p>
                      <a:pPr marL="0" algn="l" defTabSz="914400" rtl="0" eaLnBrk="1" fontAlgn="t" latinLnBrk="0" hangingPunct="1"/>
                      <a:r>
                        <a:rPr lang="en-US" sz="900" u="sng" strike="noStrike" kern="1200" dirty="0" smtClean="0">
                          <a:effectLst/>
                        </a:rPr>
                        <a:t>{#</a:t>
                      </a:r>
                      <a:r>
                        <a:rPr lang="en-US" sz="900" u="sng" strike="noStrike" kern="1200" dirty="0" err="1" smtClean="0">
                          <a:effectLst/>
                        </a:rPr>
                        <a:t>ppms_obj;allow_multi_page</a:t>
                      </a:r>
                      <a:r>
                        <a:rPr lang="en-US" sz="900" u="sng" strike="noStrike" kern="1200" dirty="0" smtClean="0">
                          <a:effectLst/>
                        </a:rPr>
                        <a:t>=</a:t>
                      </a:r>
                      <a:r>
                        <a:rPr lang="en-US" sz="900" u="sng" strike="noStrike" kern="1200" dirty="0" err="1" smtClean="0">
                          <a:effectLst/>
                        </a:rPr>
                        <a:t>true;max_rows</a:t>
                      </a:r>
                      <a:r>
                        <a:rPr lang="en-US" sz="900" u="sng" strike="noStrike" kern="1200" dirty="0" smtClean="0">
                          <a:effectLst/>
                        </a:rPr>
                        <a:t>=15}{</a:t>
                      </a:r>
                      <a:r>
                        <a:rPr lang="en-US" sz="900" u="sng" strike="noStrike" kern="1200" dirty="0" err="1" smtClean="0">
                          <a:effectLst/>
                        </a:rPr>
                        <a:t>ppms_obj_name</a:t>
                      </a:r>
                      <a:r>
                        <a:rPr lang="en-US" sz="900" u="sng" strike="noStrike" kern="1200" dirty="0" smtClean="0">
                          <a:effectLst/>
                        </a:rPr>
                        <a:t>}</a:t>
                      </a:r>
                      <a:endParaRPr lang="en-US" sz="900" b="1" i="0" u="sng" strike="noStrike" kern="1200" dirty="0">
                        <a:solidFill>
                          <a:schemeClr val="accent4">
                            <a:lumMod val="75000"/>
                          </a:schemeClr>
                        </a:solidFill>
                        <a:effectLst/>
                        <a:latin typeface="+mn-lt"/>
                        <a:ea typeface="+mn-ea"/>
                        <a:cs typeface="+mn-cs"/>
                      </a:endParaRPr>
                    </a:p>
                  </a:txBody>
                  <a:tcPr marL="36000" marR="36000" marT="9525" marB="0" anchor="ctr"/>
                </a:tc>
                <a:tc>
                  <a:txBody>
                    <a:bodyPr/>
                    <a:lstStyle/>
                    <a:p>
                      <a:pPr marL="0" algn="l" defTabSz="914400" rtl="0" eaLnBrk="1" fontAlgn="t" latinLnBrk="0" hangingPunct="1"/>
                      <a:r>
                        <a:rPr lang="en-US" sz="900" u="none" strike="noStrike" kern="1200" baseline="0" dirty="0" smtClean="0">
                          <a:effectLst/>
                        </a:rPr>
                        <a:t>{</a:t>
                      </a:r>
                      <a:r>
                        <a:rPr lang="en-US" sz="900" u="none" strike="noStrike" kern="1200" baseline="0" dirty="0" err="1" smtClean="0">
                          <a:effectLst/>
                        </a:rPr>
                        <a:t>ppms_obj_type</a:t>
                      </a:r>
                      <a:r>
                        <a:rPr lang="en-US" sz="900" u="none" strike="noStrike" kern="1200" baseline="0" dirty="0" smtClean="0">
                          <a:effectLst/>
                        </a:rPr>
                        <a:t>}</a:t>
                      </a:r>
                      <a:endParaRPr lang="en-US" sz="900" b="0" i="0" u="none" strike="noStrike" kern="1200" dirty="0">
                        <a:solidFill>
                          <a:schemeClr val="accent4">
                            <a:lumMod val="75000"/>
                          </a:schemeClr>
                        </a:solidFill>
                        <a:effectLst/>
                        <a:latin typeface="+mn-lt"/>
                        <a:ea typeface="+mn-ea"/>
                        <a:cs typeface="+mn-cs"/>
                      </a:endParaRPr>
                    </a:p>
                  </a:txBody>
                  <a:tcPr marL="36000" marR="36000" marT="9525" marB="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900" u="none" strike="noStrike" kern="1200" baseline="0" dirty="0" smtClean="0">
                          <a:effectLst/>
                        </a:rPr>
                        <a:t>{</a:t>
                      </a:r>
                      <a:r>
                        <a:rPr lang="en-US" sz="900" u="none" strike="noStrike" kern="1200" baseline="0" dirty="0" err="1" smtClean="0">
                          <a:effectLst/>
                        </a:rPr>
                        <a:t>ppms_obj_type</a:t>
                      </a:r>
                      <a:r>
                        <a:rPr lang="en-US" sz="900" u="none" strike="noStrike" kern="1200" baseline="0" dirty="0" smtClean="0">
                          <a:effectLst/>
                        </a:rPr>
                        <a:t>}</a:t>
                      </a:r>
                      <a:endParaRPr lang="en-US" sz="900" u="none" strike="noStrike" kern="1200" dirty="0" smtClean="0">
                        <a:effectLst/>
                      </a:endParaRPr>
                    </a:p>
                  </a:txBody>
                  <a:tcPr marL="36000" marR="36000" marT="9525" marB="0" anchor="ctr"/>
                </a:tc>
                <a:tc>
                  <a:txBody>
                    <a:bodyPr/>
                    <a:lstStyle/>
                    <a:p>
                      <a:pPr algn="l" fontAlgn="t"/>
                      <a:r>
                        <a:rPr lang="en-US" sz="900" u="none" strike="noStrike" dirty="0" smtClean="0">
                          <a:effectLst/>
                        </a:rPr>
                        <a:t>{</a:t>
                      </a:r>
                      <a:r>
                        <a:rPr lang="en-US" sz="900" u="none" strike="noStrike" dirty="0" err="1" smtClean="0">
                          <a:effectLst/>
                        </a:rPr>
                        <a:t>ppms_assign_type</a:t>
                      </a:r>
                      <a:r>
                        <a:rPr lang="en-US" sz="900" u="none" strike="noStrike" dirty="0" smtClean="0">
                          <a:effectLst/>
                        </a:rPr>
                        <a:t>}{/</a:t>
                      </a:r>
                      <a:r>
                        <a:rPr lang="en-US" sz="900" u="none" strike="noStrike" dirty="0" err="1" smtClean="0">
                          <a:effectLst/>
                        </a:rPr>
                        <a:t>ppms_obj</a:t>
                      </a:r>
                      <a:r>
                        <a:rPr lang="en-US" sz="900" u="none" strike="noStrike" dirty="0" smtClean="0">
                          <a:effectLst/>
                        </a:rPr>
                        <a:t>}</a:t>
                      </a:r>
                      <a:endParaRPr lang="en-US" sz="900" b="0" i="0" u="none" strike="noStrike" dirty="0">
                        <a:solidFill>
                          <a:schemeClr val="accent4">
                            <a:lumMod val="75000"/>
                          </a:schemeClr>
                        </a:solidFill>
                        <a:effectLst/>
                        <a:latin typeface="+mn-lt"/>
                      </a:endParaRPr>
                    </a:p>
                  </a:txBody>
                  <a:tcPr marL="36000" marR="36000" marT="9525" marB="0" anchor="ctr"/>
                </a:tc>
              </a:tr>
            </a:tbl>
          </a:graphicData>
        </a:graphic>
      </p:graphicFrame>
      <p:sp>
        <p:nvSpPr>
          <p:cNvPr id="20" name="Title 1"/>
          <p:cNvSpPr>
            <a:spLocks noGrp="1"/>
          </p:cNvSpPr>
          <p:nvPr>
            <p:ph type="title"/>
          </p:nvPr>
        </p:nvSpPr>
        <p:spPr>
          <a:xfrm>
            <a:off x="324000" y="324000"/>
            <a:ext cx="8317080" cy="756000"/>
          </a:xfrm>
        </p:spPr>
        <p:txBody>
          <a:bodyPr/>
          <a:lstStyle/>
          <a:p>
            <a:r>
              <a:rPr lang="en-US" dirty="0" smtClean="0"/>
              <a:t>PPMS Objects assigned to Delivery</a:t>
            </a:r>
            <a:endParaRPr lang="en-US" sz="2000" dirty="0">
              <a:solidFill>
                <a:srgbClr val="FF0000"/>
              </a:solidFill>
            </a:endParaRPr>
          </a:p>
        </p:txBody>
      </p:sp>
      <p:sp>
        <p:nvSpPr>
          <p:cNvPr id="5" name="Rounded Rectangle 4"/>
          <p:cNvSpPr/>
          <p:nvPr/>
        </p:nvSpPr>
        <p:spPr bwMode="gray">
          <a:xfrm rot="392419">
            <a:off x="7158051" y="1884865"/>
            <a:ext cx="1973513" cy="331134"/>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144000" tIns="72000" rIns="144000" bIns="72000" rtlCol="0" anchor="ctr">
            <a:spAutoFit/>
          </a:bodyPr>
          <a:lstStyle/>
          <a:p>
            <a:pPr algn="ctr" fontAlgn="base">
              <a:spcBef>
                <a:spcPct val="50000"/>
              </a:spcBef>
              <a:spcAft>
                <a:spcPct val="0"/>
              </a:spcAft>
              <a:buClr>
                <a:srgbClr val="F0AB00"/>
              </a:buClr>
              <a:buSzPct val="80000"/>
            </a:pPr>
            <a:r>
              <a:rPr lang="en-US" sz="1000" kern="0" dirty="0" smtClean="0">
                <a:solidFill>
                  <a:srgbClr val="000000"/>
                </a:solidFill>
                <a:ea typeface="Arial Unicode MS" pitchFamily="34" charset="-128"/>
                <a:cs typeface="Arial Unicode MS" pitchFamily="34" charset="-128"/>
                <a:sym typeface="Arial"/>
              </a:rPr>
              <a:t>“Primary” or “Secondary”</a:t>
            </a:r>
          </a:p>
        </p:txBody>
      </p:sp>
      <p:sp>
        <p:nvSpPr>
          <p:cNvPr id="6" name="Rounded Rectangle 5"/>
          <p:cNvSpPr/>
          <p:nvPr/>
        </p:nvSpPr>
        <p:spPr bwMode="gray">
          <a:xfrm rot="392419">
            <a:off x="3079643" y="1883756"/>
            <a:ext cx="1973513" cy="671653"/>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144000" tIns="72000" rIns="144000" bIns="72000" rtlCol="0" anchor="ctr">
            <a:spAutoFit/>
          </a:bodyPr>
          <a:lstStyle/>
          <a:p>
            <a:pPr algn="ctr" fontAlgn="base">
              <a:spcBef>
                <a:spcPct val="50000"/>
              </a:spcBef>
              <a:spcAft>
                <a:spcPct val="0"/>
              </a:spcAft>
              <a:buClr>
                <a:srgbClr val="F0AB00"/>
              </a:buClr>
              <a:buSzPct val="80000"/>
            </a:pPr>
            <a:r>
              <a:rPr lang="en-US" sz="1000" kern="0" dirty="0" smtClean="0">
                <a:solidFill>
                  <a:srgbClr val="000000"/>
                </a:solidFill>
                <a:ea typeface="Arial Unicode MS" pitchFamily="34" charset="-128"/>
                <a:cs typeface="Arial Unicode MS" pitchFamily="34" charset="-128"/>
                <a:sym typeface="Arial"/>
              </a:rPr>
              <a:t>“Product Version”, or “Component Version” or “Support Package Stack”</a:t>
            </a:r>
          </a:p>
        </p:txBody>
      </p:sp>
    </p:spTree>
    <p:extLst>
      <p:ext uri="{BB962C8B-B14F-4D97-AF65-F5344CB8AC3E}">
        <p14:creationId xmlns:p14="http://schemas.microsoft.com/office/powerpoint/2010/main" val="15090321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428" name="think-cell Slide" r:id="rId5" imgW="408" imgH="408" progId="TCLayout.ActiveDocument.1">
                  <p:embed/>
                </p:oleObj>
              </mc:Choice>
              <mc:Fallback>
                <p:oleObj name="think-cell Slide" r:id="rId5" imgW="408" imgH="408"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0" name="Title 1"/>
          <p:cNvSpPr>
            <a:spLocks noGrp="1"/>
          </p:cNvSpPr>
          <p:nvPr>
            <p:ph type="title"/>
          </p:nvPr>
        </p:nvSpPr>
        <p:spPr>
          <a:xfrm>
            <a:off x="324000" y="324000"/>
            <a:ext cx="8317080" cy="756000"/>
          </a:xfrm>
        </p:spPr>
        <p:txBody>
          <a:bodyPr/>
          <a:lstStyle/>
          <a:p>
            <a:r>
              <a:rPr lang="en-US" dirty="0" smtClean="0"/>
              <a:t>Action Items</a:t>
            </a:r>
            <a:endParaRPr lang="en-US" sz="2000" dirty="0">
              <a:solidFill>
                <a:srgbClr val="FF0000"/>
              </a:solidFill>
            </a:endParaRPr>
          </a:p>
        </p:txBody>
      </p:sp>
      <p:sp>
        <p:nvSpPr>
          <p:cNvPr id="5" name="Rounded Rectangle 4"/>
          <p:cNvSpPr/>
          <p:nvPr/>
        </p:nvSpPr>
        <p:spPr bwMode="gray">
          <a:xfrm rot="600000">
            <a:off x="303869" y="1319928"/>
            <a:ext cx="7702513" cy="4110893"/>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sym typeface="Arial"/>
              </a:rPr>
              <a:t>Todo</a:t>
            </a:r>
          </a:p>
          <a:p>
            <a:pPr algn="ct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sym typeface="Arial"/>
              </a:rPr>
              <a:t>Retrieve from OAM?</a:t>
            </a:r>
            <a:br>
              <a:rPr lang="en-US" sz="1600" kern="0" dirty="0" smtClean="0">
                <a:solidFill>
                  <a:srgbClr val="000000"/>
                </a:solidFill>
                <a:ea typeface="Arial Unicode MS" pitchFamily="34" charset="-128"/>
                <a:cs typeface="Arial Unicode MS" pitchFamily="34" charset="-128"/>
                <a:sym typeface="Arial"/>
              </a:rPr>
            </a:br>
            <a:r>
              <a:rPr lang="en-US" sz="1600" kern="0" dirty="0" smtClean="0">
                <a:solidFill>
                  <a:srgbClr val="000000"/>
                </a:solidFill>
                <a:ea typeface="Arial Unicode MS" pitchFamily="34" charset="-128"/>
                <a:cs typeface="Arial Unicode MS" pitchFamily="34" charset="-128"/>
                <a:sym typeface="Arial"/>
              </a:rPr>
              <a:t>Only Open Items?</a:t>
            </a:r>
            <a:br>
              <a:rPr lang="en-US" sz="1600" kern="0" dirty="0" smtClean="0">
                <a:solidFill>
                  <a:srgbClr val="000000"/>
                </a:solidFill>
                <a:ea typeface="Arial Unicode MS" pitchFamily="34" charset="-128"/>
                <a:cs typeface="Arial Unicode MS" pitchFamily="34" charset="-128"/>
                <a:sym typeface="Arial"/>
              </a:rPr>
            </a:br>
            <a:r>
              <a:rPr lang="en-US" sz="1600" kern="0" dirty="0" smtClean="0">
                <a:solidFill>
                  <a:srgbClr val="000000"/>
                </a:solidFill>
                <a:ea typeface="Arial Unicode MS" pitchFamily="34" charset="-128"/>
                <a:cs typeface="Arial Unicode MS" pitchFamily="34" charset="-128"/>
                <a:sym typeface="Arial"/>
              </a:rPr>
              <a:t>Program or Delivery specific?</a:t>
            </a:r>
            <a:r>
              <a:rPr lang="en-US" sz="1600" kern="0" dirty="0">
                <a:solidFill>
                  <a:srgbClr val="000000"/>
                </a:solidFill>
                <a:ea typeface="Arial Unicode MS" pitchFamily="34" charset="-128"/>
                <a:cs typeface="Arial Unicode MS" pitchFamily="34" charset="-128"/>
                <a:sym typeface="Arial"/>
              </a:rPr>
              <a:t/>
            </a:r>
            <a:br>
              <a:rPr lang="en-US" sz="1600" kern="0" dirty="0">
                <a:solidFill>
                  <a:srgbClr val="000000"/>
                </a:solidFill>
                <a:ea typeface="Arial Unicode MS" pitchFamily="34" charset="-128"/>
                <a:cs typeface="Arial Unicode MS" pitchFamily="34" charset="-128"/>
                <a:sym typeface="Arial"/>
              </a:rPr>
            </a:br>
            <a:r>
              <a:rPr lang="en-US" sz="1600" kern="0" dirty="0" smtClean="0">
                <a:solidFill>
                  <a:srgbClr val="000000"/>
                </a:solidFill>
                <a:ea typeface="Arial Unicode MS" pitchFamily="34" charset="-128"/>
                <a:cs typeface="Arial Unicode MS" pitchFamily="34" charset="-128"/>
                <a:sym typeface="Arial"/>
              </a:rPr>
              <a:t>Items from last Deliveries?</a:t>
            </a:r>
          </a:p>
          <a:p>
            <a:pPr algn="ctr" fontAlgn="base">
              <a:spcBef>
                <a:spcPct val="50000"/>
              </a:spcBef>
              <a:spcAft>
                <a:spcPct val="0"/>
              </a:spcAft>
              <a:buClr>
                <a:srgbClr val="F0AB00"/>
              </a:buClr>
              <a:buSzPct val="80000"/>
            </a:pPr>
            <a:endParaRPr lang="en-US" sz="1600" kern="0" dirty="0">
              <a:solidFill>
                <a:srgbClr val="000000"/>
              </a:solidFill>
              <a:ea typeface="Arial Unicode MS" pitchFamily="34" charset="-128"/>
              <a:cs typeface="Arial Unicode MS" pitchFamily="34" charset="-128"/>
              <a:sym typeface="Arial"/>
            </a:endParaRPr>
          </a:p>
          <a:p>
            <a:pPr algn="ct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sym typeface="Arial"/>
              </a:rPr>
              <a:t>Decision:</a:t>
            </a:r>
          </a:p>
          <a:p>
            <a:pPr algn="ct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sym typeface="Arial"/>
              </a:rPr>
              <a:t>All open items from all predecessors + all items (also closed) from current deli</a:t>
            </a:r>
          </a:p>
          <a:p>
            <a:pPr algn="ctr" fontAlgn="base">
              <a:spcBef>
                <a:spcPct val="50000"/>
              </a:spcBef>
              <a:spcAft>
                <a:spcPct val="0"/>
              </a:spcAft>
              <a:buClr>
                <a:srgbClr val="F0AB00"/>
              </a:buClr>
              <a:buSzPct val="80000"/>
            </a:pPr>
            <a:endParaRPr lang="en-US" sz="1600" kern="0" dirty="0">
              <a:solidFill>
                <a:srgbClr val="000000"/>
              </a:solidFill>
              <a:ea typeface="Arial Unicode MS" pitchFamily="34" charset="-128"/>
              <a:cs typeface="Arial Unicode MS" pitchFamily="34" charset="-128"/>
              <a:sym typeface="Arial"/>
            </a:endParaRPr>
          </a:p>
          <a:p>
            <a:pPr algn="ct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sym typeface="Arial"/>
              </a:rPr>
              <a:t>Question:</a:t>
            </a:r>
          </a:p>
          <a:p>
            <a:pPr algn="ct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sym typeface="Arial"/>
              </a:rPr>
              <a:t>Where to put </a:t>
            </a:r>
            <a:r>
              <a:rPr lang="en-US" sz="1600" kern="0" dirty="0" err="1" smtClean="0">
                <a:solidFill>
                  <a:srgbClr val="000000"/>
                </a:solidFill>
                <a:ea typeface="Arial Unicode MS" pitchFamily="34" charset="-128"/>
                <a:cs typeface="Arial Unicode MS" pitchFamily="34" charset="-128"/>
                <a:sym typeface="Arial"/>
              </a:rPr>
              <a:t>prd</a:t>
            </a:r>
            <a:r>
              <a:rPr lang="en-US" sz="1600" kern="0" dirty="0" smtClean="0">
                <a:solidFill>
                  <a:srgbClr val="000000"/>
                </a:solidFill>
                <a:ea typeface="Arial Unicode MS" pitchFamily="34" charset="-128"/>
                <a:cs typeface="Arial Unicode MS" pitchFamily="34" charset="-128"/>
                <a:sym typeface="Arial"/>
              </a:rPr>
              <a:t> </a:t>
            </a:r>
            <a:r>
              <a:rPr lang="en-US" sz="1600" kern="0" dirty="0" err="1" smtClean="0">
                <a:solidFill>
                  <a:srgbClr val="000000"/>
                </a:solidFill>
                <a:ea typeface="Arial Unicode MS" pitchFamily="34" charset="-128"/>
                <a:cs typeface="Arial Unicode MS" pitchFamily="34" charset="-128"/>
                <a:sym typeface="Arial"/>
              </a:rPr>
              <a:t>std</a:t>
            </a:r>
            <a:r>
              <a:rPr lang="en-US" sz="1600" kern="0" dirty="0" smtClean="0">
                <a:solidFill>
                  <a:srgbClr val="000000"/>
                </a:solidFill>
                <a:ea typeface="Arial Unicode MS" pitchFamily="34" charset="-128"/>
                <a:cs typeface="Arial Unicode MS" pitchFamily="34" charset="-128"/>
                <a:sym typeface="Arial"/>
              </a:rPr>
              <a:t> action items?</a:t>
            </a:r>
          </a:p>
        </p:txBody>
      </p:sp>
    </p:spTree>
    <p:extLst>
      <p:ext uri="{BB962C8B-B14F-4D97-AF65-F5344CB8AC3E}">
        <p14:creationId xmlns:p14="http://schemas.microsoft.com/office/powerpoint/2010/main" val="203343108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465" name="think-cell Slide" r:id="rId5" imgW="408" imgH="408" progId="TCLayout.ActiveDocument.1">
                  <p:embed/>
                </p:oleObj>
              </mc:Choice>
              <mc:Fallback>
                <p:oleObj name="think-cell Slide" r:id="rId5" imgW="408" imgH="408"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0" name="Title 1"/>
          <p:cNvSpPr>
            <a:spLocks noGrp="1"/>
          </p:cNvSpPr>
          <p:nvPr>
            <p:ph type="title"/>
          </p:nvPr>
        </p:nvSpPr>
        <p:spPr>
          <a:xfrm>
            <a:off x="324000" y="324000"/>
            <a:ext cx="8317080" cy="756000"/>
          </a:xfrm>
        </p:spPr>
        <p:txBody>
          <a:bodyPr/>
          <a:lstStyle/>
          <a:p>
            <a:r>
              <a:rPr lang="en-US" dirty="0" smtClean="0"/>
              <a:t>Limitations</a:t>
            </a:r>
            <a:endParaRPr lang="en-US" sz="2000" dirty="0">
              <a:solidFill>
                <a:srgbClr val="FF0000"/>
              </a:solidFill>
            </a:endParaRPr>
          </a:p>
        </p:txBody>
      </p:sp>
      <p:sp>
        <p:nvSpPr>
          <p:cNvPr id="5" name="Rounded Rectangle 4"/>
          <p:cNvSpPr/>
          <p:nvPr/>
        </p:nvSpPr>
        <p:spPr bwMode="gray">
          <a:xfrm rot="600000">
            <a:off x="1537100" y="2818209"/>
            <a:ext cx="5236046" cy="1114328"/>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sym typeface="Arial"/>
              </a:rPr>
              <a:t>Todo</a:t>
            </a:r>
          </a:p>
          <a:p>
            <a:pPr algn="ct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sym typeface="Arial"/>
              </a:rPr>
              <a:t>Retrieve from OAM?</a:t>
            </a:r>
            <a:br>
              <a:rPr lang="en-US" sz="1600" kern="0" dirty="0" smtClean="0">
                <a:solidFill>
                  <a:srgbClr val="000000"/>
                </a:solidFill>
                <a:ea typeface="Arial Unicode MS" pitchFamily="34" charset="-128"/>
                <a:cs typeface="Arial Unicode MS" pitchFamily="34" charset="-128"/>
                <a:sym typeface="Arial"/>
              </a:rPr>
            </a:br>
            <a:r>
              <a:rPr lang="en-US" sz="1600" kern="0" dirty="0" smtClean="0">
                <a:solidFill>
                  <a:srgbClr val="000000"/>
                </a:solidFill>
                <a:ea typeface="Arial Unicode MS" pitchFamily="34" charset="-128"/>
                <a:cs typeface="Arial Unicode MS" pitchFamily="34" charset="-128"/>
                <a:sym typeface="Arial"/>
              </a:rPr>
              <a:t>Realize as release indicator (=&gt;automatic snapshot)?</a:t>
            </a:r>
          </a:p>
        </p:txBody>
      </p:sp>
    </p:spTree>
    <p:extLst>
      <p:ext uri="{BB962C8B-B14F-4D97-AF65-F5344CB8AC3E}">
        <p14:creationId xmlns:p14="http://schemas.microsoft.com/office/powerpoint/2010/main" val="261411611"/>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AP_2014_v1.0">
  <a:themeElements>
    <a:clrScheme name="Custom 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FFFFFF"/>
      </a:hlink>
      <a:folHlink>
        <a:srgbClr val="FFFFFF"/>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1755</Words>
  <Application>Microsoft Macintosh PowerPoint</Application>
  <PresentationFormat>On-screen Show (4:3)</PresentationFormat>
  <Paragraphs>539</Paragraphs>
  <Slides>29</Slides>
  <Notes>23</Notes>
  <HiddenSlides>3</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SAP_2014_v1.0</vt:lpstr>
      <vt:lpstr>think-cell Slide</vt:lpstr>
      <vt:lpstr>Release Decision &lt;for unrestricted / phased delivery&gt;</vt:lpstr>
      <vt:lpstr>Content</vt:lpstr>
      <vt:lpstr>Product Advisory Group These are the stakeholders making the readiness recommendation to the Power Couple for the Release Decision    </vt:lpstr>
      <vt:lpstr>Program Roles </vt:lpstr>
      <vt:lpstr>Participants of Release Decision Meeting on {current_date} (if not listed on previous slide)</vt:lpstr>
      <vt:lpstr>Delivery Milestones</vt:lpstr>
      <vt:lpstr>PPMS Objects assigned to Delivery</vt:lpstr>
      <vt:lpstr>Action Items</vt:lpstr>
      <vt:lpstr>Limitations</vt:lpstr>
      <vt:lpstr>Delivery Tasks</vt:lpstr>
      <vt:lpstr>{#tasks-with-indicator;list_mode=slide_per_item}{/tasks} Details of {task_name}</vt:lpstr>
      <vt:lpstr>Product Std. Requirements - Overview</vt:lpstr>
      <vt:lpstr>Product Std. Requirements</vt:lpstr>
      <vt:lpstr>Prd. Standard Req. – Documents </vt:lpstr>
      <vt:lpstr>Prd. Standard Req. – Comments </vt:lpstr>
      <vt:lpstr>Status of Risks Overview and status of Risks before Release Decision</vt:lpstr>
      <vt:lpstr>PowerPoint Presentation</vt:lpstr>
      <vt:lpstr>Summary I – Product Readiness (before Release Decision)     </vt:lpstr>
      <vt:lpstr>Detailed View – Product Readiness open issues (before Release Decision)      </vt:lpstr>
      <vt:lpstr>Summary II – Organization Readiness  (before Release Decision)      </vt:lpstr>
      <vt:lpstr>Detailed View – Organization Readiness open issues (before Release Decision)      </vt:lpstr>
      <vt:lpstr>Summary III – Customer Readiness  (before Release Decision)      </vt:lpstr>
      <vt:lpstr>Detailed View – Customer Readiness open issues (before Release Decision)      </vt:lpstr>
      <vt:lpstr>Summary IV – User Readiness  (before Release Decision)      </vt:lpstr>
      <vt:lpstr>Detailed View – User Readiness open issues (before Release Decision)      </vt:lpstr>
      <vt:lpstr>Release Decision &lt;for unrestricted / phased delivery&gt;</vt:lpstr>
      <vt:lpstr>Content</vt:lpstr>
      <vt:lpstr>History of versions</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SAP SAP</cp:lastModifiedBy>
  <cp:revision>438</cp:revision>
  <dcterms:created xsi:type="dcterms:W3CDTF">2013-10-23T10:48:42Z</dcterms:created>
  <dcterms:modified xsi:type="dcterms:W3CDTF">2016-08-11T13:02:22Z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-132934403</vt:i4>
  </property>
  <property fmtid="{D5CDD505-2E9C-101B-9397-08002B2CF9AE}" pid="3" name="_NewReviewCycle">
    <vt:lpwstr/>
  </property>
  <property fmtid="{D5CDD505-2E9C-101B-9397-08002B2CF9AE}" pid="4" name="_EmailSubject">
    <vt:lpwstr>UPDATE T473 template</vt:lpwstr>
  </property>
  <property fmtid="{D5CDD505-2E9C-101B-9397-08002B2CF9AE}" pid="5" name="_AuthorEmail">
    <vt:lpwstr>sasa.jeremic@sap.com</vt:lpwstr>
  </property>
  <property fmtid="{D5CDD505-2E9C-101B-9397-08002B2CF9AE}" pid="6" name="_AuthorEmailDisplayName">
    <vt:lpwstr>Jeremic, Sasa</vt:lpwstr>
  </property>
  <property fmtid="{D5CDD505-2E9C-101B-9397-08002B2CF9AE}" pid="7" name="_PreviousAdHocReviewCycleID">
    <vt:i4>1357826825</vt:i4>
  </property>
</Properties>
</file>