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86159-F8BB-4E98-9265-8E2DA64A261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B37F-64E2-4612-9A03-840B1FD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B37F-64E2-4612-9A03-840B1FD60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F2C3-7410-43D7-A9C3-D9EB94F3C09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F87F-F01D-4139-8C21-03B97FD85D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-to-school-powerpoint-backgroun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APLIKASI YARABE</a:t>
            </a:r>
            <a:br>
              <a:rPr lang="en-US" dirty="0" smtClean="0"/>
            </a:br>
            <a:r>
              <a:rPr lang="en-US" dirty="0" smtClean="0"/>
              <a:t>(PRAKARYA BARANG BEKAS)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51054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TEUKU MARTUNISSYAH </a:t>
            </a:r>
            <a:r>
              <a:rPr lang="de-DE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13.111.2110 		ANGKATAN </a:t>
            </a:r>
            <a:r>
              <a:rPr lang="de-DE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 </a:t>
            </a:r>
          </a:p>
          <a:p>
            <a:pPr algn="just"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ALVANTESHA </a:t>
            </a:r>
            <a:r>
              <a:rPr lang="it-I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PRILIANDI </a:t>
            </a:r>
            <a:r>
              <a:rPr lang="it-I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13.111.3026 		ANGKATAN </a:t>
            </a:r>
            <a:r>
              <a:rPr lang="it-I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CHAIRIL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AZMI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13.111.1491 		ANGKATAN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REZA SURYA KAMAJAYA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13.111.0941 		ANGKATAN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CHRISMAN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HUTAGALUNG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14.111.3228 		ANGKATAN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ToLn5GT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86868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RUMUSAN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 </a:t>
            </a:r>
            <a:endParaRPr lang="en-US" sz="1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rumusan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diantaranya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 membantu masyarakat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kreatifitas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masyarakat Indonesia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id-ID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prakarya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dapat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 perekonomian masyarakat Indonesia?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 Indonesia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mejadi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berkurang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mengungguli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pengrajin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bekas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id-ID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Indonesia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ToLn5GT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28600"/>
            <a:ext cx="876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2895600" y="381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id-ID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44521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pPr marL="268288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 pendaftaran dengan mengisi form Pendaftaran jika user belum mempunyai User Account.</a:t>
            </a:r>
          </a:p>
          <a:p>
            <a:pPr marL="268288"/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68288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Sebelum masuk kedalam Aplikasi YARABE, kita harus memasukkan User Account berupa User dan Password yang kita dapat dari proses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Registrasi/Sign Up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(Pendaftaran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68288"/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68288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awal aplikasi YARABE yang berisi banyak tutorial pemanfaatan barang bekas.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ToLn5GT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28600"/>
            <a:ext cx="876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2895600" y="381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id-ID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1328678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endParaRPr lang="id-ID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 artikel atau video yang menerangkan cara-cara membuat barang yang bernilai/bermanfaat yang berasal dari barang bekas.</a:t>
            </a:r>
          </a:p>
          <a:p>
            <a:pPr marL="268288"/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35875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User</a:t>
            </a:r>
            <a:endParaRPr lang="id-ID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 Message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prakarya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posting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id-ID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prakarya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portal YARABE 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255</TotalTime>
  <Words>208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APLIKASI YARABE (PRAKARYA BARANG BEKAS)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 Access Secure</dc:creator>
  <cp:lastModifiedBy>lenovo</cp:lastModifiedBy>
  <cp:revision>31</cp:revision>
  <dcterms:created xsi:type="dcterms:W3CDTF">2015-10-22T20:44:55Z</dcterms:created>
  <dcterms:modified xsi:type="dcterms:W3CDTF">2015-12-03T12:57:57Z</dcterms:modified>
</cp:coreProperties>
</file>