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209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9267-9110-4CB9-AFF8-4AF6FEC3FA17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A279-3E97-409F-B264-09638842E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75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9267-9110-4CB9-AFF8-4AF6FEC3FA17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A279-3E97-409F-B264-09638842E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49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9267-9110-4CB9-AFF8-4AF6FEC3FA17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A279-3E97-409F-B264-09638842E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10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9267-9110-4CB9-AFF8-4AF6FEC3FA17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A279-3E97-409F-B264-09638842E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55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9267-9110-4CB9-AFF8-4AF6FEC3FA17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A279-3E97-409F-B264-09638842E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8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9267-9110-4CB9-AFF8-4AF6FEC3FA17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A279-3E97-409F-B264-09638842E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62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9267-9110-4CB9-AFF8-4AF6FEC3FA17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A279-3E97-409F-B264-09638842E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17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9267-9110-4CB9-AFF8-4AF6FEC3FA17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A279-3E97-409F-B264-09638842E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05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9267-9110-4CB9-AFF8-4AF6FEC3FA17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A279-3E97-409F-B264-09638842E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5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9267-9110-4CB9-AFF8-4AF6FEC3FA17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A279-3E97-409F-B264-09638842E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01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9267-9110-4CB9-AFF8-4AF6FEC3FA17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A279-3E97-409F-B264-09638842E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26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9267-9110-4CB9-AFF8-4AF6FEC3FA17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DA279-3E97-409F-B264-09638842E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23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t="1" b="-31"/>
          <a:stretch/>
        </p:blipFill>
        <p:spPr>
          <a:xfrm>
            <a:off x="1046327" y="373606"/>
            <a:ext cx="10445087" cy="58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193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Marta AVRAMOVA</dc:creator>
  <cp:lastModifiedBy>Marta AVRAMOVA</cp:lastModifiedBy>
  <cp:revision>2</cp:revision>
  <dcterms:created xsi:type="dcterms:W3CDTF">2018-10-18T11:05:22Z</dcterms:created>
  <dcterms:modified xsi:type="dcterms:W3CDTF">2018-10-18T11:06:52Z</dcterms:modified>
</cp:coreProperties>
</file>