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6" r:id="rId3"/>
    <p:sldId id="267" r:id="rId4"/>
    <p:sldId id="257" r:id="rId5"/>
    <p:sldId id="268" r:id="rId6"/>
    <p:sldId id="265" r:id="rId7"/>
    <p:sldId id="269" r:id="rId8"/>
    <p:sldId id="270" r:id="rId9"/>
    <p:sldId id="260" r:id="rId10"/>
    <p:sldId id="271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T Sans Narrow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5D46"/>
    <a:srgbClr val="CE9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2" autoAdjust="0"/>
  </p:normalViewPr>
  <p:slideViewPr>
    <p:cSldViewPr>
      <p:cViewPr varScale="1">
        <p:scale>
          <a:sx n="142" d="100"/>
          <a:sy n="142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6911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Buenos días, soy Pedro</a:t>
            </a:r>
            <a:r>
              <a:rPr lang="es-ES" baseline="0" dirty="0" smtClean="0"/>
              <a:t> y os voy a presentar el proyecto que hemos propuesto para el </a:t>
            </a:r>
            <a:r>
              <a:rPr lang="es-ES" baseline="0" dirty="0" err="1" smtClean="0"/>
              <a:t>Hackathon</a:t>
            </a:r>
            <a:r>
              <a:rPr lang="es-ES" baseline="0" dirty="0" smtClean="0"/>
              <a:t> de la asignatura diseño y pruebas.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Además de lo comentado anteriormente, nuestra aplicación deberá cumplir una serie de características como son las mencionadas</a:t>
            </a:r>
            <a:r>
              <a:rPr lang="es-ES" baseline="0" dirty="0" smtClean="0"/>
              <a:t> en esta transparencia: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Disponibilidad del sistema en inglés y español.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Sistema de cambio de moneda, en el que todos los actores, estén autenticados o no, deberán ser capaces de visualizar los precios en la moneda que ellos deseen seleccionar.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5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Estructuraremos</a:t>
            </a:r>
            <a:r>
              <a:rPr lang="es-ES" baseline="0" dirty="0" smtClean="0"/>
              <a:t> la presentación en 4 puntos: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Quiénes somos las personas que formamos el grupo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De qué trata el proyecto que deseamos desarrollar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Algunos requisitos más relevantes del mismo.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Algunas características adicionales que deberá cumplir nuestro proyecto.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3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Aquí cuentas quienes somos.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En</a:t>
            </a:r>
            <a:r>
              <a:rPr lang="es-ES" baseline="0" dirty="0" smtClean="0"/>
              <a:t> este entregable vamos a desarrollar el proyecto “</a:t>
            </a:r>
            <a:r>
              <a:rPr lang="es-ES" baseline="0" dirty="0" err="1" smtClean="0"/>
              <a:t>Acme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Flights</a:t>
            </a:r>
            <a:r>
              <a:rPr lang="es-ES" baseline="0" dirty="0" smtClean="0"/>
              <a:t>” que es una aplicación que permitirá a los usuarios registrados en el sistema tanto realizar búsquedas de los diferentes vuelos que ofertan las aerolíneas, como realizar reservas de los billetes de dichos vuelos.</a:t>
            </a:r>
          </a:p>
          <a:p>
            <a:pPr lvl="0">
              <a:spcBef>
                <a:spcPts val="0"/>
              </a:spcBef>
              <a:buNone/>
            </a:pPr>
            <a:r>
              <a:rPr lang="es-ES" baseline="0" dirty="0" smtClean="0"/>
              <a:t>Los actores de nuestro sistema serán usuarios, gerentes y administradores, a continuación explicaremos más detenidamente algunas de sus funciones más relevantes.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82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este apartado vamos a hablar un poco de algunos</a:t>
            </a:r>
            <a:r>
              <a:rPr lang="es-ES" baseline="0" dirty="0" smtClean="0"/>
              <a:t> de los requisitos más importantes dentro de nuestro proyecto. Dividiremos dichos requisitos en función de los actores del sistema, que son usuarios, gerentes y administradores.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66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Como</a:t>
            </a:r>
            <a:r>
              <a:rPr lang="es-ES" baseline="0" dirty="0" smtClean="0"/>
              <a:t> he mencionado anteriormente, los usuarios podrán: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Buscar vuelos, rellenar los parámetros de búsqueda, como los que tenemos en el listado, para buscar los vuelos ofertados por las aerolíneas y ordenarlos por el precio.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Hacer reservas de los billetes de vuelo deseados así como beneficiarse de las tarjetas de puntos que les pueden otorgar las aerolíneas.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Además, podrán comentar las aerolíneas en las que han viajado otorgándoles un número de estrellas para valorarlas.</a:t>
            </a:r>
            <a:endParaRPr lang="es-ES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Los gerentes se</a:t>
            </a:r>
            <a:r>
              <a:rPr lang="es-ES" baseline="0" dirty="0" smtClean="0"/>
              <a:t> encargarán de gestionar toda la información de la aerolínea para la que trabajan, como: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Crear y cancelar vuelos.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Gestionar las campañas de publicidad y los banners.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Administrar ofertas y temporadas de las que podrán beneficiarse los usuarios al hacer la reserva.</a:t>
            </a:r>
            <a:endParaRPr lang="es-ES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Los administradores gestionarán el correcto funcionamiento</a:t>
            </a:r>
            <a:r>
              <a:rPr lang="es-ES" baseline="0" dirty="0" smtClean="0"/>
              <a:t> de la aplicación. De forma que podrán: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Registrar nuevos gerentes.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Administrar aerolíneas y aeropuertos, es decir, listarlas, crearlas, editarlas </a:t>
            </a:r>
            <a:r>
              <a:rPr lang="es-ES" baseline="0" smtClean="0"/>
              <a:t>y eliminarlas.</a:t>
            </a:r>
            <a:endParaRPr lang="es-ES" baseline="0" dirty="0" smtClean="0"/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Gestionar la cuota y las facturas mensuales que deberán pagar las aerolíneas.</a:t>
            </a:r>
            <a:endParaRPr lang="es-ES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</a:t>
            </a:r>
            <a:r>
              <a:rPr lang="es-ES" baseline="0" dirty="0" smtClean="0"/>
              <a:t> finalizar, vamos a terminar comentando algunas características adicionales que deberá cumplir nuestra 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622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35" name="Shape 3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39" name="Shape 3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44" name="Shape 4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Acme Flights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D12 - Hackathon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" y="2658901"/>
            <a:ext cx="9144000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0" dirty="0" smtClean="0">
                <a:solidFill>
                  <a:srgbClr val="CE93D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Gerentes</a:t>
            </a:r>
            <a:endParaRPr lang="en" sz="2400" b="0" dirty="0">
              <a:solidFill>
                <a:srgbClr val="CE93D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717448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Vuelos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670690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717434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Crear y cancelar vuelos.</a:t>
            </a:r>
            <a:endParaRPr lang="en" sz="1100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495582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Publicidad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4465478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3495571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Gestionar campañas publicitarias.</a:t>
            </a:r>
            <a:endParaRPr lang="en" sz="11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93601"/>
            <a:ext cx="2245143" cy="98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28" y="1599320"/>
            <a:ext cx="2246400" cy="1369280"/>
          </a:xfrm>
          <a:prstGeom prst="rect">
            <a:avLst/>
          </a:prstGeom>
        </p:spPr>
      </p:pic>
      <p:sp>
        <p:nvSpPr>
          <p:cNvPr id="19" name="Shape 116"/>
          <p:cNvSpPr txBox="1">
            <a:spLocks/>
          </p:cNvSpPr>
          <p:nvPr/>
        </p:nvSpPr>
        <p:spPr>
          <a:xfrm>
            <a:off x="6300203" y="3117437"/>
            <a:ext cx="2177399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" sz="2100" b="1" dirty="0" smtClean="0">
                <a:solidFill>
                  <a:srgbClr val="695D46"/>
                </a:solidFill>
              </a:rPr>
              <a:t>Ofertas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20" name="Shape 117"/>
          <p:cNvCxnSpPr/>
          <p:nvPr/>
        </p:nvCxnSpPr>
        <p:spPr>
          <a:xfrm>
            <a:off x="7270099" y="362191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118"/>
          <p:cNvSpPr txBox="1">
            <a:spLocks/>
          </p:cNvSpPr>
          <p:nvPr/>
        </p:nvSpPr>
        <p:spPr>
          <a:xfrm>
            <a:off x="6300192" y="3650198"/>
            <a:ext cx="2177399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" sz="1100" dirty="0" smtClean="0"/>
              <a:t>Administrar ofertas.</a:t>
            </a:r>
            <a:endParaRPr lang="en" sz="1100" dirty="0"/>
          </a:p>
        </p:txBody>
      </p:sp>
      <p:pic>
        <p:nvPicPr>
          <p:cNvPr id="1030" name="Picture 6" descr="C:\Users\Usuario\Desktop\ofert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49" y="1537032"/>
            <a:ext cx="2246400" cy="149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2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" y="2658901"/>
            <a:ext cx="9144000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0" dirty="0" smtClean="0">
                <a:solidFill>
                  <a:srgbClr val="CE93D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Administradores</a:t>
            </a:r>
            <a:endParaRPr lang="en" sz="2400" b="0" dirty="0">
              <a:solidFill>
                <a:srgbClr val="CE93D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834414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Crear gerentes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87656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834400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Registrar nuevos gerentes para las aerolíneas.</a:t>
            </a:r>
            <a:endParaRPr lang="en" sz="1100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419872" y="2918920"/>
            <a:ext cx="2736303" cy="6261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695D46"/>
                </a:solidFill>
              </a:rPr>
              <a:t>Aerolíneas y aeropuertos</a:t>
            </a:r>
            <a:endParaRPr lang="en" b="1" dirty="0">
              <a:solidFill>
                <a:srgbClr val="695D46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4588633" y="365187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3618726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Administrar aerolíneas y aeropuertos disponibles.</a:t>
            </a:r>
            <a:endParaRPr lang="en" sz="11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58225"/>
            <a:ext cx="2191042" cy="146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54" y="1408544"/>
            <a:ext cx="1560056" cy="15600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Shape 110"/>
          <p:cNvSpPr txBox="1">
            <a:spLocks/>
          </p:cNvSpPr>
          <p:nvPr/>
        </p:nvSpPr>
        <p:spPr>
          <a:xfrm>
            <a:off x="6283033" y="3117437"/>
            <a:ext cx="2177399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" sz="2100" b="1" dirty="0" smtClean="0">
                <a:solidFill>
                  <a:srgbClr val="695D46"/>
                </a:solidFill>
              </a:rPr>
              <a:t>Facturas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6" name="Shape 111"/>
          <p:cNvCxnSpPr/>
          <p:nvPr/>
        </p:nvCxnSpPr>
        <p:spPr>
          <a:xfrm>
            <a:off x="7236275" y="362191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12"/>
          <p:cNvSpPr txBox="1">
            <a:spLocks/>
          </p:cNvSpPr>
          <p:nvPr/>
        </p:nvSpPr>
        <p:spPr>
          <a:xfrm>
            <a:off x="6283019" y="3650198"/>
            <a:ext cx="2177399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" sz="1100" dirty="0" smtClean="0"/>
              <a:t>Gestionar cuota y facturas mensuales.</a:t>
            </a:r>
            <a:endParaRPr lang="en" sz="1100" dirty="0"/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90" y="1408544"/>
            <a:ext cx="1560056" cy="15600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916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es </a:t>
            </a:r>
            <a:r>
              <a:rPr lang="es-ES" dirty="0" err="1" smtClean="0"/>
              <a:t>Acme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Características adicionales aplicación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8554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Características adicionales aplicación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Sistema en inglés y español.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Cambio de moneda.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171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11700" y="1525145"/>
            <a:ext cx="8520600" cy="1838693"/>
          </a:xfrm>
        </p:spPr>
        <p:txBody>
          <a:bodyPr/>
          <a:lstStyle/>
          <a:p>
            <a:pPr algn="ctr"/>
            <a:r>
              <a:rPr lang="es-ES" sz="9600" dirty="0" smtClean="0"/>
              <a:t>Gracias!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49931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es </a:t>
            </a:r>
            <a:r>
              <a:rPr lang="es-ES" dirty="0" err="1" smtClean="0"/>
              <a:t>Acme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Características adicionales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300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es </a:t>
            </a:r>
            <a:r>
              <a:rPr lang="es-ES" dirty="0" err="1" smtClean="0"/>
              <a:t>Acme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Características adicionales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77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ct val="61111"/>
              <a:buNone/>
            </a:pPr>
            <a:r>
              <a:rPr lang="en" b="1" u="sng" dirty="0"/>
              <a:t>Grupo: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AcmeSoft-77815471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None/>
            </a:pPr>
            <a:r>
              <a:rPr lang="en" b="1" u="sng" dirty="0" smtClean="0"/>
              <a:t>Integrantes: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Marta Carmona Oliva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None/>
            </a:pPr>
            <a:r>
              <a:rPr lang="en" dirty="0"/>
              <a:t>José Luis Martínez Quiñones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None/>
            </a:pPr>
            <a:r>
              <a:rPr lang="en" dirty="0"/>
              <a:t>Pedro Serrano </a:t>
            </a:r>
            <a:r>
              <a:rPr lang="en" dirty="0" smtClean="0"/>
              <a:t>Ramos</a:t>
            </a:r>
            <a:endParaRPr lang="en" dirty="0"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¿Quiénes somos?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¿Qué es </a:t>
            </a:r>
            <a:r>
              <a:rPr lang="es-ES" b="1" dirty="0" err="1" smtClean="0"/>
              <a:t>Acme</a:t>
            </a:r>
            <a:r>
              <a:rPr lang="es-ES" b="1" dirty="0" smtClean="0"/>
              <a:t> </a:t>
            </a:r>
            <a:r>
              <a:rPr lang="es-ES" b="1" dirty="0" err="1" smtClean="0"/>
              <a:t>Flights</a:t>
            </a:r>
            <a:r>
              <a:rPr lang="es-ES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Características adicionales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6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¿Qué es Acme Flights?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Es </a:t>
            </a:r>
            <a:r>
              <a:rPr lang="es-ES" sz="1800" dirty="0"/>
              <a:t>una aplicación que permitirá buscar y hacer reservas de billetes de vuelo.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Los actores serán usuarios, gerentes y administradores.</a:t>
            </a:r>
            <a:endParaRPr lang="es-ES" sz="18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9662"/>
            <a:ext cx="3852237" cy="20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es </a:t>
            </a:r>
            <a:r>
              <a:rPr lang="es-ES" dirty="0" err="1" smtClean="0"/>
              <a:t>Acme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Características adicionales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106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Requisitos relevantes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Administradores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037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" y="2658901"/>
            <a:ext cx="9144000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0" dirty="0" smtClean="0">
                <a:solidFill>
                  <a:srgbClr val="CE93D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Usuarios</a:t>
            </a:r>
            <a:endParaRPr lang="en" sz="2400" b="0" dirty="0">
              <a:solidFill>
                <a:srgbClr val="CE93D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1835710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Buscar vuelos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2788952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1835696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Buscarán los vuelos ofertados por las aerolíneas filtrando por el aeropuerto de ida y de destino, la fecha de salida, la fecha de llegada…etc.</a:t>
            </a:r>
            <a:endParaRPr lang="en" sz="1100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5130905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Hacer reservas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6100801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5130894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Podrán hacer reservas de los distintos vuelos que se ofertan.</a:t>
            </a:r>
            <a:endParaRPr lang="en" sz="11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30" y="1458225"/>
            <a:ext cx="2245143" cy="146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1" y="1408544"/>
            <a:ext cx="1644299" cy="1560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662</Words>
  <Application>Microsoft Office PowerPoint</Application>
  <PresentationFormat>Presentación en pantalla (16:9)</PresentationFormat>
  <Paragraphs>90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Open Sans</vt:lpstr>
      <vt:lpstr>PT Sans Narrow</vt:lpstr>
      <vt:lpstr>tropic</vt:lpstr>
      <vt:lpstr>Acme Flights</vt:lpstr>
      <vt:lpstr>Contenido</vt:lpstr>
      <vt:lpstr>Contenido</vt:lpstr>
      <vt:lpstr>¿Quiénes somos?</vt:lpstr>
      <vt:lpstr>Contenido</vt:lpstr>
      <vt:lpstr>¿Qué es Acme Flights?</vt:lpstr>
      <vt:lpstr>Contenido</vt:lpstr>
      <vt:lpstr>Requisitos relevantes</vt:lpstr>
      <vt:lpstr>Usuarios</vt:lpstr>
      <vt:lpstr>Gerentes</vt:lpstr>
      <vt:lpstr>Administradores</vt:lpstr>
      <vt:lpstr>Contenido</vt:lpstr>
      <vt:lpstr>Características adicionales aplicación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Flights</dc:title>
  <dc:creator>Usuario</dc:creator>
  <cp:lastModifiedBy>Usuario</cp:lastModifiedBy>
  <cp:revision>63</cp:revision>
  <dcterms:modified xsi:type="dcterms:W3CDTF">2017-05-08T06:35:23Z</dcterms:modified>
</cp:coreProperties>
</file>