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72" r:id="rId6"/>
    <p:sldId id="274" r:id="rId7"/>
    <p:sldId id="259" r:id="rId8"/>
    <p:sldId id="261" r:id="rId9"/>
    <p:sldId id="275" r:id="rId10"/>
    <p:sldId id="262" r:id="rId11"/>
    <p:sldId id="263" r:id="rId12"/>
    <p:sldId id="264" r:id="rId13"/>
    <p:sldId id="277" r:id="rId14"/>
    <p:sldId id="265" r:id="rId15"/>
    <p:sldId id="266" r:id="rId16"/>
    <p:sldId id="279" r:id="rId17"/>
    <p:sldId id="268" r:id="rId18"/>
    <p:sldId id="267" r:id="rId19"/>
    <p:sldId id="269" r:id="rId20"/>
    <p:sldId id="280" r:id="rId21"/>
    <p:sldId id="270" r:id="rId22"/>
    <p:sldId id="271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Size: 1 MB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37076382813259456"/>
          <c:y val="1.683619596536693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Time (milisecond)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Blowfish</c:v>
                </c:pt>
                <c:pt idx="1">
                  <c:v>AES</c:v>
                </c:pt>
                <c:pt idx="2">
                  <c:v>XOR</c:v>
                </c:pt>
                <c:pt idx="3">
                  <c:v>RSA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3</c:v>
                </c:pt>
                <c:pt idx="2">
                  <c:v>489</c:v>
                </c:pt>
                <c:pt idx="3">
                  <c:v>181248</c:v>
                </c:pt>
              </c:numCache>
            </c:numRef>
          </c:val>
        </c:ser>
        <c:axId val="109640320"/>
        <c:axId val="110741760"/>
      </c:barChart>
      <c:catAx>
        <c:axId val="109640320"/>
        <c:scaling>
          <c:orientation val="minMax"/>
        </c:scaling>
        <c:axPos val="b"/>
        <c:majorTickMark val="none"/>
        <c:tickLblPos val="nextTo"/>
        <c:crossAx val="110741760"/>
        <c:crosses val="autoZero"/>
        <c:auto val="1"/>
        <c:lblAlgn val="ctr"/>
        <c:lblOffset val="100"/>
      </c:catAx>
      <c:valAx>
        <c:axId val="1107417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r>
                  <a:rPr lang="en-US" baseline="0" dirty="0" smtClean="0">
                    <a:latin typeface="Times New Roman" pitchFamily="18" charset="0"/>
                    <a:cs typeface="Times New Roman" pitchFamily="18" charset="0"/>
                  </a:rPr>
                  <a:t> (millisecond)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majorTickMark val="none"/>
        <c:tickLblPos val="nextTo"/>
        <c:crossAx val="1096403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D74A-41AC-4A35-9700-F4D977307DB3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BDF4-91EF-445D-A505-1B8D4FFE6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Cryptographic Algorithm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analysis using multimedia 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Monochrome 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Monochrome Image Encryption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(kb)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2200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242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274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360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591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1166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2806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3907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5270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6946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8880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11471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14345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Monochrome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 descr="E:\Project Contents\graph\semilog\semilog_encryption_monochore_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0126"/>
            <a:ext cx="8229600" cy="3946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(Monochrome Image Encryption)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344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Processed (kilobyte)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 taken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 (kb/millisecond)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Average Time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192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69.58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13.71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580.87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1.64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2053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6.5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146.64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57622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0.23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4115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Monochrome Image Decryption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7630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8851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Size (</a:t>
                      </a: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kb)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1800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2200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51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pPr algn="ctr"/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51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pPr algn="ctr"/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51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152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188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242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274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305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360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519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pPr algn="ctr"/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117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590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1218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2443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5174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7777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10542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14127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16922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20008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24023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27234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31561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36560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Monochrome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 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dirty="0"/>
          </a:p>
        </p:txBody>
      </p:sp>
      <p:pic>
        <p:nvPicPr>
          <p:cNvPr id="3" name="Content Placeholder 2" descr="E:\Project Contents\graph\semilog\semilog_decryption_monochrome_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0126"/>
            <a:ext cx="8229600" cy="3946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(Monochrome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344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Processed (kilobyte)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 taken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 (kb/millisecond)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Average Time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64.23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14.86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392.94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2.43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2053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6.5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146.64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13360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198296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0.067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14164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Color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 Image Encryption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447800"/>
          <a:ext cx="8305794" cy="400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Size(kb)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1700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231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258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212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368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831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1493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2328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3377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4564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6096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7926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11180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dirty="0"/>
          </a:p>
        </p:txBody>
      </p:sp>
      <p:pic>
        <p:nvPicPr>
          <p:cNvPr id="3" name="Content Placeholder 2" descr="E:\Project Contents\graph\semilog\semilog_encrypt_color_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0126"/>
            <a:ext cx="8229600" cy="3946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(Color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344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Processed (kilobyte)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 taken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 (kb/millisecond)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Average Time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72.25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10.92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513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1.54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6.35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124.23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38505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2962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 Image Decryption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198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Size(kb)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1700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1900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231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258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617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1223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2424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3755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6264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9250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12202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15710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18460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21952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25722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31278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 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dirty="0"/>
          </a:p>
        </p:txBody>
      </p:sp>
      <p:pic>
        <p:nvPicPr>
          <p:cNvPr id="3" name="Content Placeholder 2" descr="E:\Project Contents\graph\semilog\semilog_decryption_color_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0126"/>
            <a:ext cx="8229600" cy="3946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(Color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344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Processed (kilobyte)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 taken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 (kb/millisecond)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Average Time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71.74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380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6.35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124.23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10260 kb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148970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11459.23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Encryption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/>
                <a:gridCol w="587828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Size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229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356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358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489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181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1743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9152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17177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36814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51937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73216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87000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106800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126017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143206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162905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181248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 descr="E:\Project Contents\graph\semilog\semilog_encryption_tex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0126"/>
            <a:ext cx="8229600" cy="3946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(Text Encryption)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752600"/>
          <a:ext cx="8382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Processed (kilobyte)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 taken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 (kb/millisecond)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Average Time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61.11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213.89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3.48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922610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0.0065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40113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Decryption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763006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  <a:gridCol w="625929"/>
              </a:tblGrid>
              <a:tr h="9601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Size(kb)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(millisecond)</a:t>
                      </a:r>
                    </a:p>
                    <a:p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668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6573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34176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65841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135291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202936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267200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332517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396102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469120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534410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601221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681984</a:t>
                      </a:r>
                      <a:endParaRPr lang="en-US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 Comparison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 descr="E:\Project Contents\graph\semilog\semilog_decryption_tex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516410" cy="4083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(Text Decryption)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344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Processed (kilobyte)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 taken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 (kb/millisecond)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Average Time (milliseconds)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Blowfish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48.3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5.39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213.89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46.79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5.57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5989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3997394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0.0015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kb/ms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173799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879</Words>
  <Application>Microsoft Office PowerPoint</Application>
  <PresentationFormat>On-screen Show (4:3)</PresentationFormat>
  <Paragraphs>621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Cryptographic Algorithm Analysis</vt:lpstr>
      <vt:lpstr>With Text</vt:lpstr>
      <vt:lpstr>Text Encryption</vt:lpstr>
      <vt:lpstr>Text Encryption Comparison Graph</vt:lpstr>
      <vt:lpstr>Comparison (Text Encryption)</vt:lpstr>
      <vt:lpstr>Slide 6</vt:lpstr>
      <vt:lpstr>Text Decryption</vt:lpstr>
      <vt:lpstr>Text Decryption Comparison Graph</vt:lpstr>
      <vt:lpstr>Comparison (Text Decryption)</vt:lpstr>
      <vt:lpstr>With Monochrome Image</vt:lpstr>
      <vt:lpstr>Monochrome Image Encryption</vt:lpstr>
      <vt:lpstr>Monochrome Image Encryption Comparison Graph</vt:lpstr>
      <vt:lpstr>Comparison (Monochrome Image Encryption)</vt:lpstr>
      <vt:lpstr>Monochrome Image Decryption</vt:lpstr>
      <vt:lpstr>Monochrome Image Decryption Comparison Graph</vt:lpstr>
      <vt:lpstr>Comparison (Monochrome Image Decryption)</vt:lpstr>
      <vt:lpstr>With Color Image</vt:lpstr>
      <vt:lpstr>Color Image Encryption </vt:lpstr>
      <vt:lpstr>Color Image Encryption Comparison Graph</vt:lpstr>
      <vt:lpstr>Comparison (Color Image Encryption)</vt:lpstr>
      <vt:lpstr>Color Image Decryption</vt:lpstr>
      <vt:lpstr>Color Image Decryption Comparison Graph</vt:lpstr>
      <vt:lpstr>Comparison (Color Image Decryption)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Algorithm Analysis</dc:title>
  <dc:creator>Martuza</dc:creator>
  <cp:lastModifiedBy>Martuza</cp:lastModifiedBy>
  <cp:revision>125</cp:revision>
  <dcterms:created xsi:type="dcterms:W3CDTF">2015-11-11T12:21:23Z</dcterms:created>
  <dcterms:modified xsi:type="dcterms:W3CDTF">2015-11-18T13:53:43Z</dcterms:modified>
</cp:coreProperties>
</file>