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267" r:id="rId11"/>
    <p:sldId id="266" r:id="rId12"/>
    <p:sldId id="270" r:id="rId13"/>
    <p:sldId id="275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 Meling Johannessen" initials="KMJ" lastIdx="1" clrIdx="0">
    <p:extLst>
      <p:ext uri="{19B8F6BF-5375-455C-9EA6-DF929625EA0E}">
        <p15:presenceInfo xmlns:p15="http://schemas.microsoft.com/office/powerpoint/2012/main" userId="Kari Meling Johannes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FB43F-7E30-45AC-A662-7CDBF1D7C320}" v="103" dt="2019-10-08T11:07:34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84" y="392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 Meling Johannessen" userId="bb636849-7b5f-4099-a876-734490d725d7" providerId="ADAL" clId="{8C1FB43F-7E30-45AC-A662-7CDBF1D7C320}"/>
    <pc:docChg chg="undo custSel mod addSld delSld modSld sldOrd">
      <pc:chgData name="Kari Meling Johannessen" userId="bb636849-7b5f-4099-a876-734490d725d7" providerId="ADAL" clId="{8C1FB43F-7E30-45AC-A662-7CDBF1D7C320}" dt="2019-10-08T11:08:52.546" v="1148" actId="20577"/>
      <pc:docMkLst>
        <pc:docMk/>
      </pc:docMkLst>
      <pc:sldChg chg="del">
        <pc:chgData name="Kari Meling Johannessen" userId="bb636849-7b5f-4099-a876-734490d725d7" providerId="ADAL" clId="{8C1FB43F-7E30-45AC-A662-7CDBF1D7C320}" dt="2019-10-08T10:43:57.693" v="1058" actId="2696"/>
        <pc:sldMkLst>
          <pc:docMk/>
          <pc:sldMk cId="1715987557" sldId="256"/>
        </pc:sldMkLst>
      </pc:sldChg>
      <pc:sldChg chg="addSp delSp modSp add">
        <pc:chgData name="Kari Meling Johannessen" userId="bb636849-7b5f-4099-a876-734490d725d7" providerId="ADAL" clId="{8C1FB43F-7E30-45AC-A662-7CDBF1D7C320}" dt="2019-10-08T08:01:35.996" v="48" actId="1076"/>
        <pc:sldMkLst>
          <pc:docMk/>
          <pc:sldMk cId="2601746401" sldId="257"/>
        </pc:sldMkLst>
        <pc:spChg chg="mod">
          <ac:chgData name="Kari Meling Johannessen" userId="bb636849-7b5f-4099-a876-734490d725d7" providerId="ADAL" clId="{8C1FB43F-7E30-45AC-A662-7CDBF1D7C320}" dt="2019-10-08T08:01:14.586" v="45" actId="20577"/>
          <ac:spMkLst>
            <pc:docMk/>
            <pc:sldMk cId="2601746401" sldId="257"/>
            <ac:spMk id="2" creationId="{2168C705-4A9B-4771-A97E-64BB2FC2F7BD}"/>
          </ac:spMkLst>
        </pc:spChg>
        <pc:spChg chg="del">
          <ac:chgData name="Kari Meling Johannessen" userId="bb636849-7b5f-4099-a876-734490d725d7" providerId="ADAL" clId="{8C1FB43F-7E30-45AC-A662-7CDBF1D7C320}" dt="2019-10-08T08:00:57.833" v="23"/>
          <ac:spMkLst>
            <pc:docMk/>
            <pc:sldMk cId="2601746401" sldId="257"/>
            <ac:spMk id="3" creationId="{037D8BC4-74EC-4A54-AA5A-D230887AC9EE}"/>
          </ac:spMkLst>
        </pc:spChg>
        <pc:spChg chg="add mod">
          <ac:chgData name="Kari Meling Johannessen" userId="bb636849-7b5f-4099-a876-734490d725d7" providerId="ADAL" clId="{8C1FB43F-7E30-45AC-A662-7CDBF1D7C320}" dt="2019-10-08T08:01:35.996" v="48" actId="1076"/>
          <ac:spMkLst>
            <pc:docMk/>
            <pc:sldMk cId="2601746401" sldId="257"/>
            <ac:spMk id="5" creationId="{428C8010-F745-43EF-97E4-B3B2EF2B8A2E}"/>
          </ac:spMkLst>
        </pc:spChg>
        <pc:picChg chg="add mod">
          <ac:chgData name="Kari Meling Johannessen" userId="bb636849-7b5f-4099-a876-734490d725d7" providerId="ADAL" clId="{8C1FB43F-7E30-45AC-A662-7CDBF1D7C320}" dt="2019-10-08T08:00:59.586" v="24" actId="1076"/>
          <ac:picMkLst>
            <pc:docMk/>
            <pc:sldMk cId="2601746401" sldId="257"/>
            <ac:picMk id="4" creationId="{7BEBFDFC-07A8-49FC-B142-6453415EF289}"/>
          </ac:picMkLst>
        </pc:picChg>
      </pc:sldChg>
      <pc:sldChg chg="addSp delSp modSp add ord">
        <pc:chgData name="Kari Meling Johannessen" userId="bb636849-7b5f-4099-a876-734490d725d7" providerId="ADAL" clId="{8C1FB43F-7E30-45AC-A662-7CDBF1D7C320}" dt="2019-10-08T08:00:09.963" v="22" actId="1076"/>
        <pc:sldMkLst>
          <pc:docMk/>
          <pc:sldMk cId="1344108693" sldId="258"/>
        </pc:sldMkLst>
        <pc:spChg chg="del">
          <ac:chgData name="Kari Meling Johannessen" userId="bb636849-7b5f-4099-a876-734490d725d7" providerId="ADAL" clId="{8C1FB43F-7E30-45AC-A662-7CDBF1D7C320}" dt="2019-10-08T07:59:24.955" v="3" actId="478"/>
          <ac:spMkLst>
            <pc:docMk/>
            <pc:sldMk cId="1344108693" sldId="258"/>
            <ac:spMk id="2" creationId="{FE3E0C74-8ACD-4846-AB05-30A6EA530950}"/>
          </ac:spMkLst>
        </pc:spChg>
        <pc:spChg chg="del">
          <ac:chgData name="Kari Meling Johannessen" userId="bb636849-7b5f-4099-a876-734490d725d7" providerId="ADAL" clId="{8C1FB43F-7E30-45AC-A662-7CDBF1D7C320}" dt="2019-10-08T07:59:24.955" v="3" actId="478"/>
          <ac:spMkLst>
            <pc:docMk/>
            <pc:sldMk cId="1344108693" sldId="258"/>
            <ac:spMk id="3" creationId="{438DAB47-BCA4-4634-BCC5-7702CB02DE1A}"/>
          </ac:spMkLst>
        </pc:spChg>
        <pc:spChg chg="add mod">
          <ac:chgData name="Kari Meling Johannessen" userId="bb636849-7b5f-4099-a876-734490d725d7" providerId="ADAL" clId="{8C1FB43F-7E30-45AC-A662-7CDBF1D7C320}" dt="2019-10-08T08:00:09.963" v="22" actId="1076"/>
          <ac:spMkLst>
            <pc:docMk/>
            <pc:sldMk cId="1344108693" sldId="258"/>
            <ac:spMk id="4" creationId="{7B6B5E2E-B819-49BA-8211-3C5D9005D010}"/>
          </ac:spMkLst>
        </pc:spChg>
      </pc:sldChg>
      <pc:sldChg chg="addSp delSp modSp add">
        <pc:chgData name="Kari Meling Johannessen" userId="bb636849-7b5f-4099-a876-734490d725d7" providerId="ADAL" clId="{8C1FB43F-7E30-45AC-A662-7CDBF1D7C320}" dt="2019-10-08T08:05:10.611" v="107" actId="14100"/>
        <pc:sldMkLst>
          <pc:docMk/>
          <pc:sldMk cId="2877576825" sldId="259"/>
        </pc:sldMkLst>
        <pc:spChg chg="mod">
          <ac:chgData name="Kari Meling Johannessen" userId="bb636849-7b5f-4099-a876-734490d725d7" providerId="ADAL" clId="{8C1FB43F-7E30-45AC-A662-7CDBF1D7C320}" dt="2019-10-08T08:05:10.611" v="107" actId="14100"/>
          <ac:spMkLst>
            <pc:docMk/>
            <pc:sldMk cId="2877576825" sldId="259"/>
            <ac:spMk id="2" creationId="{3C66084C-0CDC-4056-82F9-67DB8992D02C}"/>
          </ac:spMkLst>
        </pc:spChg>
        <pc:spChg chg="del">
          <ac:chgData name="Kari Meling Johannessen" userId="bb636849-7b5f-4099-a876-734490d725d7" providerId="ADAL" clId="{8C1FB43F-7E30-45AC-A662-7CDBF1D7C320}" dt="2019-10-08T08:02:52.359" v="50"/>
          <ac:spMkLst>
            <pc:docMk/>
            <pc:sldMk cId="2877576825" sldId="259"/>
            <ac:spMk id="3" creationId="{CDDC610F-F80B-45D9-AB9A-51D30A3F21DC}"/>
          </ac:spMkLst>
        </pc:spChg>
        <pc:spChg chg="add del mod">
          <ac:chgData name="Kari Meling Johannessen" userId="bb636849-7b5f-4099-a876-734490d725d7" providerId="ADAL" clId="{8C1FB43F-7E30-45AC-A662-7CDBF1D7C320}" dt="2019-10-08T08:04:52.843" v="89" actId="478"/>
          <ac:spMkLst>
            <pc:docMk/>
            <pc:sldMk cId="2877576825" sldId="259"/>
            <ac:spMk id="7" creationId="{D1F4EE07-A226-4A54-8B9E-8AA641AD5510}"/>
          </ac:spMkLst>
        </pc:spChg>
        <pc:picChg chg="add del mod">
          <ac:chgData name="Kari Meling Johannessen" userId="bb636849-7b5f-4099-a876-734490d725d7" providerId="ADAL" clId="{8C1FB43F-7E30-45AC-A662-7CDBF1D7C320}" dt="2019-10-08T08:04:40.727" v="86" actId="478"/>
          <ac:picMkLst>
            <pc:docMk/>
            <pc:sldMk cId="2877576825" sldId="259"/>
            <ac:picMk id="4" creationId="{C49B70BE-1F29-484F-BEC1-68A29B876CAC}"/>
          </ac:picMkLst>
        </pc:picChg>
        <pc:picChg chg="add mod ord">
          <ac:chgData name="Kari Meling Johannessen" userId="bb636849-7b5f-4099-a876-734490d725d7" providerId="ADAL" clId="{8C1FB43F-7E30-45AC-A662-7CDBF1D7C320}" dt="2019-10-08T08:05:00.726" v="104" actId="167"/>
          <ac:picMkLst>
            <pc:docMk/>
            <pc:sldMk cId="2877576825" sldId="259"/>
            <ac:picMk id="5" creationId="{F2A5514C-E548-4977-8440-F7A285EDED64}"/>
          </ac:picMkLst>
        </pc:picChg>
      </pc:sldChg>
      <pc:sldChg chg="addSp delSp modSp add">
        <pc:chgData name="Kari Meling Johannessen" userId="bb636849-7b5f-4099-a876-734490d725d7" providerId="ADAL" clId="{8C1FB43F-7E30-45AC-A662-7CDBF1D7C320}" dt="2019-10-08T08:52:00.401" v="799" actId="20577"/>
        <pc:sldMkLst>
          <pc:docMk/>
          <pc:sldMk cId="3357701029" sldId="260"/>
        </pc:sldMkLst>
        <pc:spChg chg="mod">
          <ac:chgData name="Kari Meling Johannessen" userId="bb636849-7b5f-4099-a876-734490d725d7" providerId="ADAL" clId="{8C1FB43F-7E30-45AC-A662-7CDBF1D7C320}" dt="2019-10-08T08:52:00.401" v="799" actId="20577"/>
          <ac:spMkLst>
            <pc:docMk/>
            <pc:sldMk cId="3357701029" sldId="260"/>
            <ac:spMk id="2" creationId="{C3E61215-263F-4204-84B5-5CFB522CBA77}"/>
          </ac:spMkLst>
        </pc:spChg>
        <pc:spChg chg="del">
          <ac:chgData name="Kari Meling Johannessen" userId="bb636849-7b5f-4099-a876-734490d725d7" providerId="ADAL" clId="{8C1FB43F-7E30-45AC-A662-7CDBF1D7C320}" dt="2019-10-08T08:05:50.038" v="109"/>
          <ac:spMkLst>
            <pc:docMk/>
            <pc:sldMk cId="3357701029" sldId="260"/>
            <ac:spMk id="3" creationId="{08BD5E3F-A1A7-4494-ACE8-C6292895E4A2}"/>
          </ac:spMkLst>
        </pc:spChg>
        <pc:picChg chg="add mod ord">
          <ac:chgData name="Kari Meling Johannessen" userId="bb636849-7b5f-4099-a876-734490d725d7" providerId="ADAL" clId="{8C1FB43F-7E30-45AC-A662-7CDBF1D7C320}" dt="2019-10-08T08:45:32.853" v="797" actId="1038"/>
          <ac:picMkLst>
            <pc:docMk/>
            <pc:sldMk cId="3357701029" sldId="260"/>
            <ac:picMk id="4" creationId="{B1BB9ED9-45D3-45FD-8278-760863C6845B}"/>
          </ac:picMkLst>
        </pc:picChg>
        <pc:picChg chg="add mod">
          <ac:chgData name="Kari Meling Johannessen" userId="bb636849-7b5f-4099-a876-734490d725d7" providerId="ADAL" clId="{8C1FB43F-7E30-45AC-A662-7CDBF1D7C320}" dt="2019-10-08T08:45:32.853" v="797" actId="1038"/>
          <ac:picMkLst>
            <pc:docMk/>
            <pc:sldMk cId="3357701029" sldId="260"/>
            <ac:picMk id="5" creationId="{101A6894-94DC-49D9-9EA4-BA63C91CFAC7}"/>
          </ac:picMkLst>
        </pc:picChg>
      </pc:sldChg>
      <pc:sldChg chg="addSp delSp modSp add">
        <pc:chgData name="Kari Meling Johannessen" userId="bb636849-7b5f-4099-a876-734490d725d7" providerId="ADAL" clId="{8C1FB43F-7E30-45AC-A662-7CDBF1D7C320}" dt="2019-10-08T08:08:07.115" v="184" actId="1076"/>
        <pc:sldMkLst>
          <pc:docMk/>
          <pc:sldMk cId="3221852021" sldId="261"/>
        </pc:sldMkLst>
        <pc:spChg chg="mod">
          <ac:chgData name="Kari Meling Johannessen" userId="bb636849-7b5f-4099-a876-734490d725d7" providerId="ADAL" clId="{8C1FB43F-7E30-45AC-A662-7CDBF1D7C320}" dt="2019-10-08T08:07:10.278" v="175" actId="20577"/>
          <ac:spMkLst>
            <pc:docMk/>
            <pc:sldMk cId="3221852021" sldId="261"/>
            <ac:spMk id="2" creationId="{F6C050D4-B611-415E-826C-4ED10A99C3D3}"/>
          </ac:spMkLst>
        </pc:spChg>
        <pc:spChg chg="del">
          <ac:chgData name="Kari Meling Johannessen" userId="bb636849-7b5f-4099-a876-734490d725d7" providerId="ADAL" clId="{8C1FB43F-7E30-45AC-A662-7CDBF1D7C320}" dt="2019-10-08T08:07:14.685" v="176" actId="478"/>
          <ac:spMkLst>
            <pc:docMk/>
            <pc:sldMk cId="3221852021" sldId="261"/>
            <ac:spMk id="3" creationId="{6F1977ED-7D0E-4F83-8D70-60A5EAF2F900}"/>
          </ac:spMkLst>
        </pc:spChg>
        <pc:picChg chg="add del mod">
          <ac:chgData name="Kari Meling Johannessen" userId="bb636849-7b5f-4099-a876-734490d725d7" providerId="ADAL" clId="{8C1FB43F-7E30-45AC-A662-7CDBF1D7C320}" dt="2019-10-08T08:07:48.549" v="180" actId="478"/>
          <ac:picMkLst>
            <pc:docMk/>
            <pc:sldMk cId="3221852021" sldId="261"/>
            <ac:picMk id="4" creationId="{A19048C5-666E-476E-94BA-BC5AC755BA2D}"/>
          </ac:picMkLst>
        </pc:picChg>
        <pc:picChg chg="add mod">
          <ac:chgData name="Kari Meling Johannessen" userId="bb636849-7b5f-4099-a876-734490d725d7" providerId="ADAL" clId="{8C1FB43F-7E30-45AC-A662-7CDBF1D7C320}" dt="2019-10-08T08:08:07.115" v="184" actId="1076"/>
          <ac:picMkLst>
            <pc:docMk/>
            <pc:sldMk cId="3221852021" sldId="261"/>
            <ac:picMk id="5" creationId="{A5E0EDB2-2216-4D20-84F6-609DB23D1E18}"/>
          </ac:picMkLst>
        </pc:picChg>
      </pc:sldChg>
      <pc:sldChg chg="addSp delSp modSp add">
        <pc:chgData name="Kari Meling Johannessen" userId="bb636849-7b5f-4099-a876-734490d725d7" providerId="ADAL" clId="{8C1FB43F-7E30-45AC-A662-7CDBF1D7C320}" dt="2019-10-08T08:09:54.699" v="242" actId="404"/>
        <pc:sldMkLst>
          <pc:docMk/>
          <pc:sldMk cId="2558254937" sldId="262"/>
        </pc:sldMkLst>
        <pc:spChg chg="mod">
          <ac:chgData name="Kari Meling Johannessen" userId="bb636849-7b5f-4099-a876-734490d725d7" providerId="ADAL" clId="{8C1FB43F-7E30-45AC-A662-7CDBF1D7C320}" dt="2019-10-08T08:09:54.699" v="242" actId="404"/>
          <ac:spMkLst>
            <pc:docMk/>
            <pc:sldMk cId="2558254937" sldId="262"/>
            <ac:spMk id="2" creationId="{84277F28-494A-4F36-8309-8FDB1BDE5196}"/>
          </ac:spMkLst>
        </pc:spChg>
        <pc:spChg chg="del">
          <ac:chgData name="Kari Meling Johannessen" userId="bb636849-7b5f-4099-a876-734490d725d7" providerId="ADAL" clId="{8C1FB43F-7E30-45AC-A662-7CDBF1D7C320}" dt="2019-10-08T08:09:10.219" v="186"/>
          <ac:spMkLst>
            <pc:docMk/>
            <pc:sldMk cId="2558254937" sldId="262"/>
            <ac:spMk id="3" creationId="{94CFCDDB-92F6-4116-92DF-67676B035E0D}"/>
          </ac:spMkLst>
        </pc:spChg>
        <pc:picChg chg="add mod">
          <ac:chgData name="Kari Meling Johannessen" userId="bb636849-7b5f-4099-a876-734490d725d7" providerId="ADAL" clId="{8C1FB43F-7E30-45AC-A662-7CDBF1D7C320}" dt="2019-10-08T08:09:13.698" v="187" actId="14100"/>
          <ac:picMkLst>
            <pc:docMk/>
            <pc:sldMk cId="2558254937" sldId="262"/>
            <ac:picMk id="4" creationId="{581FAEF1-935C-4A80-846C-18BD3D738571}"/>
          </ac:picMkLst>
        </pc:picChg>
      </pc:sldChg>
      <pc:sldChg chg="addSp delSp modSp add">
        <pc:chgData name="Kari Meling Johannessen" userId="bb636849-7b5f-4099-a876-734490d725d7" providerId="ADAL" clId="{8C1FB43F-7E30-45AC-A662-7CDBF1D7C320}" dt="2019-10-08T08:23:12.201" v="545" actId="1076"/>
        <pc:sldMkLst>
          <pc:docMk/>
          <pc:sldMk cId="2761954776" sldId="263"/>
        </pc:sldMkLst>
        <pc:spChg chg="mod">
          <ac:chgData name="Kari Meling Johannessen" userId="bb636849-7b5f-4099-a876-734490d725d7" providerId="ADAL" clId="{8C1FB43F-7E30-45AC-A662-7CDBF1D7C320}" dt="2019-10-08T08:12:50.006" v="259" actId="20577"/>
          <ac:spMkLst>
            <pc:docMk/>
            <pc:sldMk cId="2761954776" sldId="263"/>
            <ac:spMk id="2" creationId="{D216DEAD-2126-4127-A5C8-4E0370506A67}"/>
          </ac:spMkLst>
        </pc:spChg>
        <pc:spChg chg="del">
          <ac:chgData name="Kari Meling Johannessen" userId="bb636849-7b5f-4099-a876-734490d725d7" providerId="ADAL" clId="{8C1FB43F-7E30-45AC-A662-7CDBF1D7C320}" dt="2019-10-08T08:10:18.250" v="252" actId="478"/>
          <ac:spMkLst>
            <pc:docMk/>
            <pc:sldMk cId="2761954776" sldId="263"/>
            <ac:spMk id="3" creationId="{5499F803-C3E2-40AB-B908-163A4B3C4E03}"/>
          </ac:spMkLst>
        </pc:spChg>
        <pc:spChg chg="add mod">
          <ac:chgData name="Kari Meling Johannessen" userId="bb636849-7b5f-4099-a876-734490d725d7" providerId="ADAL" clId="{8C1FB43F-7E30-45AC-A662-7CDBF1D7C320}" dt="2019-10-08T08:22:13.285" v="536" actId="404"/>
          <ac:spMkLst>
            <pc:docMk/>
            <pc:sldMk cId="2761954776" sldId="263"/>
            <ac:spMk id="4" creationId="{7FCA8F7E-CD54-4C87-86E9-001DCF3D04A5}"/>
          </ac:spMkLst>
        </pc:spChg>
        <pc:spChg chg="add mod">
          <ac:chgData name="Kari Meling Johannessen" userId="bb636849-7b5f-4099-a876-734490d725d7" providerId="ADAL" clId="{8C1FB43F-7E30-45AC-A662-7CDBF1D7C320}" dt="2019-10-08T08:15:22.629" v="299" actId="207"/>
          <ac:spMkLst>
            <pc:docMk/>
            <pc:sldMk cId="2761954776" sldId="263"/>
            <ac:spMk id="5" creationId="{F940292A-3D3E-4B16-9FA2-E9ECC7A982DE}"/>
          </ac:spMkLst>
        </pc:spChg>
        <pc:spChg chg="add mod">
          <ac:chgData name="Kari Meling Johannessen" userId="bb636849-7b5f-4099-a876-734490d725d7" providerId="ADAL" clId="{8C1FB43F-7E30-45AC-A662-7CDBF1D7C320}" dt="2019-10-08T08:23:01.401" v="541" actId="1076"/>
          <ac:spMkLst>
            <pc:docMk/>
            <pc:sldMk cId="2761954776" sldId="263"/>
            <ac:spMk id="7" creationId="{6E61BA58-9431-43CE-A1AE-E3A335026846}"/>
          </ac:spMkLst>
        </pc:spChg>
        <pc:picChg chg="add mod">
          <ac:chgData name="Kari Meling Johannessen" userId="bb636849-7b5f-4099-a876-734490d725d7" providerId="ADAL" clId="{8C1FB43F-7E30-45AC-A662-7CDBF1D7C320}" dt="2019-10-08T08:23:12.201" v="545" actId="1076"/>
          <ac:picMkLst>
            <pc:docMk/>
            <pc:sldMk cId="2761954776" sldId="263"/>
            <ac:picMk id="6" creationId="{A4DE2191-1A97-4985-8BE6-15577921F600}"/>
          </ac:picMkLst>
        </pc:picChg>
        <pc:picChg chg="add mod">
          <ac:chgData name="Kari Meling Johannessen" userId="bb636849-7b5f-4099-a876-734490d725d7" providerId="ADAL" clId="{8C1FB43F-7E30-45AC-A662-7CDBF1D7C320}" dt="2019-10-08T08:23:01.401" v="541" actId="1076"/>
          <ac:picMkLst>
            <pc:docMk/>
            <pc:sldMk cId="2761954776" sldId="263"/>
            <ac:picMk id="1026" creationId="{1AE8B88E-F66C-47CF-AF45-8B001F9D5511}"/>
          </ac:picMkLst>
        </pc:picChg>
      </pc:sldChg>
      <pc:sldChg chg="addSp delSp modSp add del">
        <pc:chgData name="Kari Meling Johannessen" userId="bb636849-7b5f-4099-a876-734490d725d7" providerId="ADAL" clId="{8C1FB43F-7E30-45AC-A662-7CDBF1D7C320}" dt="2019-10-08T08:28:32.100" v="556" actId="2696"/>
        <pc:sldMkLst>
          <pc:docMk/>
          <pc:sldMk cId="756257994" sldId="264"/>
        </pc:sldMkLst>
        <pc:spChg chg="del">
          <ac:chgData name="Kari Meling Johannessen" userId="bb636849-7b5f-4099-a876-734490d725d7" providerId="ADAL" clId="{8C1FB43F-7E30-45AC-A662-7CDBF1D7C320}" dt="2019-10-08T08:25:37.996" v="547" actId="478"/>
          <ac:spMkLst>
            <pc:docMk/>
            <pc:sldMk cId="756257994" sldId="264"/>
            <ac:spMk id="2" creationId="{4999194C-9226-4C27-B1F6-4D41F7DC1900}"/>
          </ac:spMkLst>
        </pc:spChg>
        <pc:spChg chg="del">
          <ac:chgData name="Kari Meling Johannessen" userId="bb636849-7b5f-4099-a876-734490d725d7" providerId="ADAL" clId="{8C1FB43F-7E30-45AC-A662-7CDBF1D7C320}" dt="2019-10-08T08:25:37.996" v="547" actId="478"/>
          <ac:spMkLst>
            <pc:docMk/>
            <pc:sldMk cId="756257994" sldId="264"/>
            <ac:spMk id="3" creationId="{C9233E3D-9944-4D91-A8D0-EB0D56833D77}"/>
          </ac:spMkLst>
        </pc:spChg>
        <pc:picChg chg="add del mod">
          <ac:chgData name="Kari Meling Johannessen" userId="bb636849-7b5f-4099-a876-734490d725d7" providerId="ADAL" clId="{8C1FB43F-7E30-45AC-A662-7CDBF1D7C320}" dt="2019-10-08T08:28:25.872" v="553"/>
          <ac:picMkLst>
            <pc:docMk/>
            <pc:sldMk cId="756257994" sldId="264"/>
            <ac:picMk id="4" creationId="{B48F9B6A-5373-4DCD-BFDB-38402204AD0C}"/>
          </ac:picMkLst>
        </pc:picChg>
        <pc:picChg chg="add del mod modCrop">
          <ac:chgData name="Kari Meling Johannessen" userId="bb636849-7b5f-4099-a876-734490d725d7" providerId="ADAL" clId="{8C1FB43F-7E30-45AC-A662-7CDBF1D7C320}" dt="2019-10-08T08:26:38.475" v="552" actId="478"/>
          <ac:picMkLst>
            <pc:docMk/>
            <pc:sldMk cId="756257994" sldId="264"/>
            <ac:picMk id="5" creationId="{8A344ED0-E1A8-489D-ACCB-AAAC5DA9D8EC}"/>
          </ac:picMkLst>
        </pc:picChg>
      </pc:sldChg>
      <pc:sldChg chg="addSp delSp modSp add addCm">
        <pc:chgData name="Kari Meling Johannessen" userId="bb636849-7b5f-4099-a876-734490d725d7" providerId="ADAL" clId="{8C1FB43F-7E30-45AC-A662-7CDBF1D7C320}" dt="2019-10-08T08:33:54.109" v="745" actId="1589"/>
        <pc:sldMkLst>
          <pc:docMk/>
          <pc:sldMk cId="340866867" sldId="265"/>
        </pc:sldMkLst>
        <pc:spChg chg="mod">
          <ac:chgData name="Kari Meling Johannessen" userId="bb636849-7b5f-4099-a876-734490d725d7" providerId="ADAL" clId="{8C1FB43F-7E30-45AC-A662-7CDBF1D7C320}" dt="2019-10-08T08:30:46.329" v="602" actId="20577"/>
          <ac:spMkLst>
            <pc:docMk/>
            <pc:sldMk cId="340866867" sldId="265"/>
            <ac:spMk id="2" creationId="{3B924827-231F-4538-80AC-F13E884B441B}"/>
          </ac:spMkLst>
        </pc:spChg>
        <pc:spChg chg="del">
          <ac:chgData name="Kari Meling Johannessen" userId="bb636849-7b5f-4099-a876-734490d725d7" providerId="ADAL" clId="{8C1FB43F-7E30-45AC-A662-7CDBF1D7C320}" dt="2019-10-08T08:30:12.918" v="559"/>
          <ac:spMkLst>
            <pc:docMk/>
            <pc:sldMk cId="340866867" sldId="265"/>
            <ac:spMk id="3" creationId="{A169EAF2-FBB6-4682-B9D5-633805E4E512}"/>
          </ac:spMkLst>
        </pc:spChg>
        <pc:picChg chg="add mod">
          <ac:chgData name="Kari Meling Johannessen" userId="bb636849-7b5f-4099-a876-734490d725d7" providerId="ADAL" clId="{8C1FB43F-7E30-45AC-A662-7CDBF1D7C320}" dt="2019-10-08T08:33:48.490" v="744" actId="1076"/>
          <ac:picMkLst>
            <pc:docMk/>
            <pc:sldMk cId="340866867" sldId="265"/>
            <ac:picMk id="4" creationId="{78E3B6DC-B7DF-4771-B2F7-2F2A858246D4}"/>
          </ac:picMkLst>
        </pc:picChg>
      </pc:sldChg>
      <pc:sldChg chg="addSp delSp modSp add mod setBg">
        <pc:chgData name="Kari Meling Johannessen" userId="bb636849-7b5f-4099-a876-734490d725d7" providerId="ADAL" clId="{8C1FB43F-7E30-45AC-A662-7CDBF1D7C320}" dt="2019-10-08T11:07:21.473" v="1128" actId="14100"/>
        <pc:sldMkLst>
          <pc:docMk/>
          <pc:sldMk cId="880256867" sldId="266"/>
        </pc:sldMkLst>
        <pc:spChg chg="del">
          <ac:chgData name="Kari Meling Johannessen" userId="bb636849-7b5f-4099-a876-734490d725d7" providerId="ADAL" clId="{8C1FB43F-7E30-45AC-A662-7CDBF1D7C320}" dt="2019-10-08T08:28:37.538" v="558" actId="26606"/>
          <ac:spMkLst>
            <pc:docMk/>
            <pc:sldMk cId="880256867" sldId="266"/>
            <ac:spMk id="2" creationId="{C127F2B2-50AF-4701-95A8-D28419E428DF}"/>
          </ac:spMkLst>
        </pc:spChg>
        <pc:spChg chg="del">
          <ac:chgData name="Kari Meling Johannessen" userId="bb636849-7b5f-4099-a876-734490d725d7" providerId="ADAL" clId="{8C1FB43F-7E30-45AC-A662-7CDBF1D7C320}" dt="2019-10-08T08:28:37.538" v="558" actId="26606"/>
          <ac:spMkLst>
            <pc:docMk/>
            <pc:sldMk cId="880256867" sldId="266"/>
            <ac:spMk id="3" creationId="{08E183AC-3E49-4207-AC51-2E402C7BACD4}"/>
          </ac:spMkLst>
        </pc:spChg>
        <pc:spChg chg="add mod">
          <ac:chgData name="Kari Meling Johannessen" userId="bb636849-7b5f-4099-a876-734490d725d7" providerId="ADAL" clId="{8C1FB43F-7E30-45AC-A662-7CDBF1D7C320}" dt="2019-10-08T11:07:21.473" v="1128" actId="14100"/>
          <ac:spMkLst>
            <pc:docMk/>
            <pc:sldMk cId="880256867" sldId="266"/>
            <ac:spMk id="5" creationId="{46C18872-DD5C-4E42-A795-A6A10AF75156}"/>
          </ac:spMkLst>
        </pc:spChg>
        <pc:picChg chg="add mod">
          <ac:chgData name="Kari Meling Johannessen" userId="bb636849-7b5f-4099-a876-734490d725d7" providerId="ADAL" clId="{8C1FB43F-7E30-45AC-A662-7CDBF1D7C320}" dt="2019-10-08T11:07:13.722" v="1126" actId="1076"/>
          <ac:picMkLst>
            <pc:docMk/>
            <pc:sldMk cId="880256867" sldId="266"/>
            <ac:picMk id="4" creationId="{836ABF31-1C93-44E4-92E6-FD2D36F42A77}"/>
          </ac:picMkLst>
        </pc:picChg>
      </pc:sldChg>
      <pc:sldChg chg="modSp add">
        <pc:chgData name="Kari Meling Johannessen" userId="bb636849-7b5f-4099-a876-734490d725d7" providerId="ADAL" clId="{8C1FB43F-7E30-45AC-A662-7CDBF1D7C320}" dt="2019-10-08T08:33:00.230" v="743" actId="20577"/>
        <pc:sldMkLst>
          <pc:docMk/>
          <pc:sldMk cId="2533737533" sldId="267"/>
        </pc:sldMkLst>
        <pc:spChg chg="mod">
          <ac:chgData name="Kari Meling Johannessen" userId="bb636849-7b5f-4099-a876-734490d725d7" providerId="ADAL" clId="{8C1FB43F-7E30-45AC-A662-7CDBF1D7C320}" dt="2019-10-08T08:32:00.260" v="657" actId="20577"/>
          <ac:spMkLst>
            <pc:docMk/>
            <pc:sldMk cId="2533737533" sldId="267"/>
            <ac:spMk id="2" creationId="{7155FA17-4C3C-408F-8620-DE010E8AC148}"/>
          </ac:spMkLst>
        </pc:spChg>
        <pc:spChg chg="mod">
          <ac:chgData name="Kari Meling Johannessen" userId="bb636849-7b5f-4099-a876-734490d725d7" providerId="ADAL" clId="{8C1FB43F-7E30-45AC-A662-7CDBF1D7C320}" dt="2019-10-08T08:33:00.230" v="743" actId="20577"/>
          <ac:spMkLst>
            <pc:docMk/>
            <pc:sldMk cId="2533737533" sldId="267"/>
            <ac:spMk id="3" creationId="{6D3FB6FE-AED4-4664-9FCF-45979C7AD186}"/>
          </ac:spMkLst>
        </pc:spChg>
      </pc:sldChg>
      <pc:sldChg chg="addSp delSp modSp add">
        <pc:chgData name="Kari Meling Johannessen" userId="bb636849-7b5f-4099-a876-734490d725d7" providerId="ADAL" clId="{8C1FB43F-7E30-45AC-A662-7CDBF1D7C320}" dt="2019-10-08T08:34:10.586" v="748"/>
        <pc:sldMkLst>
          <pc:docMk/>
          <pc:sldMk cId="3659773387" sldId="268"/>
        </pc:sldMkLst>
        <pc:spChg chg="mod">
          <ac:chgData name="Kari Meling Johannessen" userId="bb636849-7b5f-4099-a876-734490d725d7" providerId="ADAL" clId="{8C1FB43F-7E30-45AC-A662-7CDBF1D7C320}" dt="2019-10-08T08:34:10.586" v="748"/>
          <ac:spMkLst>
            <pc:docMk/>
            <pc:sldMk cId="3659773387" sldId="268"/>
            <ac:spMk id="2" creationId="{77490E60-4C1F-4111-8221-15B6E1B2361D}"/>
          </ac:spMkLst>
        </pc:spChg>
        <pc:spChg chg="del">
          <ac:chgData name="Kari Meling Johannessen" userId="bb636849-7b5f-4099-a876-734490d725d7" providerId="ADAL" clId="{8C1FB43F-7E30-45AC-A662-7CDBF1D7C320}" dt="2019-10-08T08:34:02.816" v="747"/>
          <ac:spMkLst>
            <pc:docMk/>
            <pc:sldMk cId="3659773387" sldId="268"/>
            <ac:spMk id="3" creationId="{0EA4496A-B675-4F6C-B62C-6C5AEE83B73C}"/>
          </ac:spMkLst>
        </pc:spChg>
        <pc:picChg chg="add mod">
          <ac:chgData name="Kari Meling Johannessen" userId="bb636849-7b5f-4099-a876-734490d725d7" providerId="ADAL" clId="{8C1FB43F-7E30-45AC-A662-7CDBF1D7C320}" dt="2019-10-08T08:34:02.816" v="747"/>
          <ac:picMkLst>
            <pc:docMk/>
            <pc:sldMk cId="3659773387" sldId="268"/>
            <ac:picMk id="4" creationId="{DB30A3D9-7E75-4DF4-9BDF-2CEA8BBFA470}"/>
          </ac:picMkLst>
        </pc:picChg>
      </pc:sldChg>
      <pc:sldChg chg="addSp delSp modSp add">
        <pc:chgData name="Kari Meling Johannessen" userId="bb636849-7b5f-4099-a876-734490d725d7" providerId="ADAL" clId="{8C1FB43F-7E30-45AC-A662-7CDBF1D7C320}" dt="2019-10-08T11:08:52.546" v="1148" actId="20577"/>
        <pc:sldMkLst>
          <pc:docMk/>
          <pc:sldMk cId="636819343" sldId="269"/>
        </pc:sldMkLst>
        <pc:spChg chg="del mod">
          <ac:chgData name="Kari Meling Johannessen" userId="bb636849-7b5f-4099-a876-734490d725d7" providerId="ADAL" clId="{8C1FB43F-7E30-45AC-A662-7CDBF1D7C320}" dt="2019-10-08T10:29:17.659" v="885" actId="478"/>
          <ac:spMkLst>
            <pc:docMk/>
            <pc:sldMk cId="636819343" sldId="269"/>
            <ac:spMk id="2" creationId="{98D0D343-6D98-49C0-AE14-677430C17899}"/>
          </ac:spMkLst>
        </pc:spChg>
        <pc:spChg chg="del">
          <ac:chgData name="Kari Meling Johannessen" userId="bb636849-7b5f-4099-a876-734490d725d7" providerId="ADAL" clId="{8C1FB43F-7E30-45AC-A662-7CDBF1D7C320}" dt="2019-10-08T08:34:46.464" v="779" actId="478"/>
          <ac:spMkLst>
            <pc:docMk/>
            <pc:sldMk cId="636819343" sldId="269"/>
            <ac:spMk id="3" creationId="{C891E15B-946B-4961-AE13-DA24FED99A97}"/>
          </ac:spMkLst>
        </pc:spChg>
        <pc:spChg chg="add del mod">
          <ac:chgData name="Kari Meling Johannessen" userId="bb636849-7b5f-4099-a876-734490d725d7" providerId="ADAL" clId="{8C1FB43F-7E30-45AC-A662-7CDBF1D7C320}" dt="2019-10-08T10:30:44.839" v="907" actId="478"/>
          <ac:spMkLst>
            <pc:docMk/>
            <pc:sldMk cId="636819343" sldId="269"/>
            <ac:spMk id="5" creationId="{59EAB6AC-F319-440C-A910-A6E7315162AA}"/>
          </ac:spMkLst>
        </pc:spChg>
        <pc:spChg chg="add mod ord">
          <ac:chgData name="Kari Meling Johannessen" userId="bb636849-7b5f-4099-a876-734490d725d7" providerId="ADAL" clId="{8C1FB43F-7E30-45AC-A662-7CDBF1D7C320}" dt="2019-10-08T11:08:26.980" v="1140" actId="166"/>
          <ac:spMkLst>
            <pc:docMk/>
            <pc:sldMk cId="636819343" sldId="269"/>
            <ac:spMk id="6" creationId="{673E9FE8-9010-48EB-A103-6D8B89290DAA}"/>
          </ac:spMkLst>
        </pc:spChg>
        <pc:spChg chg="add del mod">
          <ac:chgData name="Kari Meling Johannessen" userId="bb636849-7b5f-4099-a876-734490d725d7" providerId="ADAL" clId="{8C1FB43F-7E30-45AC-A662-7CDBF1D7C320}" dt="2019-10-08T10:29:19.268" v="886" actId="478"/>
          <ac:spMkLst>
            <pc:docMk/>
            <pc:sldMk cId="636819343" sldId="269"/>
            <ac:spMk id="9" creationId="{31F3D1FE-2EBB-4B76-AE1A-E54AFA052D57}"/>
          </ac:spMkLst>
        </pc:spChg>
        <pc:spChg chg="add mod">
          <ac:chgData name="Kari Meling Johannessen" userId="bb636849-7b5f-4099-a876-734490d725d7" providerId="ADAL" clId="{8C1FB43F-7E30-45AC-A662-7CDBF1D7C320}" dt="2019-10-08T10:31:13.559" v="913" actId="14100"/>
          <ac:spMkLst>
            <pc:docMk/>
            <pc:sldMk cId="636819343" sldId="269"/>
            <ac:spMk id="11" creationId="{03252740-9839-46DD-9C3B-765192F8D8B0}"/>
          </ac:spMkLst>
        </pc:spChg>
        <pc:spChg chg="add mod">
          <ac:chgData name="Kari Meling Johannessen" userId="bb636849-7b5f-4099-a876-734490d725d7" providerId="ADAL" clId="{8C1FB43F-7E30-45AC-A662-7CDBF1D7C320}" dt="2019-10-08T11:08:52.546" v="1148" actId="20577"/>
          <ac:spMkLst>
            <pc:docMk/>
            <pc:sldMk cId="636819343" sldId="269"/>
            <ac:spMk id="12" creationId="{29A93A80-1859-4780-A0F8-620C0974B055}"/>
          </ac:spMkLst>
        </pc:spChg>
        <pc:picChg chg="add del mod ord">
          <ac:chgData name="Kari Meling Johannessen" userId="bb636849-7b5f-4099-a876-734490d725d7" providerId="ADAL" clId="{8C1FB43F-7E30-45AC-A662-7CDBF1D7C320}" dt="2019-10-08T10:30:08.185" v="899" actId="478"/>
          <ac:picMkLst>
            <pc:docMk/>
            <pc:sldMk cId="636819343" sldId="269"/>
            <ac:picMk id="4" creationId="{745DB4E4-9242-4437-A699-118EB0D9C72F}"/>
          </ac:picMkLst>
        </pc:picChg>
        <pc:picChg chg="add del mod">
          <ac:chgData name="Kari Meling Johannessen" userId="bb636849-7b5f-4099-a876-734490d725d7" providerId="ADAL" clId="{8C1FB43F-7E30-45AC-A662-7CDBF1D7C320}" dt="2019-10-08T10:30:44.839" v="907" actId="478"/>
          <ac:picMkLst>
            <pc:docMk/>
            <pc:sldMk cId="636819343" sldId="269"/>
            <ac:picMk id="7" creationId="{02F7D9B9-AA51-425C-90CF-B9D4C1856E1D}"/>
          </ac:picMkLst>
        </pc:picChg>
        <pc:picChg chg="add mod">
          <ac:chgData name="Kari Meling Johannessen" userId="bb636849-7b5f-4099-a876-734490d725d7" providerId="ADAL" clId="{8C1FB43F-7E30-45AC-A662-7CDBF1D7C320}" dt="2019-10-08T10:32:31.806" v="944" actId="14100"/>
          <ac:picMkLst>
            <pc:docMk/>
            <pc:sldMk cId="636819343" sldId="269"/>
            <ac:picMk id="10" creationId="{19C13D54-48A6-4176-9103-5C8521F90389}"/>
          </ac:picMkLst>
        </pc:picChg>
        <pc:picChg chg="add mod">
          <ac:chgData name="Kari Meling Johannessen" userId="bb636849-7b5f-4099-a876-734490d725d7" providerId="ADAL" clId="{8C1FB43F-7E30-45AC-A662-7CDBF1D7C320}" dt="2019-10-08T10:29:21.199" v="887" actId="1076"/>
          <ac:picMkLst>
            <pc:docMk/>
            <pc:sldMk cId="636819343" sldId="269"/>
            <ac:picMk id="2050" creationId="{3E5C05B0-D452-4934-8B4C-299A1AACC39F}"/>
          </ac:picMkLst>
        </pc:picChg>
      </pc:sldChg>
      <pc:sldChg chg="addSp delSp modSp add">
        <pc:chgData name="Kari Meling Johannessen" userId="bb636849-7b5f-4099-a876-734490d725d7" providerId="ADAL" clId="{8C1FB43F-7E30-45AC-A662-7CDBF1D7C320}" dt="2019-10-08T11:07:34.563" v="1133" actId="1076"/>
        <pc:sldMkLst>
          <pc:docMk/>
          <pc:sldMk cId="3390417602" sldId="270"/>
        </pc:sldMkLst>
        <pc:spChg chg="del">
          <ac:chgData name="Kari Meling Johannessen" userId="bb636849-7b5f-4099-a876-734490d725d7" providerId="ADAL" clId="{8C1FB43F-7E30-45AC-A662-7CDBF1D7C320}" dt="2019-10-08T10:28:56.568" v="867" actId="478"/>
          <ac:spMkLst>
            <pc:docMk/>
            <pc:sldMk cId="3390417602" sldId="270"/>
            <ac:spMk id="2" creationId="{398BF893-A10E-42A1-BCF3-705456E3645E}"/>
          </ac:spMkLst>
        </pc:spChg>
        <pc:spChg chg="del">
          <ac:chgData name="Kari Meling Johannessen" userId="bb636849-7b5f-4099-a876-734490d725d7" providerId="ADAL" clId="{8C1FB43F-7E30-45AC-A662-7CDBF1D7C320}" dt="2019-10-08T10:28:56.568" v="867" actId="478"/>
          <ac:spMkLst>
            <pc:docMk/>
            <pc:sldMk cId="3390417602" sldId="270"/>
            <ac:spMk id="3" creationId="{B871ADC9-6987-4F84-83E1-E581B5C6984F}"/>
          </ac:spMkLst>
        </pc:spChg>
        <pc:spChg chg="add mod">
          <ac:chgData name="Kari Meling Johannessen" userId="bb636849-7b5f-4099-a876-734490d725d7" providerId="ADAL" clId="{8C1FB43F-7E30-45AC-A662-7CDBF1D7C320}" dt="2019-10-08T10:34:34.287" v="997" actId="1076"/>
          <ac:spMkLst>
            <pc:docMk/>
            <pc:sldMk cId="3390417602" sldId="270"/>
            <ac:spMk id="4" creationId="{18ADD954-29CE-4F9F-BA6B-6E171E1DDCF6}"/>
          </ac:spMkLst>
        </pc:spChg>
        <pc:spChg chg="add mod">
          <ac:chgData name="Kari Meling Johannessen" userId="bb636849-7b5f-4099-a876-734490d725d7" providerId="ADAL" clId="{8C1FB43F-7E30-45AC-A662-7CDBF1D7C320}" dt="2019-10-08T11:07:32.531" v="1132" actId="403"/>
          <ac:spMkLst>
            <pc:docMk/>
            <pc:sldMk cId="3390417602" sldId="270"/>
            <ac:spMk id="8" creationId="{FEC25105-C897-4628-8EB6-F98D51AF9756}"/>
          </ac:spMkLst>
        </pc:spChg>
        <pc:picChg chg="add mod">
          <ac:chgData name="Kari Meling Johannessen" userId="bb636849-7b5f-4099-a876-734490d725d7" providerId="ADAL" clId="{8C1FB43F-7E30-45AC-A662-7CDBF1D7C320}" dt="2019-10-08T10:34:39.382" v="999" actId="1076"/>
          <ac:picMkLst>
            <pc:docMk/>
            <pc:sldMk cId="3390417602" sldId="270"/>
            <ac:picMk id="5" creationId="{BBC0DE11-C707-4718-8A9A-1283D6E8F7D7}"/>
          </ac:picMkLst>
        </pc:picChg>
        <pc:picChg chg="add mod">
          <ac:chgData name="Kari Meling Johannessen" userId="bb636849-7b5f-4099-a876-734490d725d7" providerId="ADAL" clId="{8C1FB43F-7E30-45AC-A662-7CDBF1D7C320}" dt="2019-10-08T10:34:56.951" v="1003" actId="1076"/>
          <ac:picMkLst>
            <pc:docMk/>
            <pc:sldMk cId="3390417602" sldId="270"/>
            <ac:picMk id="6" creationId="{402CB283-E531-4622-8FEA-08CF8700BDC7}"/>
          </ac:picMkLst>
        </pc:picChg>
        <pc:picChg chg="add mod">
          <ac:chgData name="Kari Meling Johannessen" userId="bb636849-7b5f-4099-a876-734490d725d7" providerId="ADAL" clId="{8C1FB43F-7E30-45AC-A662-7CDBF1D7C320}" dt="2019-10-08T11:07:34.563" v="1133" actId="1076"/>
          <ac:picMkLst>
            <pc:docMk/>
            <pc:sldMk cId="3390417602" sldId="270"/>
            <ac:picMk id="7" creationId="{A15F6327-FA55-405C-AA20-5804A0A343AE}"/>
          </ac:picMkLst>
        </pc:picChg>
      </pc:sldChg>
      <pc:sldChg chg="addSp modSp add">
        <pc:chgData name="Kari Meling Johannessen" userId="bb636849-7b5f-4099-a876-734490d725d7" providerId="ADAL" clId="{8C1FB43F-7E30-45AC-A662-7CDBF1D7C320}" dt="2019-10-08T10:34:02.135" v="996" actId="14100"/>
        <pc:sldMkLst>
          <pc:docMk/>
          <pc:sldMk cId="806528277" sldId="271"/>
        </pc:sldMkLst>
        <pc:picChg chg="add">
          <ac:chgData name="Kari Meling Johannessen" userId="bb636849-7b5f-4099-a876-734490d725d7" providerId="ADAL" clId="{8C1FB43F-7E30-45AC-A662-7CDBF1D7C320}" dt="2019-10-08T10:33:42.735" v="993"/>
          <ac:picMkLst>
            <pc:docMk/>
            <pc:sldMk cId="806528277" sldId="271"/>
            <ac:picMk id="4" creationId="{22AB2230-BADA-4B1A-9531-34395609D8A9}"/>
          </ac:picMkLst>
        </pc:picChg>
        <pc:picChg chg="add mod">
          <ac:chgData name="Kari Meling Johannessen" userId="bb636849-7b5f-4099-a876-734490d725d7" providerId="ADAL" clId="{8C1FB43F-7E30-45AC-A662-7CDBF1D7C320}" dt="2019-10-08T10:34:02.135" v="996" actId="14100"/>
          <ac:picMkLst>
            <pc:docMk/>
            <pc:sldMk cId="806528277" sldId="271"/>
            <ac:picMk id="5" creationId="{E7750833-A81A-4682-B854-FF050E5A09E5}"/>
          </ac:picMkLst>
        </pc:picChg>
      </pc:sldChg>
      <pc:sldChg chg="addSp delSp modSp add">
        <pc:chgData name="Kari Meling Johannessen" userId="bb636849-7b5f-4099-a876-734490d725d7" providerId="ADAL" clId="{8C1FB43F-7E30-45AC-A662-7CDBF1D7C320}" dt="2019-10-08T10:36:10.062" v="1014" actId="1076"/>
        <pc:sldMkLst>
          <pc:docMk/>
          <pc:sldMk cId="4052313068" sldId="272"/>
        </pc:sldMkLst>
        <pc:spChg chg="del">
          <ac:chgData name="Kari Meling Johannessen" userId="bb636849-7b5f-4099-a876-734490d725d7" providerId="ADAL" clId="{8C1FB43F-7E30-45AC-A662-7CDBF1D7C320}" dt="2019-10-08T10:35:05.795" v="1005" actId="478"/>
          <ac:spMkLst>
            <pc:docMk/>
            <pc:sldMk cId="4052313068" sldId="272"/>
            <ac:spMk id="2" creationId="{0D1BD308-5233-4967-986F-633EB12D4BD9}"/>
          </ac:spMkLst>
        </pc:spChg>
        <pc:spChg chg="del">
          <ac:chgData name="Kari Meling Johannessen" userId="bb636849-7b5f-4099-a876-734490d725d7" providerId="ADAL" clId="{8C1FB43F-7E30-45AC-A662-7CDBF1D7C320}" dt="2019-10-08T10:35:11.584" v="1008" actId="478"/>
          <ac:spMkLst>
            <pc:docMk/>
            <pc:sldMk cId="4052313068" sldId="272"/>
            <ac:spMk id="3" creationId="{58DCBB4B-253B-4E97-ACF2-5BE73D64978F}"/>
          </ac:spMkLst>
        </pc:spChg>
        <pc:picChg chg="add del mod">
          <ac:chgData name="Kari Meling Johannessen" userId="bb636849-7b5f-4099-a876-734490d725d7" providerId="ADAL" clId="{8C1FB43F-7E30-45AC-A662-7CDBF1D7C320}" dt="2019-10-08T10:35:43.444" v="1010" actId="478"/>
          <ac:picMkLst>
            <pc:docMk/>
            <pc:sldMk cId="4052313068" sldId="272"/>
            <ac:picMk id="4" creationId="{F10BCA3D-5F6D-4DF7-81C5-FEE31EE8CA31}"/>
          </ac:picMkLst>
        </pc:picChg>
        <pc:picChg chg="add mod">
          <ac:chgData name="Kari Meling Johannessen" userId="bb636849-7b5f-4099-a876-734490d725d7" providerId="ADAL" clId="{8C1FB43F-7E30-45AC-A662-7CDBF1D7C320}" dt="2019-10-08T10:36:10.062" v="1014" actId="1076"/>
          <ac:picMkLst>
            <pc:docMk/>
            <pc:sldMk cId="4052313068" sldId="272"/>
            <ac:picMk id="5" creationId="{42C87E43-D930-45A8-A579-1DDFD351AD68}"/>
          </ac:picMkLst>
        </pc:picChg>
      </pc:sldChg>
      <pc:sldChg chg="addSp delSp modSp add">
        <pc:chgData name="Kari Meling Johannessen" userId="bb636849-7b5f-4099-a876-734490d725d7" providerId="ADAL" clId="{8C1FB43F-7E30-45AC-A662-7CDBF1D7C320}" dt="2019-10-08T10:51:56.135" v="1124" actId="1076"/>
        <pc:sldMkLst>
          <pc:docMk/>
          <pc:sldMk cId="3484761304" sldId="273"/>
        </pc:sldMkLst>
        <pc:spChg chg="del">
          <ac:chgData name="Kari Meling Johannessen" userId="bb636849-7b5f-4099-a876-734490d725d7" providerId="ADAL" clId="{8C1FB43F-7E30-45AC-A662-7CDBF1D7C320}" dt="2019-10-08T10:36:17.661" v="1016" actId="478"/>
          <ac:spMkLst>
            <pc:docMk/>
            <pc:sldMk cId="3484761304" sldId="273"/>
            <ac:spMk id="2" creationId="{B8D68645-3C44-4EC4-A93D-840189AA842D}"/>
          </ac:spMkLst>
        </pc:spChg>
        <pc:spChg chg="del">
          <ac:chgData name="Kari Meling Johannessen" userId="bb636849-7b5f-4099-a876-734490d725d7" providerId="ADAL" clId="{8C1FB43F-7E30-45AC-A662-7CDBF1D7C320}" dt="2019-10-08T10:36:17.661" v="1016" actId="478"/>
          <ac:spMkLst>
            <pc:docMk/>
            <pc:sldMk cId="3484761304" sldId="273"/>
            <ac:spMk id="3" creationId="{B71C9205-D1CE-45E6-9E72-40EE0A9AB103}"/>
          </ac:spMkLst>
        </pc:spChg>
        <pc:picChg chg="add mod">
          <ac:chgData name="Kari Meling Johannessen" userId="bb636849-7b5f-4099-a876-734490d725d7" providerId="ADAL" clId="{8C1FB43F-7E30-45AC-A662-7CDBF1D7C320}" dt="2019-10-08T10:39:42.967" v="1020" actId="1076"/>
          <ac:picMkLst>
            <pc:docMk/>
            <pc:sldMk cId="3484761304" sldId="273"/>
            <ac:picMk id="4" creationId="{9E235EB6-377B-4B96-A393-19353EC08922}"/>
          </ac:picMkLst>
        </pc:picChg>
        <pc:picChg chg="add mod">
          <ac:chgData name="Kari Meling Johannessen" userId="bb636849-7b5f-4099-a876-734490d725d7" providerId="ADAL" clId="{8C1FB43F-7E30-45AC-A662-7CDBF1D7C320}" dt="2019-10-08T10:51:56.135" v="1124" actId="1076"/>
          <ac:picMkLst>
            <pc:docMk/>
            <pc:sldMk cId="3484761304" sldId="273"/>
            <ac:picMk id="5" creationId="{BBB94863-9AC7-41C7-83AB-1C6CE5D7E855}"/>
          </ac:picMkLst>
        </pc:picChg>
      </pc:sldChg>
      <pc:sldChg chg="addSp delSp modSp add">
        <pc:chgData name="Kari Meling Johannessen" userId="bb636849-7b5f-4099-a876-734490d725d7" providerId="ADAL" clId="{8C1FB43F-7E30-45AC-A662-7CDBF1D7C320}" dt="2019-10-08T10:43:48.125" v="1057" actId="20577"/>
        <pc:sldMkLst>
          <pc:docMk/>
          <pc:sldMk cId="1447625451" sldId="274"/>
        </pc:sldMkLst>
        <pc:spChg chg="mod">
          <ac:chgData name="Kari Meling Johannessen" userId="bb636849-7b5f-4099-a876-734490d725d7" providerId="ADAL" clId="{8C1FB43F-7E30-45AC-A662-7CDBF1D7C320}" dt="2019-10-08T10:41:10.113" v="1025"/>
          <ac:spMkLst>
            <pc:docMk/>
            <pc:sldMk cId="1447625451" sldId="274"/>
            <ac:spMk id="2" creationId="{BD1E9DB6-57AF-4C79-8617-925C534DBC32}"/>
          </ac:spMkLst>
        </pc:spChg>
        <pc:spChg chg="del">
          <ac:chgData name="Kari Meling Johannessen" userId="bb636849-7b5f-4099-a876-734490d725d7" providerId="ADAL" clId="{8C1FB43F-7E30-45AC-A662-7CDBF1D7C320}" dt="2019-10-08T10:41:52.533" v="1033" actId="478"/>
          <ac:spMkLst>
            <pc:docMk/>
            <pc:sldMk cId="1447625451" sldId="274"/>
            <ac:spMk id="3" creationId="{090D5B2B-ABB9-48CC-8179-E517B100688D}"/>
          </ac:spMkLst>
        </pc:spChg>
        <pc:spChg chg="add mod">
          <ac:chgData name="Kari Meling Johannessen" userId="bb636849-7b5f-4099-a876-734490d725d7" providerId="ADAL" clId="{8C1FB43F-7E30-45AC-A662-7CDBF1D7C320}" dt="2019-10-08T10:43:48.125" v="1057" actId="20577"/>
          <ac:spMkLst>
            <pc:docMk/>
            <pc:sldMk cId="1447625451" sldId="274"/>
            <ac:spMk id="5" creationId="{D1332F50-836F-436D-B260-0D298EE31443}"/>
          </ac:spMkLst>
        </pc:spChg>
        <pc:picChg chg="add mod">
          <ac:chgData name="Kari Meling Johannessen" userId="bb636849-7b5f-4099-a876-734490d725d7" providerId="ADAL" clId="{8C1FB43F-7E30-45AC-A662-7CDBF1D7C320}" dt="2019-10-08T10:42:22.486" v="1039" actId="1076"/>
          <ac:picMkLst>
            <pc:docMk/>
            <pc:sldMk cId="1447625451" sldId="274"/>
            <ac:picMk id="4" creationId="{66B95659-FFF7-4DA1-B97F-15105686864B}"/>
          </ac:picMkLst>
        </pc:picChg>
        <pc:picChg chg="add mod">
          <ac:chgData name="Kari Meling Johannessen" userId="bb636849-7b5f-4099-a876-734490d725d7" providerId="ADAL" clId="{8C1FB43F-7E30-45AC-A662-7CDBF1D7C320}" dt="2019-10-08T10:41:50.166" v="1032" actId="1076"/>
          <ac:picMkLst>
            <pc:docMk/>
            <pc:sldMk cId="1447625451" sldId="274"/>
            <ac:picMk id="3074" creationId="{48008743-BAB5-4B44-880C-033EF1D7E827}"/>
          </ac:picMkLst>
        </pc:picChg>
      </pc:sldChg>
      <pc:sldChg chg="addSp delSp modSp add">
        <pc:chgData name="Kari Meling Johannessen" userId="bb636849-7b5f-4099-a876-734490d725d7" providerId="ADAL" clId="{8C1FB43F-7E30-45AC-A662-7CDBF1D7C320}" dt="2019-10-08T10:51:05.065" v="1123" actId="6549"/>
        <pc:sldMkLst>
          <pc:docMk/>
          <pc:sldMk cId="13993644" sldId="275"/>
        </pc:sldMkLst>
        <pc:spChg chg="mod">
          <ac:chgData name="Kari Meling Johannessen" userId="bb636849-7b5f-4099-a876-734490d725d7" providerId="ADAL" clId="{8C1FB43F-7E30-45AC-A662-7CDBF1D7C320}" dt="2019-10-08T10:47:00.200" v="1077" actId="20577"/>
          <ac:spMkLst>
            <pc:docMk/>
            <pc:sldMk cId="13993644" sldId="275"/>
            <ac:spMk id="2" creationId="{9CBA832F-0B0E-4177-AA08-5EC14430F13F}"/>
          </ac:spMkLst>
        </pc:spChg>
        <pc:spChg chg="del mod">
          <ac:chgData name="Kari Meling Johannessen" userId="bb636849-7b5f-4099-a876-734490d725d7" providerId="ADAL" clId="{8C1FB43F-7E30-45AC-A662-7CDBF1D7C320}" dt="2019-10-08T10:49:00.903" v="1085" actId="478"/>
          <ac:spMkLst>
            <pc:docMk/>
            <pc:sldMk cId="13993644" sldId="275"/>
            <ac:spMk id="3" creationId="{E5A93546-4AF9-4444-A4AB-06912A7BA1F6}"/>
          </ac:spMkLst>
        </pc:spChg>
        <pc:spChg chg="add del">
          <ac:chgData name="Kari Meling Johannessen" userId="bb636849-7b5f-4099-a876-734490d725d7" providerId="ADAL" clId="{8C1FB43F-7E30-45AC-A662-7CDBF1D7C320}" dt="2019-10-08T10:46:32.002" v="1066"/>
          <ac:spMkLst>
            <pc:docMk/>
            <pc:sldMk cId="13993644" sldId="275"/>
            <ac:spMk id="4" creationId="{CB15B218-9F9A-4940-9966-23C8F65AA374}"/>
          </ac:spMkLst>
        </pc:spChg>
        <pc:spChg chg="add del mod">
          <ac:chgData name="Kari Meling Johannessen" userId="bb636849-7b5f-4099-a876-734490d725d7" providerId="ADAL" clId="{8C1FB43F-7E30-45AC-A662-7CDBF1D7C320}" dt="2019-10-08T10:51:05.065" v="1123" actId="6549"/>
          <ac:spMkLst>
            <pc:docMk/>
            <pc:sldMk cId="13993644" sldId="275"/>
            <ac:spMk id="7" creationId="{E1E74672-92AB-4809-AF8E-87289795B7E2}"/>
          </ac:spMkLst>
        </pc:spChg>
        <pc:spChg chg="add del mod">
          <ac:chgData name="Kari Meling Johannessen" userId="bb636849-7b5f-4099-a876-734490d725d7" providerId="ADAL" clId="{8C1FB43F-7E30-45AC-A662-7CDBF1D7C320}" dt="2019-10-08T10:50:32.306" v="1092"/>
          <ac:spMkLst>
            <pc:docMk/>
            <pc:sldMk cId="13993644" sldId="275"/>
            <ac:spMk id="8" creationId="{EB9C5824-367E-4A85-8242-AAA2913F633B}"/>
          </ac:spMkLst>
        </pc:spChg>
        <pc:picChg chg="add mod">
          <ac:chgData name="Kari Meling Johannessen" userId="bb636849-7b5f-4099-a876-734490d725d7" providerId="ADAL" clId="{8C1FB43F-7E30-45AC-A662-7CDBF1D7C320}" dt="2019-10-08T10:50:33.252" v="1094" actId="1076"/>
          <ac:picMkLst>
            <pc:docMk/>
            <pc:sldMk cId="13993644" sldId="275"/>
            <ac:picMk id="5" creationId="{84EF9E66-21F8-40C2-95F8-488F7A75EA4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8T10:33:54.08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BA12-7496-4D53-BED5-B47405936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AFCDA-C0FE-4B03-A9D9-AA2D29DF0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5D41-D918-43AF-AFDE-7E872398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98A9-8992-4471-98FE-B8B027E3C8F9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0E7F-83C2-4538-BCE3-938F078D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EC6D2-5257-4B8A-9D11-97DA0057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91E-1FD2-441C-A0BA-7B1069377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54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7B6D-8737-4DED-8C3F-1BE796B7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8E8B8-0604-4080-85FB-9D1383BA3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CBD8-715D-497C-9375-D98BC89D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98A9-8992-4471-98FE-B8B027E3C8F9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2BE4-1839-4C86-B84F-F62976B0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E3668-3798-45EE-AB30-4647BD7F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91E-1FD2-441C-A0BA-7B1069377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85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49238-EFAF-4DA9-B448-8266B3905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1E0E-09C7-453C-8D81-F8D59DD2A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FF10-5947-49C1-9DF1-74C4C3E0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98A9-8992-4471-98FE-B8B027E3C8F9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F9C9-4CF6-46C0-A8B0-D339A0CB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5913-1291-42D0-AC78-CA005BAC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91E-1FD2-441C-A0BA-7B1069377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22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9B99-EF4F-4A25-A31F-4866808D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EE96-D1F1-4F9B-9DE2-C6D3C24A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DF29C-D6C6-4DB2-B940-05849915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98A9-8992-4471-98FE-B8B027E3C8F9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367D-0D1E-4BA1-BFE5-9946F9C7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C9CB-8104-4B16-BF87-BB9E79D1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91E-1FD2-441C-A0BA-7B1069377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1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6BC7-2F2D-4CCD-8153-FBCF04CC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73A88-464B-4D13-9557-06CB186C5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077C-9EE9-46F5-86C7-924416D7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98A9-8992-4471-98FE-B8B027E3C8F9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C248-925B-42E3-B4E9-5BDF9BA1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9F5B8-33AB-4C40-9FF4-46C54969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91E-1FD2-441C-A0BA-7B1069377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68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7038-3911-4E73-AE33-99812CB8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D879-9DED-435F-BECD-4E5BA226B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AF5F4-B7F7-43C7-8CDB-E7C27AAF1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76972-3B3E-4BE1-8DF6-EF4989CE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98A9-8992-4471-98FE-B8B027E3C8F9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4A184-05DC-4026-A09F-197CA313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A979-A391-45AC-9C62-C9167FC1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91E-1FD2-441C-A0BA-7B1069377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8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DC65-0C62-41E7-962D-6AAA3C80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53C16-EEFD-4C59-A406-D95763E9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7A619-F00E-4F06-931B-DCA37C470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F6598-CCB6-4043-98D7-5EC070253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E2DD3-56ED-48A9-A34F-22890ACFA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BAAEB-EA43-4C92-A459-142C9850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98A9-8992-4471-98FE-B8B027E3C8F9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D958D-39C3-4748-A61B-5361DED0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BFF41-9362-44AD-B458-CAEA75F2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91E-1FD2-441C-A0BA-7B1069377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84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51A2-9637-48E5-8438-0BDD341B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EC5D2-AB7D-489F-A104-3C5BCF9E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98A9-8992-4471-98FE-B8B027E3C8F9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CD18F-1E72-44B6-B8CD-C45034CD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E5003-92C7-45C6-9045-0C90281A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91E-1FD2-441C-A0BA-7B1069377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84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9BC7D-5506-4905-953B-BFD7E9A3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98A9-8992-4471-98FE-B8B027E3C8F9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11FBA-DAA1-4265-917E-946C5A35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A1A36-4A3C-4AA6-A321-57FF5A45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91E-1FD2-441C-A0BA-7B1069377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30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EBBA-76C5-43D9-9BF2-3334E18C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47431-2396-436F-AE7D-BFC9632D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BFDF0-E6FA-421A-9113-0E178C1DA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ECF8A-6CFF-4566-9F31-836EB4DB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98A9-8992-4471-98FE-B8B027E3C8F9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83E24-9EE7-4784-B77B-C0C8DE1D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E3543-AF72-412A-B25A-40AA0482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91E-1FD2-441C-A0BA-7B1069377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10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682A-605A-4049-ACFF-30CCB806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CB281-92BE-496F-A040-6827B0EAB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B13E6-6B01-44DA-BABB-89B999C86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4D030-9BCC-4F57-90A0-C13223DB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98A9-8992-4471-98FE-B8B027E3C8F9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6100-10F9-464E-BA72-E4403DC9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5D8B-42B1-4648-9673-BD8D6849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91E-1FD2-441C-A0BA-7B1069377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25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7402F-7052-4BF1-A468-5E1D8AEF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F96E4-E890-4717-AE0B-0C8E19D99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AD09-0A60-4ED4-84BD-495C30AA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98A9-8992-4471-98FE-B8B027E3C8F9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6D86B-52BC-467D-949C-4F1559050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8E8F-B1E3-44D2-9309-B37DB7C3E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7991E-1FD2-441C-A0BA-7B1069377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2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ikasa1889/the-modern-history-of-object-recognition-infographic-aea18517c318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mage-net.org/challenges/talks/2016/ECCV2016_ilsvrc_coco_detection_segmentation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7/cs231n_2017_lecture11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6B5E2E-B819-49BA-8211-3C5D9005D010}"/>
              </a:ext>
            </a:extLst>
          </p:cNvPr>
          <p:cNvSpPr txBox="1"/>
          <p:nvPr/>
        </p:nvSpPr>
        <p:spPr>
          <a:xfrm>
            <a:off x="3025629" y="2313153"/>
            <a:ext cx="54782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134410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FA17-4C3C-408F-8620-DE010E8A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sliding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B6FE-AED4-4664-9FCF-45979C7A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choose crop: size, position aspect ratio.</a:t>
            </a:r>
          </a:p>
          <a:p>
            <a:r>
              <a:rPr lang="en-GB" dirty="0"/>
              <a:t>Brute force … very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253373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6ABF31-1C93-44E4-92E6-FD2D36F42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26" y="643466"/>
            <a:ext cx="10765348" cy="5571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C18872-DD5C-4E42-A795-A6A10AF75156}"/>
              </a:ext>
            </a:extLst>
          </p:cNvPr>
          <p:cNvSpPr/>
          <p:nvPr/>
        </p:nvSpPr>
        <p:spPr>
          <a:xfrm>
            <a:off x="357726" y="6369735"/>
            <a:ext cx="11275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https://medium.com/@nikasa1889/the-modern-history-of-object-recognition-infographic-aea18517c318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25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ADD954-29CE-4F9F-BA6B-6E171E1D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37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Object Detection</a:t>
            </a:r>
            <a:br>
              <a:rPr lang="en-GB" dirty="0"/>
            </a:br>
            <a:r>
              <a:rPr lang="en-GB" dirty="0"/>
              <a:t>datasets and challenges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BC0DE11-C707-4718-8A9A-1283D6E8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4" y="2447925"/>
            <a:ext cx="48291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2CB283-E531-4622-8FEA-08CF8700B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2" y="2648258"/>
            <a:ext cx="3716338" cy="1180484"/>
          </a:xfrm>
          <a:prstGeom prst="rect">
            <a:avLst/>
          </a:prstGeom>
        </p:spPr>
      </p:pic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A15F6327-FA55-405C-AA20-5804A0A34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1" b="24814"/>
          <a:stretch/>
        </p:blipFill>
        <p:spPr bwMode="auto">
          <a:xfrm>
            <a:off x="838200" y="4524062"/>
            <a:ext cx="4411662" cy="142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C25105-C897-4628-8EB6-F98D51AF9756}"/>
              </a:ext>
            </a:extLst>
          </p:cNvPr>
          <p:cNvSpPr/>
          <p:nvPr/>
        </p:nvSpPr>
        <p:spPr>
          <a:xfrm>
            <a:off x="8115193" y="5238234"/>
            <a:ext cx="28382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</a:rPr>
              <a:t>PASCAL VOC</a:t>
            </a:r>
            <a:endParaRPr lang="en-GB" sz="3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1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832F-0B0E-4177-AA08-5EC14430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PASCAL VOC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F9E66-21F8-40C2-95F8-488F7A75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862" y="2260600"/>
            <a:ext cx="3343275" cy="25146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E74672-92AB-4809-AF8E-87289795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1900" cy="4351338"/>
          </a:xfrm>
        </p:spPr>
        <p:txBody>
          <a:bodyPr/>
          <a:lstStyle/>
          <a:p>
            <a:r>
              <a:rPr lang="en-GB" dirty="0"/>
              <a:t>The PASCAL VOC dataset (2012) is well-known an commonly used for object detection and segmentation. </a:t>
            </a:r>
          </a:p>
          <a:p>
            <a:r>
              <a:rPr lang="en-GB" dirty="0"/>
              <a:t>More than 11k images compose the train and validation datasets while 10k images are dedicated to the test dataset.</a:t>
            </a:r>
          </a:p>
          <a:p>
            <a:r>
              <a:rPr lang="en-GB" dirty="0"/>
              <a:t>Metric: Intersection over Union (</a:t>
            </a:r>
            <a:r>
              <a:rPr lang="en-GB" dirty="0" err="1"/>
              <a:t>IoU</a:t>
            </a:r>
            <a:r>
              <a:rPr lang="en-GB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399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5C05B0-D452-4934-8B4C-299A1AACC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84" y="0"/>
            <a:ext cx="48291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C13D54-48A6-4176-9103-5C8521F90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39130"/>
            <a:ext cx="6018660" cy="3356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252740-9839-46DD-9C3B-765192F8D8B0}"/>
              </a:ext>
            </a:extLst>
          </p:cNvPr>
          <p:cNvSpPr/>
          <p:nvPr/>
        </p:nvSpPr>
        <p:spPr>
          <a:xfrm>
            <a:off x="2915384" y="6348462"/>
            <a:ext cx="9733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http://image-net.org/challenges/talks/2016/ECCV2016_ilsvrc_coco_detection_segmentation.pdf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93A80-1859-4780-A0F8-620C0974B055}"/>
              </a:ext>
            </a:extLst>
          </p:cNvPr>
          <p:cNvSpPr/>
          <p:nvPr/>
        </p:nvSpPr>
        <p:spPr>
          <a:xfrm>
            <a:off x="6548688" y="2399530"/>
            <a:ext cx="48291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Evaluation based after PASCAL VOC: 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Algorithm outputs a list of bounding box detections with confidences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A detection </a:t>
            </a:r>
            <a:r>
              <a:rPr lang="en-GB" dirty="0"/>
              <a:t>is considered correct if intersection over union (</a:t>
            </a:r>
            <a:r>
              <a:rPr lang="en-GB" dirty="0" err="1"/>
              <a:t>IoU</a:t>
            </a:r>
            <a:r>
              <a:rPr lang="en-GB" dirty="0"/>
              <a:t>) overlap with ground truth &gt; threshold (0.5)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Evaluated by average precision per object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Winners of challenge is the team that wins the most object categories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3E9FE8-9010-48EB-A103-6D8B89290DAA}"/>
              </a:ext>
            </a:extLst>
          </p:cNvPr>
          <p:cNvSpPr/>
          <p:nvPr/>
        </p:nvSpPr>
        <p:spPr>
          <a:xfrm>
            <a:off x="5185059" y="27407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555555"/>
                </a:solidFill>
                <a:latin typeface="Roboto"/>
              </a:rPr>
              <a:t>The ILSVRC competition has its own image dataset that is a subset of the ImageNet dataset.</a:t>
            </a:r>
            <a:r>
              <a:rPr lang="en-GB" sz="1600" dirty="0">
                <a:solidFill>
                  <a:srgbClr val="555555"/>
                </a:solidFill>
                <a:latin typeface="Roboto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555555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555555"/>
                </a:solidFill>
                <a:latin typeface="Roboto"/>
              </a:rPr>
              <a:t>1,000 object categories spread over ~1.2 million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555555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555555"/>
                </a:solidFill>
                <a:latin typeface="Roboto"/>
              </a:rPr>
              <a:t> Half of these images also have bounding boxes around the class category object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3681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65E0-54E2-488E-8754-EACE24F8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B1F5-6598-4F10-AE8F-75603A43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AB2230-BADA-4B1A-9531-34395609D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84" y="0"/>
            <a:ext cx="48291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750833-A81A-4682-B854-FF050E5A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4" y="1962150"/>
            <a:ext cx="6276975" cy="470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2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C87E43-D930-45A8-A579-1DDFD351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62" y="331787"/>
            <a:ext cx="9444038" cy="63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1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235EB6-377B-4B96-A393-19353EC0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579437"/>
            <a:ext cx="9385300" cy="3249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B94863-9AC7-41C7-83AB-1C6CE5D7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5" y="4468812"/>
            <a:ext cx="9224965" cy="19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6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9DB6-57AF-4C79-8617-925C534D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Images Dataset</a:t>
            </a:r>
            <a:br>
              <a:rPr lang="en-GB" dirty="0"/>
            </a:br>
            <a:endParaRPr lang="en-GB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48008743-BAB5-4B44-880C-033EF1D7E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1" b="24814"/>
          <a:stretch/>
        </p:blipFill>
        <p:spPr bwMode="auto">
          <a:xfrm>
            <a:off x="6662739" y="329813"/>
            <a:ext cx="4411662" cy="142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B95659-FFF7-4DA1-B97F-151056868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87" y="1281112"/>
            <a:ext cx="3478213" cy="54177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332F50-836F-436D-B260-0D298EE31443}"/>
              </a:ext>
            </a:extLst>
          </p:cNvPr>
          <p:cNvSpPr/>
          <p:nvPr/>
        </p:nvSpPr>
        <p:spPr>
          <a:xfrm>
            <a:off x="6374002" y="2329934"/>
            <a:ext cx="470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55555"/>
                </a:solidFill>
                <a:latin typeface="Roboto"/>
              </a:rPr>
              <a:t>first released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555555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55555"/>
                </a:solidFill>
                <a:latin typeface="Roboto"/>
              </a:rPr>
              <a:t> complex scenes that span thousands of classes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555555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55555"/>
                </a:solidFill>
                <a:latin typeface="Roboto"/>
              </a:rPr>
              <a:t> ~15.4 million bounding boxes of 600 classes of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2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C705-4A9B-4771-A97E-64BB2FC2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vision tasks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EBFDFC-07A8-49FC-B142-6453415EF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570" y="2189037"/>
            <a:ext cx="8705850" cy="375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8C8010-F745-43EF-97E4-B3B2EF2B8A2E}"/>
              </a:ext>
            </a:extLst>
          </p:cNvPr>
          <p:cNvSpPr txBox="1"/>
          <p:nvPr/>
        </p:nvSpPr>
        <p:spPr>
          <a:xfrm>
            <a:off x="5189220" y="6237843"/>
            <a:ext cx="660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http://cs231n.stanford.edu/slides/2017/cs231n_2017_lecture11.pdf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74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5514C-E548-4977-8440-F7A285ED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0" y="822961"/>
            <a:ext cx="11912860" cy="5852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66084C-0CDC-4056-82F9-67DB8992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365125"/>
            <a:ext cx="8726906" cy="1325563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Classification + Localization</a:t>
            </a:r>
          </a:p>
        </p:txBody>
      </p:sp>
    </p:spTree>
    <p:extLst>
      <p:ext uri="{BB962C8B-B14F-4D97-AF65-F5344CB8AC3E}">
        <p14:creationId xmlns:p14="http://schemas.microsoft.com/office/powerpoint/2010/main" val="287757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BB9ED9-45D3-45FD-8278-760863C68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440" y="416343"/>
            <a:ext cx="11594478" cy="5615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E61215-263F-4204-84B5-5CFB522C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Aside: Human Pose Estimation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A6894-94DC-49D9-9EA4-BA63C91CF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00" y="1938337"/>
            <a:ext cx="21717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0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50D4-B611-415E-826C-4ED10A99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0EDB2-2216-4D20-84F6-609DB23D1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24" y="1690688"/>
            <a:ext cx="11063351" cy="44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5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7F28-494A-4F36-8309-8FDB1BDE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82137" cy="1325563"/>
          </a:xfrm>
        </p:spPr>
        <p:txBody>
          <a:bodyPr/>
          <a:lstStyle/>
          <a:p>
            <a:r>
              <a:rPr lang="en-GB" dirty="0"/>
              <a:t>Object Detection as Classification: </a:t>
            </a:r>
            <a:r>
              <a:rPr lang="en-GB" sz="3600" dirty="0"/>
              <a:t>Sliding Window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1FAEF1-935C-4A80-846C-18BD3D738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7256"/>
            <a:ext cx="9620250" cy="402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DEAD-2126-4127-A5C8-4E037050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Overfeat</a:t>
            </a:r>
            <a:r>
              <a:rPr lang="en-GB" dirty="0"/>
              <a:t> (2013)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A8F7E-CD54-4C87-86E9-001DCF3D04A5}"/>
              </a:ext>
            </a:extLst>
          </p:cNvPr>
          <p:cNvSpPr/>
          <p:nvPr/>
        </p:nvSpPr>
        <p:spPr>
          <a:xfrm>
            <a:off x="447174" y="1551837"/>
            <a:ext cx="5045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medium-content-serif-font"/>
              </a:rPr>
              <a:t>the first published neural net based object localization </a:t>
            </a:r>
            <a:r>
              <a:rPr lang="en-GB" sz="2000" dirty="0" err="1">
                <a:latin typeface="medium-content-serif-font"/>
              </a:rPr>
              <a:t>architecutre</a:t>
            </a:r>
            <a:endParaRPr lang="en-GB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E8B88E-F66C-47CF-AF45-8B001F9D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4" y="3048766"/>
            <a:ext cx="6707505" cy="290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F940292A-3D3E-4B16-9FA2-E9ECC7A982DE}"/>
              </a:ext>
            </a:extLst>
          </p:cNvPr>
          <p:cNvSpPr/>
          <p:nvPr/>
        </p:nvSpPr>
        <p:spPr>
          <a:xfrm>
            <a:off x="3514424" y="6039686"/>
            <a:ext cx="2918460" cy="453189"/>
          </a:xfrm>
          <a:prstGeom prst="borderCallout1">
            <a:avLst>
              <a:gd name="adj1" fmla="val 1051"/>
              <a:gd name="adj2" fmla="val 18052"/>
              <a:gd name="adj3" fmla="val -315819"/>
              <a:gd name="adj4" fmla="val 6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Based on </a:t>
            </a:r>
            <a:r>
              <a:rPr lang="en-GB" dirty="0" err="1">
                <a:solidFill>
                  <a:schemeClr val="tx1"/>
                </a:solidFill>
              </a:rPr>
              <a:t>AlexNet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61BA58-9431-43CE-A1AE-E3A335026846}"/>
              </a:ext>
            </a:extLst>
          </p:cNvPr>
          <p:cNvSpPr/>
          <p:nvPr/>
        </p:nvSpPr>
        <p:spPr>
          <a:xfrm>
            <a:off x="7603958" y="3385184"/>
            <a:ext cx="41408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medium-content-serif-font"/>
              </a:rPr>
              <a:t>Sliding window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medium-content-serif-fon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Applies classification at multiple evenly spaced square windows over multiple scale of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Due to extensive pooling, windows do not align too well aligned with the objects.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E2191-1A97-4985-8BE6-15577921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319" y="449142"/>
            <a:ext cx="6229689" cy="23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5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4827-231F-4538-80AC-F13E884B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ImageNet 2013 Detection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E3B6DC-B7DF-4771-B2F7-2F2A85824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862" y="1465445"/>
            <a:ext cx="9368790" cy="52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0E60-4C1F-4111-8221-15B6E1B2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Detection: Impact of Deep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30A3D9-7E75-4DF4-9BDF-2CEA8BBFA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012" y="2143919"/>
            <a:ext cx="74199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7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14D10E4A8309459E4C8E8AB35955F0" ma:contentTypeVersion="" ma:contentTypeDescription="Create a new document." ma:contentTypeScope="" ma:versionID="41e164bb5a535904c58fadaf6c8cb4c4">
  <xsd:schema xmlns:xsd="http://www.w3.org/2001/XMLSchema" xmlns:xs="http://www.w3.org/2001/XMLSchema" xmlns:p="http://schemas.microsoft.com/office/2006/metadata/properties" xmlns:ns2="3011bd27-670b-40e8-bfc7-267b8eb171af" xmlns:ns3="f00a7557-192b-40ee-82fa-50b7af794bf6" xmlns:ns4="a1e6ce1e-028e-4ef7-a0c6-7ba998e8b60a" targetNamespace="http://schemas.microsoft.com/office/2006/metadata/properties" ma:root="true" ma:fieldsID="a394201d3368b68d609ca73d470d57d8" ns2:_="" ns3:_="" ns4:_="">
    <xsd:import namespace="3011bd27-670b-40e8-bfc7-267b8eb171af"/>
    <xsd:import namespace="f00a7557-192b-40ee-82fa-50b7af794bf6"/>
    <xsd:import namespace="a1e6ce1e-028e-4ef7-a0c6-7ba998e8b60a"/>
    <xsd:element name="properties">
      <xsd:complexType>
        <xsd:sequence>
          <xsd:element name="documentManagement">
            <xsd:complexType>
              <xsd:all>
                <xsd:element ref="ns2:TeamSiteName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1bd27-670b-40e8-bfc7-267b8eb171af" elementFormDefault="qualified">
    <xsd:import namespace="http://schemas.microsoft.com/office/2006/documentManagement/types"/>
    <xsd:import namespace="http://schemas.microsoft.com/office/infopath/2007/PartnerControls"/>
    <xsd:element name="TeamSiteName" ma:index="8" nillable="true" ma:displayName="TeamSite" ma:default="TDT 17" ma:internalName="TeamSite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a7557-192b-40ee-82fa-50b7af794b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6ce1e-028e-4ef7-a0c6-7ba998e8b60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iteName xmlns="3011bd27-670b-40e8-bfc7-267b8eb171af">TDT 17</TeamSiteName>
  </documentManagement>
</p:properties>
</file>

<file path=customXml/itemProps1.xml><?xml version="1.0" encoding="utf-8"?>
<ds:datastoreItem xmlns:ds="http://schemas.openxmlformats.org/officeDocument/2006/customXml" ds:itemID="{7F5C3E0B-A688-48A2-9D69-5D05D59B1056}"/>
</file>

<file path=customXml/itemProps2.xml><?xml version="1.0" encoding="utf-8"?>
<ds:datastoreItem xmlns:ds="http://schemas.openxmlformats.org/officeDocument/2006/customXml" ds:itemID="{B713F2E0-EC4B-4DB9-B4C7-BEEA49371F16}"/>
</file>

<file path=customXml/itemProps3.xml><?xml version="1.0" encoding="utf-8"?>
<ds:datastoreItem xmlns:ds="http://schemas.openxmlformats.org/officeDocument/2006/customXml" ds:itemID="{EBCE8242-7240-4CE4-A3BA-4A67750FA7C0}"/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310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medium-content-serif-font</vt:lpstr>
      <vt:lpstr>Roboto</vt:lpstr>
      <vt:lpstr>Office Theme</vt:lpstr>
      <vt:lpstr>PowerPoint Presentation</vt:lpstr>
      <vt:lpstr>Computer vision tasks</vt:lpstr>
      <vt:lpstr>Classification + Localization</vt:lpstr>
      <vt:lpstr>Aside: Human Pose Estimation</vt:lpstr>
      <vt:lpstr>Object detection</vt:lpstr>
      <vt:lpstr>Object Detection as Classification: Sliding Window</vt:lpstr>
      <vt:lpstr>Overfeat (2013)</vt:lpstr>
      <vt:lpstr>ImageNet 2013 Detection results</vt:lpstr>
      <vt:lpstr>Object Detection: Impact of Deep Learning</vt:lpstr>
      <vt:lpstr>Problems with sliding window</vt:lpstr>
      <vt:lpstr>PowerPoint Presentation</vt:lpstr>
      <vt:lpstr>Object Detection datasets and challenges</vt:lpstr>
      <vt:lpstr>PASCAL VOC</vt:lpstr>
      <vt:lpstr>PowerPoint Presentation</vt:lpstr>
      <vt:lpstr>PowerPoint Presentation</vt:lpstr>
      <vt:lpstr>PowerPoint Presentation</vt:lpstr>
      <vt:lpstr>PowerPoint Presentation</vt:lpstr>
      <vt:lpstr>Open Images Dataset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 Johannessen</dc:creator>
  <cp:lastModifiedBy>Kari Johannessen</cp:lastModifiedBy>
  <cp:revision>1</cp:revision>
  <dcterms:created xsi:type="dcterms:W3CDTF">2019-10-08T08:28:37Z</dcterms:created>
  <dcterms:modified xsi:type="dcterms:W3CDTF">2019-10-08T11:08:53Z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0x0101004714D10E4A8309459E4C8E8AB35955F0</vt:lpwstr>
  </property>
</Properties>
</file>