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e035996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e035996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two-stage encoders have an advantage since the proposed RoIs often overlap with some object. That’s after all the job of RPN and the like.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Focal loss intend to give a similar mechanism to one-stage detection, balancing the training set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089c2e5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089c2e5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term before CE is kind of a weighing term for hard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gamma=0 ⇒ FL=CE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= 2 is good in practice, don’t need something more extreme.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FunFact: there has been a lot of work on robust loss-functions, downweighing outliers (hard examples). This does the exact opposite, showing that designing a loss-function for a problem is anything but trivial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089c2e5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089c2e5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without FPN yielded low 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subnets are identical save for output, but they do not share weights. (the papaer mentioned it, so I’ll do the same)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decode box predictions from at most 1k top-scoring predictions per FPN-level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089c2e5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089c2e5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normalized loss between 0-1 and plotted the Cumulative density Function.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shows where the loss is large, by looking at how steep the slope is. (dunno if this is best way to show.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negatives don’t have impact on loss-functino -&gt; focus on the hard ones.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089c2e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089c2e5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thing I really want to show here is how well they perform. This shows how much a good loss-function can help focus the training of the network.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01be5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01be5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e035996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e035996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CNN which is the backbone of the methods used here are location invariant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we need to introduce translation variance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RoIs</a:t>
            </a:r>
            <a:r>
              <a:rPr lang="en-US" sz="16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between convolutions introduce subnets making </a:t>
            </a: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slower</a:t>
            </a:r>
            <a:endParaRPr sz="16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e035996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e035996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e0359967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e0359967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popular from before, there exists without, but RoIs lead to the best architectures per 2017.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RPN should have been explained by R-CNN.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illustration, there are k × k = 3 × 3 position-sensitive score maps generated by a fully convolutional network. For each of the k × k bins in an RoI, pooling is only performed on one of the k 2 maps (marked by different colors).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late the location variance is introduced in the network.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089c2e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2089c2e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Babys are qute.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that parts of an object can help identify the object. I.e. right in in the left of a region indicates that the region contains a face. Here, for babies we can see...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done to explicitly code in position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If a candidate box precisely overlaps with a true object (Figure 3), most of the k 2 bins in the RoI are strongly activated, and their voting leads to a high score. On the contrary, if a candidate box does not correctly overlaps with a true object (Figure 4), some of the k 2 bins in the RoI are not activated, and the voting score is low.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the position sensitive score maps are the same for both regions. (FCN!!!)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089c2e5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089c2e5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for ALL RoI-s. This means that they use everything for faster training.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089c2e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089c2e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FAST! (w/better or comparable accuracy)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comparable acccuracy 20x faster.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trained w/OHEM | note last row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RoI - no scale time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089c2e5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089c2e5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fail for 1x1 R-FCN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equals removing the position-sensitive part of the network, which is what makes it work.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Much better than the other things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e0359967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e0359967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 talk boot network as well, but not in-depth at it’s main function was to show that the loss-functions works.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R-FCN &amp; RetinaNet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quite simple and novel ideas that improved state-of-the-art.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7650" y="2071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One-stage object detection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Huge potential, but no results as of 2018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problem: Foreground - background class imbalance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Many (100k) candidate locations but few with objects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Focal Loss first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Reimagined loss function to tackle key problem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RetinaNet second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FCN detector to test loss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72" y="1496275"/>
            <a:ext cx="4094525" cy="26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Focal loss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88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relative loss on well-classified examples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Focus on hard, misclassified examples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also add class weights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Slight improvement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150" y="3105250"/>
            <a:ext cx="1676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175" y="3978350"/>
            <a:ext cx="2351175" cy="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425" y="3244428"/>
            <a:ext cx="6457550" cy="1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RetinaNet Detector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662850" y="20559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Backbone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Convolutional feature map entire image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Feature Pyramid Network on ResNet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925850" y="2055900"/>
            <a:ext cx="38883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Subnetworks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 classification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 FCN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Bounding box regression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 FCN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Focal Loss analysis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impact on distribution over negative samples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6525"/>
            <a:ext cx="8888274" cy="24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563925" y="13852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COCO dataset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994479"/>
            <a:ext cx="9143999" cy="303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ctrTitle"/>
          </p:nvPr>
        </p:nvSpPr>
        <p:spPr>
          <a:xfrm>
            <a:off x="727950" y="22062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Invariance -&gt; Classification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fully convolutional networks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Variance -&gt; Object detection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ResNet: RoI pooling layer between convolutions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Meh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Not fully convolutional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R-FCN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</a:t>
            </a:r>
            <a:r>
              <a:rPr lang="en"/>
              <a:t>egion-based </a:t>
            </a:r>
            <a:r>
              <a:rPr lang="en" u="sng"/>
              <a:t>F</a:t>
            </a:r>
            <a:r>
              <a:rPr lang="en"/>
              <a:t>ully </a:t>
            </a:r>
            <a:r>
              <a:rPr lang="en" u="sng"/>
              <a:t>C</a:t>
            </a:r>
            <a:r>
              <a:rPr lang="en"/>
              <a:t>onvolutional </a:t>
            </a:r>
            <a:r>
              <a:rPr lang="en" u="sng"/>
              <a:t>N</a:t>
            </a:r>
            <a:r>
              <a:rPr lang="en"/>
              <a:t>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4035" r="4035"/>
          <a:stretch/>
        </p:blipFill>
        <p:spPr>
          <a:xfrm>
            <a:off x="4014374" y="659450"/>
            <a:ext cx="4710975" cy="2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244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51850" y="26673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Two-stage object detection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RPN - Region Proposal network (fully convolutional)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R-FCN (fully convolutional)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Feature maps -&gt; position sensitive score maps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Ends with position sensitive RoI-pooling layer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and softmax for 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sensitive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maps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66450" y="2426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Here: k=3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map for each position and class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75" y="489400"/>
            <a:ext cx="5210425" cy="4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RoI-loss = sum of cross-entropy loss and box regression loss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adopt Online Hard Example mining (OHEM)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Negligible per-RoI cost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all RoIs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0" y="2483834"/>
            <a:ext cx="7631999" cy="44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and Accuracy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Simple &amp; fast architecture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0" y="3508125"/>
            <a:ext cx="7273100" cy="16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853838"/>
            <a:ext cx="6858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other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fully-convolutional networks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1" y="2431075"/>
            <a:ext cx="8251825" cy="2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loss function is the cool thing.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RetinaNet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4D10E4A8309459E4C8E8AB35955F0" ma:contentTypeVersion="" ma:contentTypeDescription="Create a new document." ma:contentTypeScope="" ma:versionID="41e164bb5a535904c58fadaf6c8cb4c4">
  <xsd:schema xmlns:xsd="http://www.w3.org/2001/XMLSchema" xmlns:xs="http://www.w3.org/2001/XMLSchema" xmlns:p="http://schemas.microsoft.com/office/2006/metadata/properties" xmlns:ns2="3011bd27-670b-40e8-bfc7-267b8eb171af" xmlns:ns3="f00a7557-192b-40ee-82fa-50b7af794bf6" xmlns:ns4="a1e6ce1e-028e-4ef7-a0c6-7ba998e8b60a" targetNamespace="http://schemas.microsoft.com/office/2006/metadata/properties" ma:root="true" ma:fieldsID="a394201d3368b68d609ca73d470d57d8" ns2:_="" ns3:_="" ns4:_="">
    <xsd:import namespace="3011bd27-670b-40e8-bfc7-267b8eb171af"/>
    <xsd:import namespace="f00a7557-192b-40ee-82fa-50b7af794bf6"/>
    <xsd:import namespace="a1e6ce1e-028e-4ef7-a0c6-7ba998e8b60a"/>
    <xsd:element name="properties">
      <xsd:complexType>
        <xsd:sequence>
          <xsd:element name="documentManagement">
            <xsd:complexType>
              <xsd:all>
                <xsd:element ref="ns2:TeamSiteNam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1bd27-670b-40e8-bfc7-267b8eb171af" elementFormDefault="qualified">
    <xsd:import namespace="http://schemas.microsoft.com/office/2006/documentManagement/types"/>
    <xsd:import namespace="http://schemas.microsoft.com/office/infopath/2007/PartnerControls"/>
    <xsd:element name="TeamSiteName" ma:index="8" nillable="true" ma:displayName="TeamSite" ma:default="TDT 17" ma:internalName="TeamSite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a7557-192b-40ee-82fa-50b7af79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6ce1e-028e-4ef7-a0c6-7ba998e8b60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iteName xmlns="3011bd27-670b-40e8-bfc7-267b8eb171af">TDT 17</TeamSiteName>
  </documentManagement>
</p:properties>
</file>

<file path=customXml/itemProps1.xml><?xml version="1.0" encoding="utf-8"?>
<ds:datastoreItem xmlns:ds="http://schemas.openxmlformats.org/officeDocument/2006/customXml" ds:itemID="{25A3FC4A-AA10-4D28-8981-4CE0F1389DFD}"/>
</file>

<file path=customXml/itemProps2.xml><?xml version="1.0" encoding="utf-8"?>
<ds:datastoreItem xmlns:ds="http://schemas.openxmlformats.org/officeDocument/2006/customXml" ds:itemID="{601FAE35-0188-45B9-8A11-5B7C29AD0D9F}"/>
</file>

<file path=customXml/itemProps3.xml><?xml version="1.0" encoding="utf-8"?>
<ds:datastoreItem xmlns:ds="http://schemas.openxmlformats.org/officeDocument/2006/customXml" ds:itemID="{598F4546-8D37-4F9A-9F21-D8EF25163E5F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866</Words>
  <Application>Microsoft Office PowerPoint</Application>
  <PresentationFormat>Skjermfremvisning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Lato</vt:lpstr>
      <vt:lpstr>Arial</vt:lpstr>
      <vt:lpstr>Georgia</vt:lpstr>
      <vt:lpstr>Raleway</vt:lpstr>
      <vt:lpstr>Streamline</vt:lpstr>
      <vt:lpstr>R-FCN &amp; RetinaNet</vt:lpstr>
      <vt:lpstr>Translation </vt:lpstr>
      <vt:lpstr>R-FCN</vt:lpstr>
      <vt:lpstr>Overview</vt:lpstr>
      <vt:lpstr>Position sensitive  Score maps</vt:lpstr>
      <vt:lpstr>Training</vt:lpstr>
      <vt:lpstr>Speed and Accuracy</vt:lpstr>
      <vt:lpstr>Comparison to other  fully-convolutional networks</vt:lpstr>
      <vt:lpstr>                  RetinaNet</vt:lpstr>
      <vt:lpstr>Overview </vt:lpstr>
      <vt:lpstr>Focal loss</vt:lpstr>
      <vt:lpstr>RetinaNet Detector</vt:lpstr>
      <vt:lpstr>Focal Loss analysis</vt:lpstr>
      <vt:lpstr>Accuracy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R-FCN &amp; RetinaNet</dc:title>
  <cp:lastModifiedBy>Erling Ljunggren</cp:lastModifiedBy>
  <cp:revision>2</cp:revision>
  <dcterms:modified xsi:type="dcterms:W3CDTF">2019-10-08T10:55:03Z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0x0101004714D10E4A8309459E4C8E8AB35955F0</vt:lpwstr>
  </property>
</Properties>
</file>