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365" r:id="rId6"/>
    <p:sldId id="366" r:id="rId7"/>
    <p:sldId id="358" r:id="rId8"/>
    <p:sldId id="367" r:id="rId9"/>
    <p:sldId id="368" r:id="rId10"/>
    <p:sldId id="370" r:id="rId11"/>
    <p:sldId id="3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5BE73A-46B3-4603-A9BC-9ADD08E1E850}">
          <p14:sldIdLst>
            <p14:sldId id="256"/>
            <p14:sldId id="365"/>
            <p14:sldId id="366"/>
            <p14:sldId id="358"/>
          </p14:sldIdLst>
        </p14:section>
        <p14:section name="Backup" id="{8F916FFA-5FE7-4D83-BABE-8F87183822E8}">
          <p14:sldIdLst>
            <p14:sldId id="367"/>
            <p14:sldId id="368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706" autoAdjust="0"/>
  </p:normalViewPr>
  <p:slideViewPr>
    <p:cSldViewPr snapToGrid="0" snapToObjects="1">
      <p:cViewPr varScale="1">
        <p:scale>
          <a:sx n="33" d="100"/>
          <a:sy n="33" d="100"/>
        </p:scale>
        <p:origin x="40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y Hope" userId="8f4abc46a6fd9c4c" providerId="LiveId" clId="{574DFDD4-5ADB-4124-A43F-4DB7494C7AE0}"/>
    <pc:docChg chg="undo custSel addSld delSld modSld sldOrd modSection">
      <pc:chgData name="Marty Hope" userId="8f4abc46a6fd9c4c" providerId="LiveId" clId="{574DFDD4-5ADB-4124-A43F-4DB7494C7AE0}" dt="2018-03-24T21:30:42.193" v="632" actId="2696"/>
      <pc:docMkLst>
        <pc:docMk/>
      </pc:docMkLst>
      <pc:sldChg chg="modSp">
        <pc:chgData name="Marty Hope" userId="8f4abc46a6fd9c4c" providerId="LiveId" clId="{574DFDD4-5ADB-4124-A43F-4DB7494C7AE0}" dt="2018-03-24T20:53:24.769" v="36" actId="20577"/>
        <pc:sldMkLst>
          <pc:docMk/>
          <pc:sldMk cId="4039828049" sldId="256"/>
        </pc:sldMkLst>
        <pc:spChg chg="mod">
          <ac:chgData name="Marty Hope" userId="8f4abc46a6fd9c4c" providerId="LiveId" clId="{574DFDD4-5ADB-4124-A43F-4DB7494C7AE0}" dt="2018-03-24T20:53:24.769" v="36" actId="20577"/>
          <ac:spMkLst>
            <pc:docMk/>
            <pc:sldMk cId="4039828049" sldId="256"/>
            <ac:spMk id="2" creationId="{00000000-0000-0000-0000-000000000000}"/>
          </ac:spMkLst>
        </pc:spChg>
      </pc:sldChg>
      <pc:sldChg chg="addSp modSp modAnim">
        <pc:chgData name="Marty Hope" userId="8f4abc46a6fd9c4c" providerId="LiveId" clId="{574DFDD4-5ADB-4124-A43F-4DB7494C7AE0}" dt="2018-03-24T21:21:43.827" v="434" actId="20577"/>
        <pc:sldMkLst>
          <pc:docMk/>
          <pc:sldMk cId="3436910323" sldId="358"/>
        </pc:sldMkLst>
        <pc:spChg chg="mod">
          <ac:chgData name="Marty Hope" userId="8f4abc46a6fd9c4c" providerId="LiveId" clId="{574DFDD4-5ADB-4124-A43F-4DB7494C7AE0}" dt="2018-03-24T21:21:43.827" v="434" actId="20577"/>
          <ac:spMkLst>
            <pc:docMk/>
            <pc:sldMk cId="3436910323" sldId="358"/>
            <ac:spMk id="2" creationId="{8C0E6A16-F458-431A-A3B1-703CEB1D8C95}"/>
          </ac:spMkLst>
        </pc:spChg>
        <pc:spChg chg="add mod">
          <ac:chgData name="Marty Hope" userId="8f4abc46a6fd9c4c" providerId="LiveId" clId="{574DFDD4-5ADB-4124-A43F-4DB7494C7AE0}" dt="2018-03-24T21:18:58.002" v="361" actId="20577"/>
          <ac:spMkLst>
            <pc:docMk/>
            <pc:sldMk cId="3436910323" sldId="358"/>
            <ac:spMk id="3" creationId="{B7922DE9-2F99-463B-B699-BF18D6A90307}"/>
          </ac:spMkLst>
        </pc:spChg>
      </pc:sldChg>
      <pc:sldChg chg="addSp delSp modSp del">
        <pc:chgData name="Marty Hope" userId="8f4abc46a6fd9c4c" providerId="LiveId" clId="{574DFDD4-5ADB-4124-A43F-4DB7494C7AE0}" dt="2018-03-24T21:21:10.207" v="403" actId="2696"/>
        <pc:sldMkLst>
          <pc:docMk/>
          <pc:sldMk cId="2143176235" sldId="364"/>
        </pc:sldMkLst>
        <pc:spChg chg="del">
          <ac:chgData name="Marty Hope" userId="8f4abc46a6fd9c4c" providerId="LiveId" clId="{574DFDD4-5ADB-4124-A43F-4DB7494C7AE0}" dt="2018-03-24T21:16:28.014" v="335" actId="478"/>
          <ac:spMkLst>
            <pc:docMk/>
            <pc:sldMk cId="2143176235" sldId="364"/>
            <ac:spMk id="3" creationId="{B96CCB26-B5DC-4C88-A81E-A7BF8778009C}"/>
          </ac:spMkLst>
        </pc:spChg>
        <pc:spChg chg="del">
          <ac:chgData name="Marty Hope" userId="8f4abc46a6fd9c4c" providerId="LiveId" clId="{574DFDD4-5ADB-4124-A43F-4DB7494C7AE0}" dt="2018-03-24T21:16:34.864" v="337" actId="478"/>
          <ac:spMkLst>
            <pc:docMk/>
            <pc:sldMk cId="2143176235" sldId="364"/>
            <ac:spMk id="4" creationId="{E88C4E0C-63CA-4108-AEF5-4605DEF39EDA}"/>
          </ac:spMkLst>
        </pc:spChg>
        <pc:spChg chg="del">
          <ac:chgData name="Marty Hope" userId="8f4abc46a6fd9c4c" providerId="LiveId" clId="{574DFDD4-5ADB-4124-A43F-4DB7494C7AE0}" dt="2018-03-24T21:16:37.309" v="338" actId="478"/>
          <ac:spMkLst>
            <pc:docMk/>
            <pc:sldMk cId="2143176235" sldId="364"/>
            <ac:spMk id="5" creationId="{30A61D23-35A1-46D1-9B73-BA9B91EA81DB}"/>
          </ac:spMkLst>
        </pc:spChg>
        <pc:spChg chg="add del mod">
          <ac:chgData name="Marty Hope" userId="8f4abc46a6fd9c4c" providerId="LiveId" clId="{574DFDD4-5ADB-4124-A43F-4DB7494C7AE0}" dt="2018-03-24T21:16:32.878" v="336" actId="478"/>
          <ac:spMkLst>
            <pc:docMk/>
            <pc:sldMk cId="2143176235" sldId="364"/>
            <ac:spMk id="6" creationId="{B3F84E0E-F346-4401-82EE-DB78E6E67C6E}"/>
          </ac:spMkLst>
        </pc:spChg>
        <pc:spChg chg="add del mod">
          <ac:chgData name="Marty Hope" userId="8f4abc46a6fd9c4c" providerId="LiveId" clId="{574DFDD4-5ADB-4124-A43F-4DB7494C7AE0}" dt="2018-03-24T21:16:43.836" v="340" actId="478"/>
          <ac:spMkLst>
            <pc:docMk/>
            <pc:sldMk cId="2143176235" sldId="364"/>
            <ac:spMk id="8" creationId="{135CF1FB-59BA-451A-9FA8-DE4CB59814B1}"/>
          </ac:spMkLst>
        </pc:spChg>
        <pc:spChg chg="add del mod">
          <ac:chgData name="Marty Hope" userId="8f4abc46a6fd9c4c" providerId="LiveId" clId="{574DFDD4-5ADB-4124-A43F-4DB7494C7AE0}" dt="2018-03-24T21:16:40.900" v="339" actId="478"/>
          <ac:spMkLst>
            <pc:docMk/>
            <pc:sldMk cId="2143176235" sldId="364"/>
            <ac:spMk id="10" creationId="{9BFA8F20-09B3-47EC-9C11-9EF87231C353}"/>
          </ac:spMkLst>
        </pc:spChg>
        <pc:spChg chg="add del mod">
          <ac:chgData name="Marty Hope" userId="8f4abc46a6fd9c4c" providerId="LiveId" clId="{574DFDD4-5ADB-4124-A43F-4DB7494C7AE0}" dt="2018-03-24T21:18:10.579" v="352" actId="2696"/>
          <ac:spMkLst>
            <pc:docMk/>
            <pc:sldMk cId="2143176235" sldId="364"/>
            <ac:spMk id="11" creationId="{B8ABD5D6-D272-4002-8741-456D67DD5D9A}"/>
          </ac:spMkLst>
        </pc:spChg>
      </pc:sldChg>
      <pc:sldChg chg="addSp delSp modSp add ord modAnim">
        <pc:chgData name="Marty Hope" userId="8f4abc46a6fd9c4c" providerId="LiveId" clId="{574DFDD4-5ADB-4124-A43F-4DB7494C7AE0}" dt="2018-03-24T21:24:50.653" v="463" actId="6549"/>
        <pc:sldMkLst>
          <pc:docMk/>
          <pc:sldMk cId="2158676722" sldId="365"/>
        </pc:sldMkLst>
        <pc:spChg chg="mod">
          <ac:chgData name="Marty Hope" userId="8f4abc46a6fd9c4c" providerId="LiveId" clId="{574DFDD4-5ADB-4124-A43F-4DB7494C7AE0}" dt="2018-03-24T20:56:51.083" v="42" actId="20577"/>
          <ac:spMkLst>
            <pc:docMk/>
            <pc:sldMk cId="2158676722" sldId="365"/>
            <ac:spMk id="3" creationId="{B96CCB26-B5DC-4C88-A81E-A7BF8778009C}"/>
          </ac:spMkLst>
        </pc:spChg>
        <pc:spChg chg="mod">
          <ac:chgData name="Marty Hope" userId="8f4abc46a6fd9c4c" providerId="LiveId" clId="{574DFDD4-5ADB-4124-A43F-4DB7494C7AE0}" dt="2018-03-24T21:24:50.653" v="463" actId="6549"/>
          <ac:spMkLst>
            <pc:docMk/>
            <pc:sldMk cId="2158676722" sldId="365"/>
            <ac:spMk id="4" creationId="{E88C4E0C-63CA-4108-AEF5-4605DEF39EDA}"/>
          </ac:spMkLst>
        </pc:spChg>
        <pc:spChg chg="del">
          <ac:chgData name="Marty Hope" userId="8f4abc46a6fd9c4c" providerId="LiveId" clId="{574DFDD4-5ADB-4124-A43F-4DB7494C7AE0}" dt="2018-03-24T21:00:35.087" v="43" actId="478"/>
          <ac:spMkLst>
            <pc:docMk/>
            <pc:sldMk cId="2158676722" sldId="365"/>
            <ac:spMk id="5" creationId="{30A61D23-35A1-46D1-9B73-BA9B91EA81DB}"/>
          </ac:spMkLst>
        </pc:spChg>
        <pc:spChg chg="add del mod">
          <ac:chgData name="Marty Hope" userId="8f4abc46a6fd9c4c" providerId="LiveId" clId="{574DFDD4-5ADB-4124-A43F-4DB7494C7AE0}" dt="2018-03-24T21:00:39.341" v="44" actId="478"/>
          <ac:spMkLst>
            <pc:docMk/>
            <pc:sldMk cId="2158676722" sldId="365"/>
            <ac:spMk id="6" creationId="{167FF2E9-A6BC-4589-BDE1-7CBA6E87750D}"/>
          </ac:spMkLst>
        </pc:spChg>
        <pc:graphicFrameChg chg="add del modGraphic">
          <ac:chgData name="Marty Hope" userId="8f4abc46a6fd9c4c" providerId="LiveId" clId="{574DFDD4-5ADB-4124-A43F-4DB7494C7AE0}" dt="2018-03-24T21:07:32.963" v="277" actId="27309"/>
          <ac:graphicFrameMkLst>
            <pc:docMk/>
            <pc:sldMk cId="2158676722" sldId="365"/>
            <ac:graphicFrameMk id="9" creationId="{41FB1ABB-61E4-4405-8456-5DC8BDA10821}"/>
          </ac:graphicFrameMkLst>
        </pc:graphicFrameChg>
        <pc:picChg chg="add mod">
          <ac:chgData name="Marty Hope" userId="8f4abc46a6fd9c4c" providerId="LiveId" clId="{574DFDD4-5ADB-4124-A43F-4DB7494C7AE0}" dt="2018-03-24T21:19:33.272" v="381" actId="1076"/>
          <ac:picMkLst>
            <pc:docMk/>
            <pc:sldMk cId="2158676722" sldId="365"/>
            <ac:picMk id="7" creationId="{B5FCB177-DA06-4131-B90D-95A5197D1BB0}"/>
          </ac:picMkLst>
        </pc:picChg>
      </pc:sldChg>
      <pc:sldChg chg="addSp modSp add del modAnim">
        <pc:chgData name="Marty Hope" userId="8f4abc46a6fd9c4c" providerId="LiveId" clId="{574DFDD4-5ADB-4124-A43F-4DB7494C7AE0}" dt="2018-03-24T21:13:50.991" v="334" actId="2696"/>
        <pc:sldMkLst>
          <pc:docMk/>
          <pc:sldMk cId="2249030435" sldId="366"/>
        </pc:sldMkLst>
        <pc:spChg chg="mod">
          <ac:chgData name="Marty Hope" userId="8f4abc46a6fd9c4c" providerId="LiveId" clId="{574DFDD4-5ADB-4124-A43F-4DB7494C7AE0}" dt="2018-03-24T21:07:52.373" v="287" actId="20577"/>
          <ac:spMkLst>
            <pc:docMk/>
            <pc:sldMk cId="2249030435" sldId="366"/>
            <ac:spMk id="3" creationId="{B96CCB26-B5DC-4C88-A81E-A7BF8778009C}"/>
          </ac:spMkLst>
        </pc:spChg>
        <pc:spChg chg="mod">
          <ac:chgData name="Marty Hope" userId="8f4abc46a6fd9c4c" providerId="LiveId" clId="{574DFDD4-5ADB-4124-A43F-4DB7494C7AE0}" dt="2018-03-24T21:07:48.189" v="281" actId="5793"/>
          <ac:spMkLst>
            <pc:docMk/>
            <pc:sldMk cId="2249030435" sldId="366"/>
            <ac:spMk id="4" creationId="{E88C4E0C-63CA-4108-AEF5-4605DEF39EDA}"/>
          </ac:spMkLst>
        </pc:spChg>
        <pc:picChg chg="add mod">
          <ac:chgData name="Marty Hope" userId="8f4abc46a6fd9c4c" providerId="LiveId" clId="{574DFDD4-5ADB-4124-A43F-4DB7494C7AE0}" dt="2018-03-24T21:10:28.682" v="294" actId="1076"/>
          <ac:picMkLst>
            <pc:docMk/>
            <pc:sldMk cId="2249030435" sldId="366"/>
            <ac:picMk id="5" creationId="{B489E49A-8BF4-46D4-9460-16186E51C125}"/>
          </ac:picMkLst>
        </pc:picChg>
        <pc:picChg chg="add mod ord">
          <ac:chgData name="Marty Hope" userId="8f4abc46a6fd9c4c" providerId="LiveId" clId="{574DFDD4-5ADB-4124-A43F-4DB7494C7AE0}" dt="2018-03-24T21:10:25.924" v="293" actId="1076"/>
          <ac:picMkLst>
            <pc:docMk/>
            <pc:sldMk cId="2249030435" sldId="366"/>
            <ac:picMk id="1026" creationId="{E1DBEC31-7AD1-4CF0-A33B-D2825BEC3F33}"/>
          </ac:picMkLst>
        </pc:picChg>
      </pc:sldChg>
      <pc:sldChg chg="add del">
        <pc:chgData name="Marty Hope" userId="8f4abc46a6fd9c4c" providerId="LiveId" clId="{574DFDD4-5ADB-4124-A43F-4DB7494C7AE0}" dt="2018-03-24T21:21:17.542" v="405" actId="2696"/>
        <pc:sldMkLst>
          <pc:docMk/>
          <pc:sldMk cId="558434476" sldId="367"/>
        </pc:sldMkLst>
      </pc:sldChg>
      <pc:sldChg chg="delSp modSp add modAnim">
        <pc:chgData name="Marty Hope" userId="8f4abc46a6fd9c4c" providerId="LiveId" clId="{574DFDD4-5ADB-4124-A43F-4DB7494C7AE0}" dt="2018-03-24T21:30:32.123" v="630" actId="2696"/>
        <pc:sldMkLst>
          <pc:docMk/>
          <pc:sldMk cId="923725055" sldId="367"/>
        </pc:sldMkLst>
        <pc:spChg chg="mod">
          <ac:chgData name="Marty Hope" userId="8f4abc46a6fd9c4c" providerId="LiveId" clId="{574DFDD4-5ADB-4124-A43F-4DB7494C7AE0}" dt="2018-03-24T21:21:55.157" v="461" actId="20577"/>
          <ac:spMkLst>
            <pc:docMk/>
            <pc:sldMk cId="923725055" sldId="367"/>
            <ac:spMk id="3" creationId="{B96CCB26-B5DC-4C88-A81E-A7BF8778009C}"/>
          </ac:spMkLst>
        </pc:spChg>
        <pc:spChg chg="mod">
          <ac:chgData name="Marty Hope" userId="8f4abc46a6fd9c4c" providerId="LiveId" clId="{574DFDD4-5ADB-4124-A43F-4DB7494C7AE0}" dt="2018-03-24T21:27:48.950" v="627" actId="20577"/>
          <ac:spMkLst>
            <pc:docMk/>
            <pc:sldMk cId="923725055" sldId="367"/>
            <ac:spMk id="4" creationId="{E88C4E0C-63CA-4108-AEF5-4605DEF39EDA}"/>
          </ac:spMkLst>
        </pc:spChg>
        <pc:picChg chg="del">
          <ac:chgData name="Marty Hope" userId="8f4abc46a6fd9c4c" providerId="LiveId" clId="{574DFDD4-5ADB-4124-A43F-4DB7494C7AE0}" dt="2018-03-24T21:22:00.023" v="462" actId="478"/>
          <ac:picMkLst>
            <pc:docMk/>
            <pc:sldMk cId="923725055" sldId="367"/>
            <ac:picMk id="7" creationId="{B5FCB177-DA06-4131-B90D-95A5197D1BB0}"/>
          </ac:picMkLst>
        </pc:picChg>
      </pc:sldChg>
      <pc:sldChg chg="add del">
        <pc:chgData name="Marty Hope" userId="8f4abc46a6fd9c4c" providerId="LiveId" clId="{574DFDD4-5ADB-4124-A43F-4DB7494C7AE0}" dt="2018-03-24T21:10:37.396" v="296" actId="2696"/>
        <pc:sldMkLst>
          <pc:docMk/>
          <pc:sldMk cId="4234788152" sldId="367"/>
        </pc:sldMkLst>
      </pc:sldChg>
      <pc:sldChg chg="add del">
        <pc:chgData name="Marty Hope" userId="8f4abc46a6fd9c4c" providerId="LiveId" clId="{574DFDD4-5ADB-4124-A43F-4DB7494C7AE0}" dt="2018-03-24T21:30:02.340" v="629" actId="2696"/>
        <pc:sldMkLst>
          <pc:docMk/>
          <pc:sldMk cId="2930770708" sldId="368"/>
        </pc:sldMkLst>
      </pc:sldChg>
      <pc:sldChg chg="add del">
        <pc:chgData name="Marty Hope" userId="8f4abc46a6fd9c4c" providerId="LiveId" clId="{574DFDD4-5ADB-4124-A43F-4DB7494C7AE0}" dt="2018-03-24T21:30:42.193" v="632" actId="2696"/>
        <pc:sldMkLst>
          <pc:docMk/>
          <pc:sldMk cId="2979728311" sldId="368"/>
        </pc:sldMkLst>
      </pc:sldChg>
    </pc:docChg>
  </pc:docChgLst>
  <pc:docChgLst>
    <pc:chgData name="Marty Hope" userId="8f4abc46a6fd9c4c" providerId="LiveId" clId="{C15184BD-7052-40A1-8583-A8ED29A64A5D}"/>
    <pc:docChg chg="undo custSel addSld delSld modSld modSection">
      <pc:chgData name="Marty Hope" userId="8f4abc46a6fd9c4c" providerId="LiveId" clId="{C15184BD-7052-40A1-8583-A8ED29A64A5D}" dt="2018-03-25T21:38:04.352" v="762" actId="2696"/>
      <pc:docMkLst>
        <pc:docMk/>
      </pc:docMkLst>
      <pc:sldChg chg="modSp modAnim">
        <pc:chgData name="Marty Hope" userId="8f4abc46a6fd9c4c" providerId="LiveId" clId="{C15184BD-7052-40A1-8583-A8ED29A64A5D}" dt="2018-03-25T21:07:42.121" v="288" actId="20577"/>
        <pc:sldMkLst>
          <pc:docMk/>
          <pc:sldMk cId="923725055" sldId="367"/>
        </pc:sldMkLst>
        <pc:spChg chg="mod">
          <ac:chgData name="Marty Hope" userId="8f4abc46a6fd9c4c" providerId="LiveId" clId="{C15184BD-7052-40A1-8583-A8ED29A64A5D}" dt="2018-03-25T21:07:42.121" v="288" actId="20577"/>
          <ac:spMkLst>
            <pc:docMk/>
            <pc:sldMk cId="923725055" sldId="367"/>
            <ac:spMk id="4" creationId="{E88C4E0C-63CA-4108-AEF5-4605DEF39EDA}"/>
          </ac:spMkLst>
        </pc:spChg>
      </pc:sldChg>
      <pc:sldChg chg="modSp add modAnim">
        <pc:chgData name="Marty Hope" userId="8f4abc46a6fd9c4c" providerId="LiveId" clId="{C15184BD-7052-40A1-8583-A8ED29A64A5D}" dt="2018-03-25T21:04:54.376" v="253" actId="20577"/>
        <pc:sldMkLst>
          <pc:docMk/>
          <pc:sldMk cId="3104329895" sldId="368"/>
        </pc:sldMkLst>
        <pc:spChg chg="mod">
          <ac:chgData name="Marty Hope" userId="8f4abc46a6fd9c4c" providerId="LiveId" clId="{C15184BD-7052-40A1-8583-A8ED29A64A5D}" dt="2018-03-25T21:04:54.376" v="253" actId="20577"/>
          <ac:spMkLst>
            <pc:docMk/>
            <pc:sldMk cId="3104329895" sldId="368"/>
            <ac:spMk id="3" creationId="{B96CCB26-B5DC-4C88-A81E-A7BF8778009C}"/>
          </ac:spMkLst>
        </pc:spChg>
        <pc:spChg chg="mod">
          <ac:chgData name="Marty Hope" userId="8f4abc46a6fd9c4c" providerId="LiveId" clId="{C15184BD-7052-40A1-8583-A8ED29A64A5D}" dt="2018-03-25T21:04:09.281" v="219" actId="20577"/>
          <ac:spMkLst>
            <pc:docMk/>
            <pc:sldMk cId="3104329895" sldId="368"/>
            <ac:spMk id="4" creationId="{E88C4E0C-63CA-4108-AEF5-4605DEF39EDA}"/>
          </ac:spMkLst>
        </pc:spChg>
      </pc:sldChg>
      <pc:sldChg chg="add del modAnim">
        <pc:chgData name="Marty Hope" userId="8f4abc46a6fd9c4c" providerId="LiveId" clId="{C15184BD-7052-40A1-8583-A8ED29A64A5D}" dt="2018-03-25T21:38:04.352" v="762" actId="2696"/>
        <pc:sldMkLst>
          <pc:docMk/>
          <pc:sldMk cId="1645336683" sldId="369"/>
        </pc:sldMkLst>
      </pc:sldChg>
      <pc:sldChg chg="addSp delSp modSp add modAnim">
        <pc:chgData name="Marty Hope" userId="8f4abc46a6fd9c4c" providerId="LiveId" clId="{C15184BD-7052-40A1-8583-A8ED29A64A5D}" dt="2018-03-25T21:21:03.409" v="760"/>
        <pc:sldMkLst>
          <pc:docMk/>
          <pc:sldMk cId="3342650087" sldId="370"/>
        </pc:sldMkLst>
        <pc:spChg chg="mod">
          <ac:chgData name="Marty Hope" userId="8f4abc46a6fd9c4c" providerId="LiveId" clId="{C15184BD-7052-40A1-8583-A8ED29A64A5D}" dt="2018-03-25T21:06:41.660" v="272" actId="20577"/>
          <ac:spMkLst>
            <pc:docMk/>
            <pc:sldMk cId="3342650087" sldId="370"/>
            <ac:spMk id="3" creationId="{B96CCB26-B5DC-4C88-A81E-A7BF8778009C}"/>
          </ac:spMkLst>
        </pc:spChg>
        <pc:spChg chg="del mod">
          <ac:chgData name="Marty Hope" userId="8f4abc46a6fd9c4c" providerId="LiveId" clId="{C15184BD-7052-40A1-8583-A8ED29A64A5D}" dt="2018-03-25T21:06:50.463" v="274" actId="478"/>
          <ac:spMkLst>
            <pc:docMk/>
            <pc:sldMk cId="3342650087" sldId="370"/>
            <ac:spMk id="4" creationId="{E88C4E0C-63CA-4108-AEF5-4605DEF39EDA}"/>
          </ac:spMkLst>
        </pc:spChg>
        <pc:spChg chg="add del mod">
          <ac:chgData name="Marty Hope" userId="8f4abc46a6fd9c4c" providerId="LiveId" clId="{C15184BD-7052-40A1-8583-A8ED29A64A5D}" dt="2018-03-25T21:06:53.760" v="275" actId="478"/>
          <ac:spMkLst>
            <pc:docMk/>
            <pc:sldMk cId="3342650087" sldId="370"/>
            <ac:spMk id="5" creationId="{250D0622-736B-472E-8FC8-9BB4A590C29C}"/>
          </ac:spMkLst>
        </pc:spChg>
        <pc:spChg chg="add mod">
          <ac:chgData name="Marty Hope" userId="8f4abc46a6fd9c4c" providerId="LiveId" clId="{C15184BD-7052-40A1-8583-A8ED29A64A5D}" dt="2018-03-25T21:13:35.579" v="663" actId="1076"/>
          <ac:spMkLst>
            <pc:docMk/>
            <pc:sldMk cId="3342650087" sldId="370"/>
            <ac:spMk id="6" creationId="{8591A872-36B4-41A3-B71B-A1791E6FF1CF}"/>
          </ac:spMkLst>
        </pc:spChg>
        <pc:spChg chg="add mod">
          <ac:chgData name="Marty Hope" userId="8f4abc46a6fd9c4c" providerId="LiveId" clId="{C15184BD-7052-40A1-8583-A8ED29A64A5D}" dt="2018-03-25T21:13:42.143" v="665" actId="1076"/>
          <ac:spMkLst>
            <pc:docMk/>
            <pc:sldMk cId="3342650087" sldId="370"/>
            <ac:spMk id="7" creationId="{82CF5368-D6F5-457E-988F-CA597282CDBA}"/>
          </ac:spMkLst>
        </pc:spChg>
        <pc:spChg chg="add mod">
          <ac:chgData name="Marty Hope" userId="8f4abc46a6fd9c4c" providerId="LiveId" clId="{C15184BD-7052-40A1-8583-A8ED29A64A5D}" dt="2018-03-25T21:14:05.990" v="671" actId="1076"/>
          <ac:spMkLst>
            <pc:docMk/>
            <pc:sldMk cId="3342650087" sldId="370"/>
            <ac:spMk id="8" creationId="{E711A4C8-5DE1-4FA6-A49A-314D69421F8B}"/>
          </ac:spMkLst>
        </pc:spChg>
        <pc:spChg chg="add mod">
          <ac:chgData name="Marty Hope" userId="8f4abc46a6fd9c4c" providerId="LiveId" clId="{C15184BD-7052-40A1-8583-A8ED29A64A5D}" dt="2018-03-25T21:13:53.703" v="667" actId="1076"/>
          <ac:spMkLst>
            <pc:docMk/>
            <pc:sldMk cId="3342650087" sldId="370"/>
            <ac:spMk id="9" creationId="{8ABB4781-D0EF-4D5E-B80C-7522F669A97A}"/>
          </ac:spMkLst>
        </pc:spChg>
        <pc:spChg chg="add mod">
          <ac:chgData name="Marty Hope" userId="8f4abc46a6fd9c4c" providerId="LiveId" clId="{C15184BD-7052-40A1-8583-A8ED29A64A5D}" dt="2018-03-25T21:14:14.076" v="674" actId="1076"/>
          <ac:spMkLst>
            <pc:docMk/>
            <pc:sldMk cId="3342650087" sldId="370"/>
            <ac:spMk id="10" creationId="{B7A89B27-A20E-427C-8BD7-251BBD71D462}"/>
          </ac:spMkLst>
        </pc:spChg>
        <pc:spChg chg="add mod">
          <ac:chgData name="Marty Hope" userId="8f4abc46a6fd9c4c" providerId="LiveId" clId="{C15184BD-7052-40A1-8583-A8ED29A64A5D}" dt="2018-03-25T21:14:08.148" v="672" actId="1076"/>
          <ac:spMkLst>
            <pc:docMk/>
            <pc:sldMk cId="3342650087" sldId="370"/>
            <ac:spMk id="11" creationId="{2645B96E-F4A7-4ADC-8C01-BAACCEA71AA2}"/>
          </ac:spMkLst>
        </pc:spChg>
        <pc:spChg chg="add mod">
          <ac:chgData name="Marty Hope" userId="8f4abc46a6fd9c4c" providerId="LiveId" clId="{C15184BD-7052-40A1-8583-A8ED29A64A5D}" dt="2018-03-25T21:20:20.421" v="756" actId="571"/>
          <ac:spMkLst>
            <pc:docMk/>
            <pc:sldMk cId="3342650087" sldId="370"/>
            <ac:spMk id="38" creationId="{B712526F-EE02-4CA3-AD15-4D6D2CAEAABD}"/>
          </ac:spMkLst>
        </pc:spChg>
        <pc:spChg chg="add mod">
          <ac:chgData name="Marty Hope" userId="8f4abc46a6fd9c4c" providerId="LiveId" clId="{C15184BD-7052-40A1-8583-A8ED29A64A5D}" dt="2018-03-25T21:20:20.068" v="755" actId="571"/>
          <ac:spMkLst>
            <pc:docMk/>
            <pc:sldMk cId="3342650087" sldId="370"/>
            <ac:spMk id="39" creationId="{149688F6-8117-4AD2-8FD8-7DCE86CDF5AD}"/>
          </ac:spMkLst>
        </pc:spChg>
        <pc:spChg chg="add mod">
          <ac:chgData name="Marty Hope" userId="8f4abc46a6fd9c4c" providerId="LiveId" clId="{C15184BD-7052-40A1-8583-A8ED29A64A5D}" dt="2018-03-25T21:20:19.916" v="754" actId="571"/>
          <ac:spMkLst>
            <pc:docMk/>
            <pc:sldMk cId="3342650087" sldId="370"/>
            <ac:spMk id="40" creationId="{8F1DB404-14C8-420A-8A6B-6DE20C981B85}"/>
          </ac:spMkLst>
        </pc:spChg>
        <pc:spChg chg="add mod">
          <ac:chgData name="Marty Hope" userId="8f4abc46a6fd9c4c" providerId="LiveId" clId="{C15184BD-7052-40A1-8583-A8ED29A64A5D}" dt="2018-03-25T21:20:19.767" v="753" actId="571"/>
          <ac:spMkLst>
            <pc:docMk/>
            <pc:sldMk cId="3342650087" sldId="370"/>
            <ac:spMk id="41" creationId="{13AE2E7B-D92A-460F-AA80-C2172DDCFE02}"/>
          </ac:spMkLst>
        </pc:spChg>
        <pc:spChg chg="add mod">
          <ac:chgData name="Marty Hope" userId="8f4abc46a6fd9c4c" providerId="LiveId" clId="{C15184BD-7052-40A1-8583-A8ED29A64A5D}" dt="2018-03-25T21:20:19.587" v="752" actId="571"/>
          <ac:spMkLst>
            <pc:docMk/>
            <pc:sldMk cId="3342650087" sldId="370"/>
            <ac:spMk id="42" creationId="{CD3CC53A-4CAF-4691-BE66-E4B50125AF17}"/>
          </ac:spMkLst>
        </pc:spChg>
        <pc:cxnChg chg="add mod">
          <ac:chgData name="Marty Hope" userId="8f4abc46a6fd9c4c" providerId="LiveId" clId="{C15184BD-7052-40A1-8583-A8ED29A64A5D}" dt="2018-03-25T21:13:42.143" v="665" actId="1076"/>
          <ac:cxnSpMkLst>
            <pc:docMk/>
            <pc:sldMk cId="3342650087" sldId="370"/>
            <ac:cxnSpMk id="13" creationId="{AE4E058E-4282-40F1-89B8-D7918A289B95}"/>
          </ac:cxnSpMkLst>
        </pc:cxnChg>
        <pc:cxnChg chg="add mod">
          <ac:chgData name="Marty Hope" userId="8f4abc46a6fd9c4c" providerId="LiveId" clId="{C15184BD-7052-40A1-8583-A8ED29A64A5D}" dt="2018-03-25T21:13:53.703" v="667" actId="1076"/>
          <ac:cxnSpMkLst>
            <pc:docMk/>
            <pc:sldMk cId="3342650087" sldId="370"/>
            <ac:cxnSpMk id="15" creationId="{E39E2BFD-D861-458F-9FAE-EACD5D6D375B}"/>
          </ac:cxnSpMkLst>
        </pc:cxnChg>
        <pc:cxnChg chg="add mod">
          <ac:chgData name="Marty Hope" userId="8f4abc46a6fd9c4c" providerId="LiveId" clId="{C15184BD-7052-40A1-8583-A8ED29A64A5D}" dt="2018-03-25T21:14:20.122" v="675" actId="11529"/>
          <ac:cxnSpMkLst>
            <pc:docMk/>
            <pc:sldMk cId="3342650087" sldId="370"/>
            <ac:cxnSpMk id="25" creationId="{7C4FEA3B-4826-4FF9-BF5F-BA27C00BE45C}"/>
          </ac:cxnSpMkLst>
        </pc:cxnChg>
        <pc:cxnChg chg="add mod">
          <ac:chgData name="Marty Hope" userId="8f4abc46a6fd9c4c" providerId="LiveId" clId="{C15184BD-7052-40A1-8583-A8ED29A64A5D}" dt="2018-03-25T21:14:27.263" v="676" actId="11529"/>
          <ac:cxnSpMkLst>
            <pc:docMk/>
            <pc:sldMk cId="3342650087" sldId="370"/>
            <ac:cxnSpMk id="27" creationId="{9A2D025C-4A9F-49C3-BA82-0D5A9085B15B}"/>
          </ac:cxnSpMkLst>
        </pc:cxnChg>
        <pc:cxnChg chg="add mod">
          <ac:chgData name="Marty Hope" userId="8f4abc46a6fd9c4c" providerId="LiveId" clId="{C15184BD-7052-40A1-8583-A8ED29A64A5D}" dt="2018-03-25T21:15:04.203" v="681" actId="17032"/>
          <ac:cxnSpMkLst>
            <pc:docMk/>
            <pc:sldMk cId="3342650087" sldId="370"/>
            <ac:cxnSpMk id="29" creationId="{5A949E33-06D6-40F2-9443-2D7C8BE5C13F}"/>
          </ac:cxnSpMkLst>
        </pc:cxnChg>
        <pc:cxnChg chg="add mod">
          <ac:chgData name="Marty Hope" userId="8f4abc46a6fd9c4c" providerId="LiveId" clId="{C15184BD-7052-40A1-8583-A8ED29A64A5D}" dt="2018-03-25T21:15:04.203" v="681" actId="17032"/>
          <ac:cxnSpMkLst>
            <pc:docMk/>
            <pc:sldMk cId="3342650087" sldId="370"/>
            <ac:cxnSpMk id="31" creationId="{EBDC4CEC-3420-4764-8D1D-2C2120EC1877}"/>
          </ac:cxnSpMkLst>
        </pc:cxnChg>
        <pc:cxnChg chg="add mod">
          <ac:chgData name="Marty Hope" userId="8f4abc46a6fd9c4c" providerId="LiveId" clId="{C15184BD-7052-40A1-8583-A8ED29A64A5D}" dt="2018-03-25T21:15:04.203" v="681" actId="17032"/>
          <ac:cxnSpMkLst>
            <pc:docMk/>
            <pc:sldMk cId="3342650087" sldId="370"/>
            <ac:cxnSpMk id="33" creationId="{D9841471-DD5E-42A4-B79E-CE1AAC69FC40}"/>
          </ac:cxnSpMkLst>
        </pc:cxnChg>
      </pc:sldChg>
      <pc:sldChg chg="addSp delSp modSp add modAnim">
        <pc:chgData name="Marty Hope" userId="8f4abc46a6fd9c4c" providerId="LiveId" clId="{C15184BD-7052-40A1-8583-A8ED29A64A5D}" dt="2018-03-25T21:22:06.494" v="761"/>
        <pc:sldMkLst>
          <pc:docMk/>
          <pc:sldMk cId="3287361018" sldId="371"/>
        </pc:sldMkLst>
        <pc:spChg chg="add mod">
          <ac:chgData name="Marty Hope" userId="8f4abc46a6fd9c4c" providerId="LiveId" clId="{C15184BD-7052-40A1-8583-A8ED29A64A5D}" dt="2018-03-25T21:18:09.176" v="731" actId="255"/>
          <ac:spMkLst>
            <pc:docMk/>
            <pc:sldMk cId="3287361018" sldId="371"/>
            <ac:spMk id="2" creationId="{36E782E4-FC2D-4E59-9E26-5F7422871648}"/>
          </ac:spMkLst>
        </pc:spChg>
        <pc:spChg chg="del mod">
          <ac:chgData name="Marty Hope" userId="8f4abc46a6fd9c4c" providerId="LiveId" clId="{C15184BD-7052-40A1-8583-A8ED29A64A5D}" dt="2018-03-25T21:16:22.464" v="687" actId="478"/>
          <ac:spMkLst>
            <pc:docMk/>
            <pc:sldMk cId="3287361018" sldId="371"/>
            <ac:spMk id="3" creationId="{B96CCB26-B5DC-4C88-A81E-A7BF8778009C}"/>
          </ac:spMkLst>
        </pc:spChg>
        <pc:spChg chg="del mod">
          <ac:chgData name="Marty Hope" userId="8f4abc46a6fd9c4c" providerId="LiveId" clId="{C15184BD-7052-40A1-8583-A8ED29A64A5D}" dt="2018-03-25T21:16:09.859" v="684" actId="478"/>
          <ac:spMkLst>
            <pc:docMk/>
            <pc:sldMk cId="3287361018" sldId="371"/>
            <ac:spMk id="6" creationId="{8591A872-36B4-41A3-B71B-A1791E6FF1CF}"/>
          </ac:spMkLst>
        </pc:spChg>
        <pc:spChg chg="del">
          <ac:chgData name="Marty Hope" userId="8f4abc46a6fd9c4c" providerId="LiveId" clId="{C15184BD-7052-40A1-8583-A8ED29A64A5D}" dt="2018-03-25T21:16:14.211" v="685" actId="478"/>
          <ac:spMkLst>
            <pc:docMk/>
            <pc:sldMk cId="3287361018" sldId="371"/>
            <ac:spMk id="7" creationId="{82CF5368-D6F5-457E-988F-CA597282CDBA}"/>
          </ac:spMkLst>
        </pc:spChg>
        <pc:spChg chg="del">
          <ac:chgData name="Marty Hope" userId="8f4abc46a6fd9c4c" providerId="LiveId" clId="{C15184BD-7052-40A1-8583-A8ED29A64A5D}" dt="2018-03-25T21:16:14.211" v="685" actId="478"/>
          <ac:spMkLst>
            <pc:docMk/>
            <pc:sldMk cId="3287361018" sldId="371"/>
            <ac:spMk id="8" creationId="{E711A4C8-5DE1-4FA6-A49A-314D69421F8B}"/>
          </ac:spMkLst>
        </pc:spChg>
        <pc:spChg chg="del">
          <ac:chgData name="Marty Hope" userId="8f4abc46a6fd9c4c" providerId="LiveId" clId="{C15184BD-7052-40A1-8583-A8ED29A64A5D}" dt="2018-03-25T21:16:14.211" v="685" actId="478"/>
          <ac:spMkLst>
            <pc:docMk/>
            <pc:sldMk cId="3287361018" sldId="371"/>
            <ac:spMk id="9" creationId="{8ABB4781-D0EF-4D5E-B80C-7522F669A97A}"/>
          </ac:spMkLst>
        </pc:spChg>
        <pc:spChg chg="del">
          <ac:chgData name="Marty Hope" userId="8f4abc46a6fd9c4c" providerId="LiveId" clId="{C15184BD-7052-40A1-8583-A8ED29A64A5D}" dt="2018-03-25T21:16:14.211" v="685" actId="478"/>
          <ac:spMkLst>
            <pc:docMk/>
            <pc:sldMk cId="3287361018" sldId="371"/>
            <ac:spMk id="10" creationId="{B7A89B27-A20E-427C-8BD7-251BBD71D462}"/>
          </ac:spMkLst>
        </pc:spChg>
        <pc:spChg chg="del">
          <ac:chgData name="Marty Hope" userId="8f4abc46a6fd9c4c" providerId="LiveId" clId="{C15184BD-7052-40A1-8583-A8ED29A64A5D}" dt="2018-03-25T21:16:14.211" v="685" actId="478"/>
          <ac:spMkLst>
            <pc:docMk/>
            <pc:sldMk cId="3287361018" sldId="371"/>
            <ac:spMk id="11" creationId="{2645B96E-F4A7-4ADC-8C01-BAACCEA71AA2}"/>
          </ac:spMkLst>
        </pc:spChg>
        <pc:cxnChg chg="del mod">
          <ac:chgData name="Marty Hope" userId="8f4abc46a6fd9c4c" providerId="LiveId" clId="{C15184BD-7052-40A1-8583-A8ED29A64A5D}" dt="2018-03-25T21:16:14.211" v="685" actId="478"/>
          <ac:cxnSpMkLst>
            <pc:docMk/>
            <pc:sldMk cId="3287361018" sldId="371"/>
            <ac:cxnSpMk id="13" creationId="{AE4E058E-4282-40F1-89B8-D7918A289B95}"/>
          </ac:cxnSpMkLst>
        </pc:cxnChg>
        <pc:cxnChg chg="del mod">
          <ac:chgData name="Marty Hope" userId="8f4abc46a6fd9c4c" providerId="LiveId" clId="{C15184BD-7052-40A1-8583-A8ED29A64A5D}" dt="2018-03-25T21:16:14.211" v="685" actId="478"/>
          <ac:cxnSpMkLst>
            <pc:docMk/>
            <pc:sldMk cId="3287361018" sldId="371"/>
            <ac:cxnSpMk id="15" creationId="{E39E2BFD-D861-458F-9FAE-EACD5D6D375B}"/>
          </ac:cxnSpMkLst>
        </pc:cxnChg>
        <pc:cxnChg chg="del mod">
          <ac:chgData name="Marty Hope" userId="8f4abc46a6fd9c4c" providerId="LiveId" clId="{C15184BD-7052-40A1-8583-A8ED29A64A5D}" dt="2018-03-25T21:16:14.211" v="685" actId="478"/>
          <ac:cxnSpMkLst>
            <pc:docMk/>
            <pc:sldMk cId="3287361018" sldId="371"/>
            <ac:cxnSpMk id="25" creationId="{7C4FEA3B-4826-4FF9-BF5F-BA27C00BE45C}"/>
          </ac:cxnSpMkLst>
        </pc:cxnChg>
        <pc:cxnChg chg="del mod">
          <ac:chgData name="Marty Hope" userId="8f4abc46a6fd9c4c" providerId="LiveId" clId="{C15184BD-7052-40A1-8583-A8ED29A64A5D}" dt="2018-03-25T21:16:14.211" v="685" actId="478"/>
          <ac:cxnSpMkLst>
            <pc:docMk/>
            <pc:sldMk cId="3287361018" sldId="371"/>
            <ac:cxnSpMk id="27" creationId="{9A2D025C-4A9F-49C3-BA82-0D5A9085B15B}"/>
          </ac:cxnSpMkLst>
        </pc:cxnChg>
        <pc:cxnChg chg="del mod">
          <ac:chgData name="Marty Hope" userId="8f4abc46a6fd9c4c" providerId="LiveId" clId="{C15184BD-7052-40A1-8583-A8ED29A64A5D}" dt="2018-03-25T21:16:14.211" v="685" actId="478"/>
          <ac:cxnSpMkLst>
            <pc:docMk/>
            <pc:sldMk cId="3287361018" sldId="371"/>
            <ac:cxnSpMk id="29" creationId="{5A949E33-06D6-40F2-9443-2D7C8BE5C13F}"/>
          </ac:cxnSpMkLst>
        </pc:cxnChg>
        <pc:cxnChg chg="del mod">
          <ac:chgData name="Marty Hope" userId="8f4abc46a6fd9c4c" providerId="LiveId" clId="{C15184BD-7052-40A1-8583-A8ED29A64A5D}" dt="2018-03-25T21:16:14.211" v="685" actId="478"/>
          <ac:cxnSpMkLst>
            <pc:docMk/>
            <pc:sldMk cId="3287361018" sldId="371"/>
            <ac:cxnSpMk id="31" creationId="{EBDC4CEC-3420-4764-8D1D-2C2120EC1877}"/>
          </ac:cxnSpMkLst>
        </pc:cxnChg>
        <pc:cxnChg chg="del mod">
          <ac:chgData name="Marty Hope" userId="8f4abc46a6fd9c4c" providerId="LiveId" clId="{C15184BD-7052-40A1-8583-A8ED29A64A5D}" dt="2018-03-25T21:16:14.211" v="685" actId="478"/>
          <ac:cxnSpMkLst>
            <pc:docMk/>
            <pc:sldMk cId="3287361018" sldId="371"/>
            <ac:cxnSpMk id="33" creationId="{D9841471-DD5E-42A4-B79E-CE1AAC69FC4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CAA92-BFC8-8F4F-9F19-8B4C98359A34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1F5B7-9579-504D-8FBC-109E8968B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3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1F5B7-9579-504D-8FBC-109E8968B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8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1F5B7-9579-504D-8FBC-109E8968B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0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1F5B7-9579-504D-8FBC-109E8968B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4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1F5B7-9579-504D-8FBC-109E8968B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35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1F5B7-9579-504D-8FBC-109E8968B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4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1F5B7-9579-504D-8FBC-109E8968B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38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1F5B7-9579-504D-8FBC-109E8968B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1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1F5B7-9579-504D-8FBC-109E8968B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Slid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42"/>
            <a:ext cx="9144000" cy="3678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17038"/>
            <a:ext cx="7772400" cy="11477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PPT_LineGraphi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6934"/>
            <a:ext cx="9144000" cy="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0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mpqua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91" y="5919757"/>
            <a:ext cx="745271" cy="6895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05985" y="1468146"/>
            <a:ext cx="8229600" cy="1113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PT_LineGraphi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2010"/>
            <a:ext cx="9144000" cy="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LineGraphicBas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24"/>
            <a:ext cx="9144000" cy="137160"/>
          </a:xfrm>
          <a:prstGeom prst="rect">
            <a:avLst/>
          </a:prstGeom>
        </p:spPr>
      </p:pic>
      <p:pic>
        <p:nvPicPr>
          <p:cNvPr id="7" name="Picture 6" descr="Umpqua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91" y="5919757"/>
            <a:ext cx="745271" cy="6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4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46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9248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9248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256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3721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3721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830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3087"/>
            <a:ext cx="3008313" cy="822012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13087"/>
            <a:ext cx="5111750" cy="47295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39075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T_LineGraphicBas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24"/>
            <a:ext cx="9144000" cy="137160"/>
          </a:xfrm>
          <a:prstGeom prst="rect">
            <a:avLst/>
          </a:prstGeom>
        </p:spPr>
      </p:pic>
      <p:pic>
        <p:nvPicPr>
          <p:cNvPr id="10" name="Picture 9" descr="Umpqua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91" y="5919757"/>
            <a:ext cx="745271" cy="6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46643"/>
            <a:ext cx="5486400" cy="38809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9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PPT_LineGraphicBas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24"/>
            <a:ext cx="9144000" cy="137160"/>
          </a:xfrm>
          <a:prstGeom prst="rect">
            <a:avLst/>
          </a:prstGeom>
        </p:spPr>
      </p:pic>
      <p:pic>
        <p:nvPicPr>
          <p:cNvPr id="10" name="Picture 9" descr="Umpqua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91" y="5919757"/>
            <a:ext cx="745271" cy="6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985" y="8346"/>
            <a:ext cx="8229600" cy="1113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04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UmpquaLogo_RGB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91" y="5919757"/>
            <a:ext cx="745271" cy="689584"/>
          </a:xfrm>
          <a:prstGeom prst="rect">
            <a:avLst/>
          </a:prstGeom>
        </p:spPr>
      </p:pic>
      <p:pic>
        <p:nvPicPr>
          <p:cNvPr id="9" name="Picture 8" descr="PPT_LineGraphic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210"/>
            <a:ext cx="9144000" cy="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5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53" r:id="rId6"/>
    <p:sldLayoutId id="2147483656" r:id="rId7"/>
    <p:sldLayoutId id="2147483657" r:id="rId8"/>
  </p:sldLayoutIdLst>
  <p:txStyles>
    <p:titleStyle>
      <a:lvl1pPr algn="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de_re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Reviews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8612" y="6357257"/>
            <a:ext cx="46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March, 2018</a:t>
            </a:r>
          </a:p>
        </p:txBody>
      </p:sp>
    </p:spTree>
    <p:extLst>
      <p:ext uri="{BB962C8B-B14F-4D97-AF65-F5344CB8AC3E}">
        <p14:creationId xmlns:p14="http://schemas.microsoft.com/office/powerpoint/2010/main" val="403982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6CCB26-B5DC-4C88-A81E-A7BF877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C4E0C-63CA-4108-AEF5-4605DEF39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178385" cy="2320446"/>
          </a:xfrm>
        </p:spPr>
        <p:txBody>
          <a:bodyPr/>
          <a:lstStyle/>
          <a:p>
            <a:r>
              <a:rPr lang="en-US" dirty="0"/>
              <a:t>What is a code review?</a:t>
            </a:r>
          </a:p>
          <a:p>
            <a:r>
              <a:rPr lang="en-US" dirty="0"/>
              <a:t>Why do code reviews?</a:t>
            </a:r>
          </a:p>
          <a:p>
            <a:r>
              <a:rPr lang="en-US" dirty="0"/>
              <a:t>How to do code reviews</a:t>
            </a:r>
          </a:p>
          <a:p>
            <a:r>
              <a:rPr lang="en-US" b="1" dirty="0"/>
              <a:t>NOT</a:t>
            </a:r>
            <a:r>
              <a:rPr lang="en-US" dirty="0"/>
              <a:t> talking about tooling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CB177-DA06-4131-B90D-95A5197D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44" y="3652352"/>
            <a:ext cx="5660115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1DBEC31-7AD1-4CF0-A33B-D2825BEC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59" y="1443538"/>
            <a:ext cx="6566263" cy="26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6CCB26-B5DC-4C88-A81E-A7BF877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C4E0C-63CA-4108-AEF5-4605DEF39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178385" cy="39248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9E49A-8BF4-46D4-9460-16186E51C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12" y="3962400"/>
            <a:ext cx="19367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A16-F458-431A-A3B1-703CEB1D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Code Review?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922DE9-2F99-463B-B699-BF18D6A90307}"/>
              </a:ext>
            </a:extLst>
          </p:cNvPr>
          <p:cNvSpPr/>
          <p:nvPr/>
        </p:nvSpPr>
        <p:spPr>
          <a:xfrm>
            <a:off x="150312" y="3149210"/>
            <a:ext cx="8379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Simple Definition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 code review is a process where two or more developers visually inspect a set of program code, typically, several times. The code can be a method, a class, or an entire program. 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1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6CCB26-B5DC-4C88-A81E-A7BF877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Code Reviews?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C4E0C-63CA-4108-AEF5-4605DEF39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178385" cy="2320446"/>
          </a:xfrm>
        </p:spPr>
        <p:txBody>
          <a:bodyPr/>
          <a:lstStyle/>
          <a:p>
            <a:r>
              <a:rPr lang="en-US" dirty="0"/>
              <a:t>Improve the quality of the team</a:t>
            </a:r>
          </a:p>
          <a:p>
            <a:r>
              <a:rPr lang="en-US" dirty="0"/>
              <a:t>Improve the quality of the communication</a:t>
            </a:r>
          </a:p>
          <a:p>
            <a:r>
              <a:rPr lang="en-US" dirty="0"/>
              <a:t>Improve the quality of the code</a:t>
            </a:r>
          </a:p>
          <a:p>
            <a:r>
              <a:rPr lang="en-US" dirty="0"/>
              <a:t>Find coding and potential security issues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6CCB26-B5DC-4C88-A81E-A7BF877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Effective Code Reviews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C4E0C-63CA-4108-AEF5-4605DEF39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178385" cy="2320446"/>
          </a:xfrm>
        </p:spPr>
        <p:txBody>
          <a:bodyPr/>
          <a:lstStyle/>
          <a:p>
            <a:r>
              <a:rPr lang="en-US" dirty="0"/>
              <a:t>Use your experience to guide you</a:t>
            </a:r>
          </a:p>
          <a:p>
            <a:r>
              <a:rPr lang="en-US" dirty="0"/>
              <a:t>Praise the good stuff</a:t>
            </a:r>
          </a:p>
          <a:p>
            <a:r>
              <a:rPr lang="en-US" dirty="0"/>
              <a:t>Find things to fix</a:t>
            </a:r>
          </a:p>
          <a:p>
            <a:r>
              <a:rPr lang="en-US" dirty="0"/>
              <a:t>Look for common problems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2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6CCB26-B5DC-4C88-A81E-A7BF877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Steps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1A872-36B4-41A3-B71B-A1791E6FF1CF}"/>
              </a:ext>
            </a:extLst>
          </p:cNvPr>
          <p:cNvSpPr/>
          <p:nvPr/>
        </p:nvSpPr>
        <p:spPr>
          <a:xfrm>
            <a:off x="1468430" y="1477138"/>
            <a:ext cx="1649238" cy="1001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over User 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F5368-D6F5-457E-988F-CA597282CDBA}"/>
              </a:ext>
            </a:extLst>
          </p:cNvPr>
          <p:cNvSpPr/>
          <p:nvPr/>
        </p:nvSpPr>
        <p:spPr>
          <a:xfrm>
            <a:off x="1296436" y="2928257"/>
            <a:ext cx="1993226" cy="1001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Inspect each change for quality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11A4C8-5DE1-4FA6-A49A-314D69421F8B}"/>
              </a:ext>
            </a:extLst>
          </p:cNvPr>
          <p:cNvSpPr/>
          <p:nvPr/>
        </p:nvSpPr>
        <p:spPr>
          <a:xfrm>
            <a:off x="3980696" y="4284670"/>
            <a:ext cx="1810349" cy="1001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issues, add suggestions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BB4781-D0EF-4D5E-B80C-7522F669A97A}"/>
              </a:ext>
            </a:extLst>
          </p:cNvPr>
          <p:cNvSpPr/>
          <p:nvPr/>
        </p:nvSpPr>
        <p:spPr>
          <a:xfrm>
            <a:off x="1448004" y="4284670"/>
            <a:ext cx="1690089" cy="1001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for and comment on the good stuff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A89B27-A20E-427C-8BD7-251BBD71D462}"/>
              </a:ext>
            </a:extLst>
          </p:cNvPr>
          <p:cNvSpPr/>
          <p:nvPr/>
        </p:nvSpPr>
        <p:spPr>
          <a:xfrm>
            <a:off x="4372741" y="2202697"/>
            <a:ext cx="2112862" cy="1001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in developer if you need more explanation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5B96E-F4A7-4ADC-8C01-BAACCEA71AA2}"/>
              </a:ext>
            </a:extLst>
          </p:cNvPr>
          <p:cNvSpPr/>
          <p:nvPr/>
        </p:nvSpPr>
        <p:spPr>
          <a:xfrm>
            <a:off x="6633648" y="4284670"/>
            <a:ext cx="1622078" cy="1001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for good unit tests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4E058E-4282-40F1-89B8-D7918A289B9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293049" y="2478623"/>
            <a:ext cx="0" cy="449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9E2BFD-D861-458F-9FAE-EACD5D6D375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293049" y="3929742"/>
            <a:ext cx="0" cy="354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4FEA3B-4826-4FF9-BF5F-BA27C00BE45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138093" y="4785413"/>
            <a:ext cx="842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2D025C-4A9F-49C3-BA82-0D5A9085B15B}"/>
              </a:ext>
            </a:extLst>
          </p:cNvPr>
          <p:cNvCxnSpPr>
            <a:stCxn id="8" idx="3"/>
          </p:cNvCxnSpPr>
          <p:nvPr/>
        </p:nvCxnSpPr>
        <p:spPr>
          <a:xfrm flipV="1">
            <a:off x="5791045" y="4785412"/>
            <a:ext cx="9842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949E33-06D6-40F2-9443-2D7C8BE5C13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138093" y="2703440"/>
            <a:ext cx="1234648" cy="20819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DC4CEC-3420-4764-8D1D-2C2120EC1877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4885871" y="3204182"/>
            <a:ext cx="543301" cy="10804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841471-DD5E-42A4-B79E-CE1AAC69FC40}"/>
              </a:ext>
            </a:extLst>
          </p:cNvPr>
          <p:cNvCxnSpPr>
            <a:cxnSpLocks/>
            <a:stCxn id="11" idx="0"/>
            <a:endCxn id="10" idx="3"/>
          </p:cNvCxnSpPr>
          <p:nvPr/>
        </p:nvCxnSpPr>
        <p:spPr>
          <a:xfrm flipH="1" flipV="1">
            <a:off x="6485603" y="2703440"/>
            <a:ext cx="959084" cy="15812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5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782E4-FC2D-4E59-9E26-5F7422871648}"/>
              </a:ext>
            </a:extLst>
          </p:cNvPr>
          <p:cNvSpPr txBox="1"/>
          <p:nvPr/>
        </p:nvSpPr>
        <p:spPr>
          <a:xfrm>
            <a:off x="1606731" y="2229394"/>
            <a:ext cx="5930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Let’s Review Some Code!</a:t>
            </a:r>
          </a:p>
        </p:txBody>
      </p:sp>
    </p:spTree>
    <p:extLst>
      <p:ext uri="{BB962C8B-B14F-4D97-AF65-F5344CB8AC3E}">
        <p14:creationId xmlns:p14="http://schemas.microsoft.com/office/powerpoint/2010/main" val="32873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0DA8C6FA03C8428183033C9A19B6BB" ma:contentTypeVersion="0" ma:contentTypeDescription="Create a new document." ma:contentTypeScope="" ma:versionID="70fc5eef148411a365e75dfdbe1d14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7B177-E2E7-4DFD-B968-D0256481DF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174E63-0B64-4BB9-8B9D-7F068E25F67F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824C82C-B5F9-43C6-8D18-73CBBDB9B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26372</TotalTime>
  <Words>177</Words>
  <Application>Microsoft Office PowerPoint</Application>
  <PresentationFormat>On-screen Show (4:3)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Code Reviews</vt:lpstr>
      <vt:lpstr>Goals</vt:lpstr>
      <vt:lpstr>      </vt:lpstr>
      <vt:lpstr>What is a Code Review?</vt:lpstr>
      <vt:lpstr>Why do Code Reviews?</vt:lpstr>
      <vt:lpstr>Approach for Effective Code Reviews</vt:lpstr>
      <vt:lpstr>Code Review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ReneeFeglesChambers@UmpquaBank.com</dc:creator>
  <cp:keywords/>
  <cp:lastModifiedBy>Marty Hope</cp:lastModifiedBy>
  <cp:revision>184</cp:revision>
  <dcterms:created xsi:type="dcterms:W3CDTF">2013-12-19T04:48:09Z</dcterms:created>
  <dcterms:modified xsi:type="dcterms:W3CDTF">2018-03-25T21:38:15Z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0x0101000F0DA8C6FA03C8428183033C9A19B6BB</vt:lpwstr>
  </property>
  <property fmtid="{D5CDD505-2E9C-101B-9397-08002B2CF9AE}" pid="3" name="TaxKeyword">
    <vt:lpwstr/>
  </property>
  <property fmtid="{D5CDD505-2E9C-101B-9397-08002B2CF9AE}" pid="4" name="MSIP_Label_44f7d3be-50b9-4df2-bffa-0605c9d3c8a1_Enabled">
    <vt:lpwstr>True</vt:lpwstr>
  </property>
  <property fmtid="{D5CDD505-2E9C-101B-9397-08002B2CF9AE}" pid="5" name="MSIP_Label_44f7d3be-50b9-4df2-bffa-0605c9d3c8a1_SiteId">
    <vt:lpwstr>b2b543f6-7b76-4a56-ab1c-e1c1ca774841</vt:lpwstr>
  </property>
  <property fmtid="{D5CDD505-2E9C-101B-9397-08002B2CF9AE}" pid="6" name="MSIP_Label_44f7d3be-50b9-4df2-bffa-0605c9d3c8a1_Ref">
    <vt:lpwstr>https://api.informationprotection.azure.com/api/b2b543f6-7b76-4a56-ab1c-e1c1ca774841</vt:lpwstr>
  </property>
  <property fmtid="{D5CDD505-2E9C-101B-9397-08002B2CF9AE}" pid="7" name="MSIP_Label_44f7d3be-50b9-4df2-bffa-0605c9d3c8a1_Owner">
    <vt:lpwstr>LuisAmezcua@UmpquaBank.com</vt:lpwstr>
  </property>
  <property fmtid="{D5CDD505-2E9C-101B-9397-08002B2CF9AE}" pid="8" name="MSIP_Label_44f7d3be-50b9-4df2-bffa-0605c9d3c8a1_SetDate">
    <vt:lpwstr>2018-03-07T09:36:07.1545579-08:00</vt:lpwstr>
  </property>
  <property fmtid="{D5CDD505-2E9C-101B-9397-08002B2CF9AE}" pid="9" name="MSIP_Label_44f7d3be-50b9-4df2-bffa-0605c9d3c8a1_Name">
    <vt:lpwstr>Public</vt:lpwstr>
  </property>
  <property fmtid="{D5CDD505-2E9C-101B-9397-08002B2CF9AE}" pid="10" name="MSIP_Label_44f7d3be-50b9-4df2-bffa-0605c9d3c8a1_Application">
    <vt:lpwstr>Microsoft Azure Information Protection</vt:lpwstr>
  </property>
  <property fmtid="{D5CDD505-2E9C-101B-9397-08002B2CF9AE}" pid="11" name="MSIP_Label_44f7d3be-50b9-4df2-bffa-0605c9d3c8a1_Extended_MSFT_Method">
    <vt:lpwstr>Automatic</vt:lpwstr>
  </property>
  <property fmtid="{D5CDD505-2E9C-101B-9397-08002B2CF9AE}" pid="12" name="Sensitivity">
    <vt:lpwstr>Public</vt:lpwstr>
  </property>
</Properties>
</file>