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d28fa167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d28fa167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d28fa167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d28fa167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d28fa167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d28fa167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d28fa167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d28fa167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d28fa167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d28fa167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ata.census.gov/table/DECENNIALPL2020.P1?q=Colorad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&lt;title&gt;Race in Colorado&lt;/title&gt;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the </a:t>
            </a:r>
            <a:r>
              <a:rPr lang="en" sz="3200">
                <a:solidFill>
                  <a:schemeClr val="dk1"/>
                </a:solidFill>
              </a:rPr>
              <a:t>Decennial (2020) U.S. Census Bureau</a:t>
            </a:r>
            <a:r>
              <a:rPr lang="en" sz="52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&lt;h1&gt;What questions can be answered from the data?&lt;/h1&gt;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most populated race?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least populated race?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most populated diverse group? (Population identifying as two or more races.)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this data set missing and how can it be improved?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MAX(B:4,B:9) and MIN (B:4, B:9) Tells Us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B provides us with the quantity of people that reside in Colorado. More specifically, from rows (B:4,B:9) we see the population that identifies as only one race.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data provided by the U</a:t>
            </a:r>
            <a:r>
              <a:rPr lang="en">
                <a:solidFill>
                  <a:schemeClr val="lt2"/>
                </a:solidFill>
              </a:rPr>
              <a:t>.S. Census </a:t>
            </a:r>
            <a:r>
              <a:rPr lang="en">
                <a:solidFill>
                  <a:schemeClr val="lt2"/>
                </a:solidFill>
              </a:rPr>
              <a:t>Bureau, the total population in Colorado was 5,773,714. The most populated race in 2020 were “whites alone” with a total of 4,082,927 people. 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The lowest (single raced) population were Native Hawaiian and Other Pacific Islanders alone, which consisted of 10,287 people. 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diverse group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data set provides information for people that identify for up to six different races. Now I am not sure exactly how that works, but based on the data, those numbers get lower as diversity increases.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total population of people that id</a:t>
            </a:r>
            <a:r>
              <a:rPr lang="en">
                <a:solidFill>
                  <a:schemeClr val="lt2"/>
                </a:solidFill>
              </a:rPr>
              <a:t>entify as: </a:t>
            </a:r>
            <a:r>
              <a:rPr lang="en">
                <a:solidFill>
                  <a:schemeClr val="lt2"/>
                </a:solidFill>
              </a:rPr>
              <a:t>White; Black or African American; American Indian and Alaska Native; Asian; Native Hawaiian and Other Pacific Islander; Some Other Race was 48. 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The race with the lowest total population, were those that identified as:             Black or African American; Asian; Native Hawaiian and Other Pacific Islander; Some Other Race. Which was a total of only 2 people. 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the data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Throughout</a:t>
            </a:r>
            <a:r>
              <a:rPr lang="en"/>
              <a:t> my research, I </a:t>
            </a:r>
            <a:r>
              <a:rPr lang="en"/>
              <a:t>realized</a:t>
            </a:r>
            <a:r>
              <a:rPr lang="en"/>
              <a:t> that not all </a:t>
            </a:r>
            <a:r>
              <a:rPr lang="en"/>
              <a:t>data sets are constructed very well. I ran into issues with some other data sets that I was trying to work with but quickly realized that the data was all over the place and I was not experienced enough to find the needle in the haystack. This is probably why I did so poorly on the “Big Data” module in the Khan Academy.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data set that I chose to work with also imposed a bias and lacked certain information. The data grouped people that didn’t identify as any of the available races as “some other race alone”. In that group, there was a total of 464,046 people. This means that within that population, there could have been several other races that people identified as that could have made our data set more diverse.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CSV data set used 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https://data.census.gov/table/DECENNIALPL2020.P1?q=Colorado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