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itchFamily="2" charset="77"/>
      <p:regular r:id="rId11"/>
    </p:embeddedFont>
    <p:embeddedFont>
      <p:font typeface="Oswald" pitchFamily="2" charset="77"/>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ed28fa1671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ed28fa167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ed28fa167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ed28fa167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ed28fa1671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ed28fa167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d28fa1671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d28fa167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d28fa1671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d28fa167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d28fa1671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d28fa167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ed28fa1671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ed28fa167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ata.census.gov/table/DECENNIALPL2020.P1?q=Colorado"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&lt;title&gt;Race in Colorado&lt;/title&gt;</a:t>
            </a:r>
            <a:endParaRPr/>
          </a:p>
        </p:txBody>
      </p:sp>
      <p:sp>
        <p:nvSpPr>
          <p:cNvPr id="60" name="Google Shape;60;p13"/>
          <p:cNvSpPr txBox="1">
            <a:spLocks noGrp="1"/>
          </p:cNvSpPr>
          <p:nvPr>
            <p:ph type="subTitle" idx="1"/>
          </p:nvPr>
        </p:nvSpPr>
        <p:spPr>
          <a:xfrm>
            <a:off x="615825" y="3440876"/>
            <a:ext cx="7801500" cy="7926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sz="1451"/>
              <a:t>Data from the</a:t>
            </a:r>
            <a:r>
              <a:rPr lang="en"/>
              <a:t> </a:t>
            </a:r>
            <a:r>
              <a:rPr lang="en" sz="1902">
                <a:solidFill>
                  <a:schemeClr val="dk1"/>
                </a:solidFill>
              </a:rPr>
              <a:t>Decennial (2020) U.S. Census Bureau</a:t>
            </a:r>
            <a:r>
              <a:rPr lang="en" sz="5200">
                <a:solidFill>
                  <a:schemeClr val="dk1"/>
                </a:solidFill>
              </a:rPr>
              <a:t> </a:t>
            </a:r>
            <a:endParaRPr/>
          </a:p>
        </p:txBody>
      </p:sp>
      <p:sp>
        <p:nvSpPr>
          <p:cNvPr id="61" name="Google Shape;61;p13"/>
          <p:cNvSpPr txBox="1"/>
          <p:nvPr/>
        </p:nvSpPr>
        <p:spPr>
          <a:xfrm>
            <a:off x="2837400" y="3241300"/>
            <a:ext cx="34692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chemeClr val="dk1"/>
                </a:solidFill>
                <a:latin typeface="Average"/>
                <a:ea typeface="Average"/>
                <a:cs typeface="Average"/>
                <a:sym typeface="Average"/>
              </a:rPr>
              <a:t>Martin Jimenez </a:t>
            </a:r>
            <a:endParaRPr sz="280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&lt;h1&gt;What questions can be answered from the data?&lt;/h1&gt;</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is the most populated race?</a:t>
            </a:r>
            <a:endParaRPr/>
          </a:p>
          <a:p>
            <a:pPr marL="457200" lvl="0" indent="-342900" algn="l" rtl="0">
              <a:spcBef>
                <a:spcPts val="0"/>
              </a:spcBef>
              <a:spcAft>
                <a:spcPts val="0"/>
              </a:spcAft>
              <a:buSzPts val="1800"/>
              <a:buChar char="●"/>
            </a:pPr>
            <a:r>
              <a:rPr lang="en"/>
              <a:t>What is the least populated race?</a:t>
            </a:r>
            <a:endParaRPr/>
          </a:p>
          <a:p>
            <a:pPr marL="457200" lvl="0" indent="-342900" algn="l" rtl="0">
              <a:spcBef>
                <a:spcPts val="0"/>
              </a:spcBef>
              <a:spcAft>
                <a:spcPts val="0"/>
              </a:spcAft>
              <a:buSzPts val="1800"/>
              <a:buChar char="●"/>
            </a:pPr>
            <a:r>
              <a:rPr lang="en"/>
              <a:t>What is the most populated diverse group? (Population identifying as two or more races.)</a:t>
            </a:r>
            <a:endParaRPr/>
          </a:p>
          <a:p>
            <a:pPr marL="457200" lvl="0" indent="-342900" algn="l" rtl="0">
              <a:spcBef>
                <a:spcPts val="0"/>
              </a:spcBef>
              <a:spcAft>
                <a:spcPts val="0"/>
              </a:spcAft>
              <a:buSzPts val="1800"/>
              <a:buChar char="●"/>
            </a:pPr>
            <a:r>
              <a:rPr lang="en"/>
              <a:t>What is this data set missing and how can it be improved?</a:t>
            </a: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the MAX(B:4,B:9) and MIN (B:4, B:9) Tells Us</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Column B provides us with the quantity of people that reside in Colorado. More specifically, from rows (B:4,B:9) we see the population that identifies as only one race. </a:t>
            </a:r>
            <a:endParaRPr/>
          </a:p>
          <a:p>
            <a:pPr marL="457200" lvl="0" indent="-342900" algn="l" rtl="0">
              <a:spcBef>
                <a:spcPts val="0"/>
              </a:spcBef>
              <a:spcAft>
                <a:spcPts val="0"/>
              </a:spcAft>
              <a:buSzPts val="1800"/>
              <a:buChar char="●"/>
            </a:pPr>
            <a:r>
              <a:rPr lang="en"/>
              <a:t>Based on the data provided by the U</a:t>
            </a:r>
            <a:r>
              <a:rPr lang="en">
                <a:solidFill>
                  <a:schemeClr val="lt2"/>
                </a:solidFill>
              </a:rPr>
              <a:t>.S. Census Bureau, the total population in Colorado was 5,773,714. The amount of people that identified with one race was 5,066,044,. Meaning the rest of the population identifying with two or more races was 707,670. The most populated race in 2020 were “whites alone” with a total of 4,082,927 people. </a:t>
            </a:r>
            <a:endParaRPr>
              <a:solidFill>
                <a:schemeClr val="lt2"/>
              </a:solidFill>
            </a:endParaRPr>
          </a:p>
          <a:p>
            <a:pPr marL="457200" lvl="0" indent="-342900" algn="l" rtl="0">
              <a:spcBef>
                <a:spcPts val="0"/>
              </a:spcBef>
              <a:spcAft>
                <a:spcPts val="0"/>
              </a:spcAft>
              <a:buClr>
                <a:schemeClr val="lt2"/>
              </a:buClr>
              <a:buSzPts val="1800"/>
              <a:buChar char="●"/>
            </a:pPr>
            <a:r>
              <a:rPr lang="en">
                <a:solidFill>
                  <a:schemeClr val="lt2"/>
                </a:solidFill>
              </a:rPr>
              <a:t>The lowest (single raced) population were Native Hawaiian and Other Pacific Islanders alone, which consisted of 10,287 people. </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most diverse group </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data set provides information for people that identify for up to six different races. Now I am not sure exactly how that works, but based on the data, those numbers get lower as diversity increases. </a:t>
            </a:r>
            <a:endParaRPr/>
          </a:p>
          <a:p>
            <a:pPr marL="457200" lvl="0" indent="-342900" algn="l" rtl="0">
              <a:spcBef>
                <a:spcPts val="0"/>
              </a:spcBef>
              <a:spcAft>
                <a:spcPts val="0"/>
              </a:spcAft>
              <a:buSzPts val="1800"/>
              <a:buChar char="●"/>
            </a:pPr>
            <a:r>
              <a:rPr lang="en"/>
              <a:t>The total population of people that id</a:t>
            </a:r>
            <a:r>
              <a:rPr lang="en">
                <a:solidFill>
                  <a:schemeClr val="lt2"/>
                </a:solidFill>
              </a:rPr>
              <a:t>entify as: White; Black or African American; American Indian and Alaska Native; Asian; Native Hawaiian and Other Pacific Islander; Some Other Race was 48. </a:t>
            </a:r>
            <a:endParaRPr>
              <a:solidFill>
                <a:schemeClr val="lt2"/>
              </a:solidFill>
            </a:endParaRPr>
          </a:p>
          <a:p>
            <a:pPr marL="457200" lvl="0" indent="-342900" algn="l" rtl="0">
              <a:spcBef>
                <a:spcPts val="0"/>
              </a:spcBef>
              <a:spcAft>
                <a:spcPts val="0"/>
              </a:spcAft>
              <a:buClr>
                <a:schemeClr val="lt2"/>
              </a:buClr>
              <a:buSzPts val="1800"/>
              <a:buChar char="●"/>
            </a:pPr>
            <a:r>
              <a:rPr lang="en">
                <a:solidFill>
                  <a:schemeClr val="lt2"/>
                </a:solidFill>
              </a:rPr>
              <a:t>The race with the lowest total population, were those that identified as:             Black or African American; Asian; Native Hawaiian and Other Pacific Islander; Some Other Race. Which was a total of only 2 people. </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does it look on a graph?</a:t>
            </a:r>
            <a:endParaRPr/>
          </a:p>
        </p:txBody>
      </p:sp>
      <p:sp>
        <p:nvSpPr>
          <p:cNvPr id="85" name="Google Shape;85;p17"/>
          <p:cNvSpPr txBox="1">
            <a:spLocks noGrp="1"/>
          </p:cNvSpPr>
          <p:nvPr>
            <p:ph type="body" idx="1"/>
          </p:nvPr>
        </p:nvSpPr>
        <p:spPr>
          <a:xfrm>
            <a:off x="200875" y="1752340"/>
            <a:ext cx="3911100" cy="2216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Based on the information of the population that only identifies with one race, the white  population accounts for 80.6%. The second largest value is the 9.2% of the population that identifies as “other race.” </a:t>
            </a:r>
            <a:endParaRPr/>
          </a:p>
        </p:txBody>
      </p:sp>
      <p:pic>
        <p:nvPicPr>
          <p:cNvPr id="86" name="Google Shape;86;p17" title="Chart"/>
          <p:cNvPicPr preferRelativeResize="0"/>
          <p:nvPr/>
        </p:nvPicPr>
        <p:blipFill>
          <a:blip r:embed="rId3">
            <a:alphaModFix/>
          </a:blip>
          <a:stretch>
            <a:fillRect/>
          </a:stretch>
        </p:blipFill>
        <p:spPr>
          <a:xfrm>
            <a:off x="4337975" y="1507413"/>
            <a:ext cx="4340500" cy="270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Graphs Continued </a:t>
            </a:r>
            <a:endParaRPr/>
          </a:p>
        </p:txBody>
      </p:sp>
      <p:sp>
        <p:nvSpPr>
          <p:cNvPr id="92" name="Google Shape;92;p18"/>
          <p:cNvSpPr txBox="1">
            <a:spLocks noGrp="1"/>
          </p:cNvSpPr>
          <p:nvPr>
            <p:ph type="body" idx="1"/>
          </p:nvPr>
        </p:nvSpPr>
        <p:spPr>
          <a:xfrm>
            <a:off x="267350" y="1646438"/>
            <a:ext cx="3800400" cy="24285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By tak</a:t>
            </a:r>
            <a:r>
              <a:rPr lang="en">
                <a:solidFill>
                  <a:schemeClr val="lt2"/>
                </a:solidFill>
              </a:rPr>
              <a:t>ing a look at this graph, it is difficult to scale the population that identifies with more than 3 races because of the portion of the population that identifies as only one race. We are comparing numbers like 5,066,044 to 423 and 48. </a:t>
            </a:r>
            <a:endParaRPr>
              <a:solidFill>
                <a:schemeClr val="lt2"/>
              </a:solidFill>
            </a:endParaRPr>
          </a:p>
        </p:txBody>
      </p:sp>
      <p:pic>
        <p:nvPicPr>
          <p:cNvPr id="93" name="Google Shape;93;p18" title="Chart"/>
          <p:cNvPicPr preferRelativeResize="0"/>
          <p:nvPr/>
        </p:nvPicPr>
        <p:blipFill>
          <a:blip r:embed="rId3">
            <a:alphaModFix/>
          </a:blip>
          <a:stretch>
            <a:fillRect/>
          </a:stretch>
        </p:blipFill>
        <p:spPr>
          <a:xfrm>
            <a:off x="4289375" y="1506088"/>
            <a:ext cx="4344775" cy="2709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 with the data </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Throughout my research, I realized that not all data sets are constructed very well. I ran into issues with some other data sets that I was trying to work with but quickly realized that the data was all over the place and I was not experienced enough to find the needle in the haystack. This is probably why I did so poorly on the “Big Data” module in the Khan Academy. </a:t>
            </a:r>
            <a:endParaRPr/>
          </a:p>
          <a:p>
            <a:pPr marL="457200" lvl="0" indent="-342900" algn="l" rtl="0">
              <a:spcBef>
                <a:spcPts val="0"/>
              </a:spcBef>
              <a:spcAft>
                <a:spcPts val="0"/>
              </a:spcAft>
              <a:buSzPts val="1800"/>
              <a:buChar char="●"/>
            </a:pPr>
            <a:r>
              <a:rPr lang="en"/>
              <a:t>This data set that I chose to work with also imposed a bias and lacked certain information. The data grouped people that didn’t identify as any of the available races as “some other race alone”. In that group, there was a total of 464,046 people. This means that within that population, there could have been several other races that people identified as that could have made our data set more diverse.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Link to CSV data set used </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 Census Bureau: </a:t>
            </a:r>
            <a:endParaRPr/>
          </a:p>
          <a:p>
            <a:pPr marL="0" lvl="0" indent="0" algn="l" rtl="0">
              <a:spcBef>
                <a:spcPts val="1200"/>
              </a:spcBef>
              <a:spcAft>
                <a:spcPts val="0"/>
              </a:spcAft>
              <a:buNone/>
            </a:pPr>
            <a:r>
              <a:rPr lang="en" u="sng">
                <a:solidFill>
                  <a:schemeClr val="hlink"/>
                </a:solidFill>
                <a:hlinkClick r:id="rId3"/>
              </a:rPr>
              <a:t>https://data.census.gov/table/DECENNIALPL2020.P1?q=Colorado</a:t>
            </a:r>
            <a:r>
              <a:rPr lang="en"/>
              <a:t> </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642</Words>
  <Application>Microsoft Macintosh PowerPoint</Application>
  <PresentationFormat>On-screen Show (16:9)</PresentationFormat>
  <Paragraphs>26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Oswald</vt:lpstr>
      <vt:lpstr>Average</vt:lpstr>
      <vt:lpstr>Slate</vt:lpstr>
      <vt:lpstr>&lt;title&gt;Race in Colorado&lt;/title&gt;</vt:lpstr>
      <vt:lpstr>&lt;h1&gt;What questions can be answered from the data?&lt;/h1&gt;</vt:lpstr>
      <vt:lpstr>What the MAX(B:4,B:9) and MIN (B:4, B:9) Tells Us</vt:lpstr>
      <vt:lpstr>The most diverse group </vt:lpstr>
      <vt:lpstr>How does it look on a graph?</vt:lpstr>
      <vt:lpstr>Graphs Continued </vt:lpstr>
      <vt:lpstr>Problems with the data </vt:lpstr>
      <vt:lpstr>Link to CSV data set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&lt;title&gt;Race in Colorado&lt;/title&gt;</dc:title>
  <cp:lastModifiedBy>Jimenez, Martin</cp:lastModifiedBy>
  <cp:revision>1</cp:revision>
  <dcterms:modified xsi:type="dcterms:W3CDTF">2023-12-11T10:30:05Z</dcterms:modified>
</cp:coreProperties>
</file>