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2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ewdesignfile.com/postpic/2015/12/cell-phone-template-transparent_247400.png">
            <a:extLst>
              <a:ext uri="{FF2B5EF4-FFF2-40B4-BE49-F238E27FC236}">
                <a16:creationId xmlns:a16="http://schemas.microsoft.com/office/drawing/2014/main" id="{5AD4DF5F-87FB-44C7-BCA4-95AB3CE0A6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19695" r="55944" b="20183"/>
          <a:stretch/>
        </p:blipFill>
        <p:spPr bwMode="auto">
          <a:xfrm>
            <a:off x="8385931" y="33555"/>
            <a:ext cx="3308059" cy="6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80E82-A873-4633-9871-6642A294F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8A41BD-F4D6-4453-8299-C50A9CB52D5F}"/>
              </a:ext>
            </a:extLst>
          </p:cNvPr>
          <p:cNvSpPr/>
          <p:nvPr userDrawn="1"/>
        </p:nvSpPr>
        <p:spPr>
          <a:xfrm>
            <a:off x="702127" y="906013"/>
            <a:ext cx="7315202" cy="5782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0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F01B6-F6A4-4E39-AC50-8E2461F5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CE512-121F-499A-9FF1-28F76BC51D48}"/>
              </a:ext>
            </a:extLst>
          </p:cNvPr>
          <p:cNvGrpSpPr/>
          <p:nvPr/>
        </p:nvGrpSpPr>
        <p:grpSpPr>
          <a:xfrm>
            <a:off x="4707012" y="910735"/>
            <a:ext cx="3313214" cy="5775291"/>
            <a:chOff x="4713211" y="910735"/>
            <a:chExt cx="3313214" cy="57752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6A00F-703B-4767-830A-A851FA2BB872}"/>
                </a:ext>
              </a:extLst>
            </p:cNvPr>
            <p:cNvSpPr/>
            <p:nvPr/>
          </p:nvSpPr>
          <p:spPr>
            <a:xfrm>
              <a:off x="4713211" y="910735"/>
              <a:ext cx="3313214" cy="57752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Bookmartian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2180F-E8E3-494E-969E-93DF59158ED1}"/>
                </a:ext>
              </a:extLst>
            </p:cNvPr>
            <p:cNvSpPr txBox="1"/>
            <p:nvPr/>
          </p:nvSpPr>
          <p:spPr>
            <a:xfrm>
              <a:off x="4843881" y="147775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D56084-D140-47D1-A518-5162E88E6B8A}"/>
                </a:ext>
              </a:extLst>
            </p:cNvPr>
            <p:cNvSpPr/>
            <p:nvPr/>
          </p:nvSpPr>
          <p:spPr>
            <a:xfrm>
              <a:off x="5399645" y="1468820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60BE18-860F-44C5-B42D-252056FAF2F7}"/>
                </a:ext>
              </a:extLst>
            </p:cNvPr>
            <p:cNvSpPr txBox="1"/>
            <p:nvPr/>
          </p:nvSpPr>
          <p:spPr>
            <a:xfrm>
              <a:off x="4843881" y="192757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URL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536020-9CEE-4CF9-BF8C-22D2FFB54BC7}"/>
                </a:ext>
              </a:extLst>
            </p:cNvPr>
            <p:cNvSpPr/>
            <p:nvPr/>
          </p:nvSpPr>
          <p:spPr>
            <a:xfrm>
              <a:off x="5399645" y="1918639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612D55-49A8-41CF-9609-85B8D821B5C5}"/>
                </a:ext>
              </a:extLst>
            </p:cNvPr>
            <p:cNvSpPr txBox="1"/>
            <p:nvPr/>
          </p:nvSpPr>
          <p:spPr>
            <a:xfrm>
              <a:off x="4845681" y="2377390"/>
              <a:ext cx="45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Tags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8685B0-7747-429D-A745-0DD6F71E1F77}"/>
                </a:ext>
              </a:extLst>
            </p:cNvPr>
            <p:cNvSpPr/>
            <p:nvPr/>
          </p:nvSpPr>
          <p:spPr>
            <a:xfrm>
              <a:off x="5401445" y="2368458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768BE4-6AAB-4924-A238-5CEADB5F9EC0}"/>
                </a:ext>
              </a:extLst>
            </p:cNvPr>
            <p:cNvSpPr txBox="1"/>
            <p:nvPr/>
          </p:nvSpPr>
          <p:spPr>
            <a:xfrm>
              <a:off x="4846353" y="2836815"/>
              <a:ext cx="553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Notes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6E249F-35F5-4A09-AB6D-891940AF7133}"/>
                </a:ext>
              </a:extLst>
            </p:cNvPr>
            <p:cNvSpPr/>
            <p:nvPr/>
          </p:nvSpPr>
          <p:spPr>
            <a:xfrm>
              <a:off x="5402117" y="2827883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7E7AA0-E0E4-4AA4-B686-1E37F93026A2}"/>
                </a:ext>
              </a:extLst>
            </p:cNvPr>
            <p:cNvSpPr txBox="1"/>
            <p:nvPr/>
          </p:nvSpPr>
          <p:spPr>
            <a:xfrm>
              <a:off x="4843881" y="3232833"/>
              <a:ext cx="64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Image URL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9B5806-8B84-499B-9DED-8C716FF3E64A}"/>
                </a:ext>
              </a:extLst>
            </p:cNvPr>
            <p:cNvSpPr/>
            <p:nvPr/>
          </p:nvSpPr>
          <p:spPr>
            <a:xfrm>
              <a:off x="5410271" y="3316235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EFC692-E455-4940-A3C9-1FF453FCDDB1}"/>
                </a:ext>
              </a:extLst>
            </p:cNvPr>
            <p:cNvSpPr/>
            <p:nvPr/>
          </p:nvSpPr>
          <p:spPr>
            <a:xfrm>
              <a:off x="5418896" y="6123357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E3E050-F154-4559-A9B2-236A007F2AD8}"/>
                </a:ext>
              </a:extLst>
            </p:cNvPr>
            <p:cNvSpPr/>
            <p:nvPr/>
          </p:nvSpPr>
          <p:spPr>
            <a:xfrm>
              <a:off x="6728204" y="6119221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1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361C036-0487-4D55-AA0E-643AAF1B0EA5}"/>
              </a:ext>
            </a:extLst>
          </p:cNvPr>
          <p:cNvGrpSpPr/>
          <p:nvPr/>
        </p:nvGrpSpPr>
        <p:grpSpPr>
          <a:xfrm>
            <a:off x="2923745" y="910735"/>
            <a:ext cx="3313214" cy="3507298"/>
            <a:chOff x="4713211" y="910736"/>
            <a:chExt cx="3313214" cy="35072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707862-59F5-483B-9343-FD6E6E49703A}"/>
                </a:ext>
              </a:extLst>
            </p:cNvPr>
            <p:cNvSpPr/>
            <p:nvPr/>
          </p:nvSpPr>
          <p:spPr>
            <a:xfrm>
              <a:off x="4713211" y="910736"/>
              <a:ext cx="3313214" cy="35072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Bookmartian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6A7C1C-3C03-4A8D-B4F7-888489A987ED}"/>
                </a:ext>
              </a:extLst>
            </p:cNvPr>
            <p:cNvSpPr txBox="1"/>
            <p:nvPr/>
          </p:nvSpPr>
          <p:spPr>
            <a:xfrm>
              <a:off x="4843881" y="147775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0382A7-F421-4F80-868F-4E9F206794FD}"/>
                </a:ext>
              </a:extLst>
            </p:cNvPr>
            <p:cNvSpPr/>
            <p:nvPr/>
          </p:nvSpPr>
          <p:spPr>
            <a:xfrm>
              <a:off x="5399645" y="1468820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658305-189B-4DBD-AD84-4E5BB4E3170E}"/>
                </a:ext>
              </a:extLst>
            </p:cNvPr>
            <p:cNvSpPr txBox="1"/>
            <p:nvPr/>
          </p:nvSpPr>
          <p:spPr>
            <a:xfrm>
              <a:off x="4843881" y="192757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URL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B018C6-8333-4DBF-AC5F-E46B00F6A020}"/>
                </a:ext>
              </a:extLst>
            </p:cNvPr>
            <p:cNvSpPr/>
            <p:nvPr/>
          </p:nvSpPr>
          <p:spPr>
            <a:xfrm>
              <a:off x="5399645" y="1918639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321FAF-BD08-4AC7-91A4-D464EF313981}"/>
                </a:ext>
              </a:extLst>
            </p:cNvPr>
            <p:cNvSpPr txBox="1"/>
            <p:nvPr/>
          </p:nvSpPr>
          <p:spPr>
            <a:xfrm>
              <a:off x="4845681" y="2377390"/>
              <a:ext cx="45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Tags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F0CA1E-9F1B-45F2-8FC2-7A12842A1EBD}"/>
                </a:ext>
              </a:extLst>
            </p:cNvPr>
            <p:cNvSpPr/>
            <p:nvPr/>
          </p:nvSpPr>
          <p:spPr>
            <a:xfrm>
              <a:off x="5401445" y="2368458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F6ACAD-0DCF-4913-B05A-51D151414CBD}"/>
                </a:ext>
              </a:extLst>
            </p:cNvPr>
            <p:cNvSpPr txBox="1"/>
            <p:nvPr/>
          </p:nvSpPr>
          <p:spPr>
            <a:xfrm>
              <a:off x="4846353" y="2836815"/>
              <a:ext cx="553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Notes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D418E1-BB3F-4ED4-A305-C233C5CC1D98}"/>
                </a:ext>
              </a:extLst>
            </p:cNvPr>
            <p:cNvSpPr/>
            <p:nvPr/>
          </p:nvSpPr>
          <p:spPr>
            <a:xfrm>
              <a:off x="5402117" y="2827883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9C37CB-13B4-4C17-A020-62E9AEDD49FD}"/>
                </a:ext>
              </a:extLst>
            </p:cNvPr>
            <p:cNvSpPr txBox="1"/>
            <p:nvPr/>
          </p:nvSpPr>
          <p:spPr>
            <a:xfrm>
              <a:off x="4843881" y="3232833"/>
              <a:ext cx="64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Image URL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5CE829-0421-444A-88B7-D662DC4E5325}"/>
                </a:ext>
              </a:extLst>
            </p:cNvPr>
            <p:cNvSpPr/>
            <p:nvPr/>
          </p:nvSpPr>
          <p:spPr>
            <a:xfrm>
              <a:off x="5410271" y="3316235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9CB589-161A-409D-B101-1C62279267D0}"/>
                </a:ext>
              </a:extLst>
            </p:cNvPr>
            <p:cNvSpPr/>
            <p:nvPr/>
          </p:nvSpPr>
          <p:spPr>
            <a:xfrm>
              <a:off x="5418896" y="3958628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DBEB7C-136F-47E4-91C0-35F3604DE043}"/>
                </a:ext>
              </a:extLst>
            </p:cNvPr>
            <p:cNvSpPr/>
            <p:nvPr/>
          </p:nvSpPr>
          <p:spPr>
            <a:xfrm>
              <a:off x="6728204" y="3954492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896843" y="2315744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55263" y="2668298"/>
            <a:ext cx="1828800" cy="2036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A6A00F-703B-4767-830A-A851FA2BB872}"/>
              </a:ext>
            </a:extLst>
          </p:cNvPr>
          <p:cNvSpPr/>
          <p:nvPr/>
        </p:nvSpPr>
        <p:spPr>
          <a:xfrm>
            <a:off x="2022623" y="3343085"/>
            <a:ext cx="1831974" cy="1866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180F-E8E3-494E-969E-93DF59158ED1}"/>
              </a:ext>
            </a:extLst>
          </p:cNvPr>
          <p:cNvSpPr txBox="1"/>
          <p:nvPr/>
        </p:nvSpPr>
        <p:spPr>
          <a:xfrm>
            <a:off x="2003215" y="3421362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56084-D140-47D1-A518-5162E88E6B8A}"/>
              </a:ext>
            </a:extLst>
          </p:cNvPr>
          <p:cNvSpPr/>
          <p:nvPr/>
        </p:nvSpPr>
        <p:spPr>
          <a:xfrm>
            <a:off x="2522555" y="3432637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0BE18-860F-44C5-B42D-252056FAF2F7}"/>
              </a:ext>
            </a:extLst>
          </p:cNvPr>
          <p:cNvSpPr txBox="1"/>
          <p:nvPr/>
        </p:nvSpPr>
        <p:spPr>
          <a:xfrm>
            <a:off x="2003215" y="365496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36020-9CEE-4CF9-BF8C-22D2FFB54BC7}"/>
              </a:ext>
            </a:extLst>
          </p:cNvPr>
          <p:cNvSpPr/>
          <p:nvPr/>
        </p:nvSpPr>
        <p:spPr>
          <a:xfrm>
            <a:off x="2522555" y="3686416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612D55-49A8-41CF-9609-85B8D821B5C5}"/>
              </a:ext>
            </a:extLst>
          </p:cNvPr>
          <p:cNvSpPr txBox="1"/>
          <p:nvPr/>
        </p:nvSpPr>
        <p:spPr>
          <a:xfrm>
            <a:off x="2003215" y="388857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685B0-7747-429D-A745-0DD6F71E1F77}"/>
              </a:ext>
            </a:extLst>
          </p:cNvPr>
          <p:cNvSpPr/>
          <p:nvPr/>
        </p:nvSpPr>
        <p:spPr>
          <a:xfrm>
            <a:off x="2522555" y="3940195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68BE4-6AAB-4924-A238-5CEADB5F9EC0}"/>
              </a:ext>
            </a:extLst>
          </p:cNvPr>
          <p:cNvSpPr txBox="1"/>
          <p:nvPr/>
        </p:nvSpPr>
        <p:spPr>
          <a:xfrm>
            <a:off x="2003215" y="4122177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6E249F-35F5-4A09-AB6D-891940AF7133}"/>
              </a:ext>
            </a:extLst>
          </p:cNvPr>
          <p:cNvSpPr/>
          <p:nvPr/>
        </p:nvSpPr>
        <p:spPr>
          <a:xfrm>
            <a:off x="2522555" y="4193974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E7AA0-E0E4-4AA4-B686-1E37F93026A2}"/>
              </a:ext>
            </a:extLst>
          </p:cNvPr>
          <p:cNvSpPr txBox="1"/>
          <p:nvPr/>
        </p:nvSpPr>
        <p:spPr>
          <a:xfrm>
            <a:off x="2003215" y="4355782"/>
            <a:ext cx="64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806-8B84-499B-9DED-8C716FF3E64A}"/>
              </a:ext>
            </a:extLst>
          </p:cNvPr>
          <p:cNvSpPr/>
          <p:nvPr/>
        </p:nvSpPr>
        <p:spPr>
          <a:xfrm>
            <a:off x="2522555" y="4447752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FC692-E455-4940-A3C9-1FF453FCDDB1}"/>
              </a:ext>
            </a:extLst>
          </p:cNvPr>
          <p:cNvSpPr/>
          <p:nvPr/>
        </p:nvSpPr>
        <p:spPr>
          <a:xfrm>
            <a:off x="2517339" y="4959438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3E050-F154-4559-A9B2-236A007F2AD8}"/>
              </a:ext>
            </a:extLst>
          </p:cNvPr>
          <p:cNvSpPr/>
          <p:nvPr/>
        </p:nvSpPr>
        <p:spPr>
          <a:xfrm>
            <a:off x="3199539" y="4962702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123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top promoted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4B472E5E-3E75-49AF-AB68-F17057C94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/>
          <a:stretch/>
        </p:blipFill>
        <p:spPr>
          <a:xfrm>
            <a:off x="3640822" y="2463814"/>
            <a:ext cx="4387442" cy="80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090A2-5B36-486D-BA18-F8624D756D34}"/>
              </a:ext>
            </a:extLst>
          </p:cNvPr>
          <p:cNvSpPr txBox="1"/>
          <p:nvPr/>
        </p:nvSpPr>
        <p:spPr>
          <a:xfrm>
            <a:off x="1845578" y="2082006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news and info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3"/>
          <a:stretch/>
        </p:blipFill>
        <p:spPr>
          <a:xfrm>
            <a:off x="2025797" y="3924325"/>
            <a:ext cx="1828800" cy="2761702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4007146" y="3924323"/>
            <a:ext cx="1828800" cy="2761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3554991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5988493" y="3924323"/>
            <a:ext cx="1828800" cy="2761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</p:spTree>
    <p:extLst>
      <p:ext uri="{BB962C8B-B14F-4D97-AF65-F5344CB8AC3E}">
        <p14:creationId xmlns:p14="http://schemas.microsoft.com/office/powerpoint/2010/main" val="10859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0584C-6392-4D9E-A6A3-D619D86EF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778" r="86910" b="2084"/>
          <a:stretch/>
        </p:blipFill>
        <p:spPr>
          <a:xfrm>
            <a:off x="723902" y="2295524"/>
            <a:ext cx="161188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0E25D-ED1F-4E7A-B415-F07E531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5" t="2778" r="72479" b="2084"/>
          <a:stretch/>
        </p:blipFill>
        <p:spPr>
          <a:xfrm>
            <a:off x="4798446" y="3895724"/>
            <a:ext cx="161188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B86C4-B763-46C7-8C88-36700C60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6" t="2778" r="58048" b="2084"/>
          <a:stretch/>
        </p:blipFill>
        <p:spPr>
          <a:xfrm>
            <a:off x="6410326" y="3895724"/>
            <a:ext cx="161188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53542-75A3-40BB-913F-11F97657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7" t="2431" r="43617" b="2431"/>
          <a:stretch/>
        </p:blipFill>
        <p:spPr>
          <a:xfrm>
            <a:off x="3198700" y="3895724"/>
            <a:ext cx="161188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DD80-DF7C-4D01-AD93-35B45A9B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8" t="2778" r="29186" b="2084"/>
          <a:stretch/>
        </p:blipFill>
        <p:spPr>
          <a:xfrm>
            <a:off x="3923850" y="2295524"/>
            <a:ext cx="161188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D4FC1-018C-403A-9541-C3A82E8C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9" t="2778" r="14755" b="2084"/>
          <a:stretch/>
        </p:blipFill>
        <p:spPr>
          <a:xfrm>
            <a:off x="2335782" y="2295524"/>
            <a:ext cx="161188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A8AE-5BD1-4303-AA02-5AE88730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19" t="2778" r="415" b="2084"/>
          <a:stretch/>
        </p:blipFill>
        <p:spPr>
          <a:xfrm>
            <a:off x="5511918" y="2295524"/>
            <a:ext cx="16118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9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110</Words>
  <Application>Microsoft Office PowerPoint</Application>
  <PresentationFormat>Widescreen</PresentationFormat>
  <Paragraphs>249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Mutchek</dc:creator>
  <cp:lastModifiedBy>John Mutchek</cp:lastModifiedBy>
  <cp:revision>15</cp:revision>
  <dcterms:created xsi:type="dcterms:W3CDTF">2017-08-23T12:14:53Z</dcterms:created>
  <dcterms:modified xsi:type="dcterms:W3CDTF">2017-09-10T19:26:48Z</dcterms:modified>
</cp:coreProperties>
</file>