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newdesignfile.com/postpic/2015/12/cell-phone-template-transparent_247400.png">
            <a:extLst>
              <a:ext uri="{FF2B5EF4-FFF2-40B4-BE49-F238E27FC236}">
                <a16:creationId xmlns:a16="http://schemas.microsoft.com/office/drawing/2014/main" id="{5AD4DF5F-87FB-44C7-BCA4-95AB3CE0A6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19695" r="55944" b="20183"/>
          <a:stretch/>
        </p:blipFill>
        <p:spPr bwMode="auto">
          <a:xfrm>
            <a:off x="8385931" y="33555"/>
            <a:ext cx="3308059" cy="68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880E82-A873-4633-9871-6642A294F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549" y="178018"/>
            <a:ext cx="7406569" cy="65140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8A41BD-F4D6-4453-8299-C50A9CB52D5F}"/>
              </a:ext>
            </a:extLst>
          </p:cNvPr>
          <p:cNvSpPr/>
          <p:nvPr userDrawn="1"/>
        </p:nvSpPr>
        <p:spPr>
          <a:xfrm>
            <a:off x="702127" y="906013"/>
            <a:ext cx="7315202" cy="5782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01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CF01B6-F6A4-4E39-AC50-8E2461F5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9" y="178018"/>
            <a:ext cx="7406569" cy="65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>
          <a:xfrm>
            <a:off x="2025797" y="2890607"/>
            <a:ext cx="1828800" cy="3795419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9"/>
          <a:stretch/>
        </p:blipFill>
        <p:spPr>
          <a:xfrm>
            <a:off x="4007146" y="2890607"/>
            <a:ext cx="1828800" cy="34424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2332522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9901026C-A7FB-487A-94CF-705CB218C3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988493" y="2890607"/>
            <a:ext cx="1828800" cy="34397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BF1CDE-0F62-4B46-8114-A66595E34AE7}"/>
              </a:ext>
            </a:extLst>
          </p:cNvPr>
          <p:cNvSpPr txBox="1"/>
          <p:nvPr/>
        </p:nvSpPr>
        <p:spPr>
          <a:xfrm>
            <a:off x="5927595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C786E-6AA6-4835-9930-B3DB83FDFEA0}"/>
              </a:ext>
            </a:extLst>
          </p:cNvPr>
          <p:cNvSpPr/>
          <p:nvPr/>
        </p:nvSpPr>
        <p:spPr>
          <a:xfrm>
            <a:off x="8703578" y="1124654"/>
            <a:ext cx="2663505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503A6989-CF6B-475B-B4C2-991DB2E8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2652" y="1206074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1A6C70-27BC-402B-96F1-0E0B0811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46" y="1206074"/>
            <a:ext cx="228600" cy="228600"/>
          </a:xfrm>
          <a:prstGeom prst="rect">
            <a:avLst/>
          </a:prstGeom>
        </p:spPr>
      </p:pic>
      <p:pic>
        <p:nvPicPr>
          <p:cNvPr id="24" name="Picture 23" descr="Screen Clipping">
            <a:extLst>
              <a:ext uri="{FF2B5EF4-FFF2-40B4-BE49-F238E27FC236}">
                <a16:creationId xmlns:a16="http://schemas.microsoft.com/office/drawing/2014/main" id="{4B28A496-93F4-4129-8B7C-CE227CC50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68"/>
          <a:stretch/>
        </p:blipFill>
        <p:spPr>
          <a:xfrm>
            <a:off x="8729216" y="1886567"/>
            <a:ext cx="2611053" cy="801939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3C8AE91D-2B35-4007-A957-804E8851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1" r="14441"/>
          <a:stretch/>
        </p:blipFill>
        <p:spPr>
          <a:xfrm>
            <a:off x="8703578" y="2732103"/>
            <a:ext cx="2628146" cy="801939"/>
          </a:xfrm>
          <a:prstGeom prst="rect">
            <a:avLst/>
          </a:prstGeom>
        </p:spPr>
      </p:pic>
      <p:pic>
        <p:nvPicPr>
          <p:cNvPr id="26" name="Picture 25" descr="Screen Clipping">
            <a:extLst>
              <a:ext uri="{FF2B5EF4-FFF2-40B4-BE49-F238E27FC236}">
                <a16:creationId xmlns:a16="http://schemas.microsoft.com/office/drawing/2014/main" id="{9D72E4B2-58AE-43AB-915B-BDF1EEEC5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2"/>
          <a:stretch/>
        </p:blipFill>
        <p:spPr>
          <a:xfrm>
            <a:off x="8729215" y="3575068"/>
            <a:ext cx="797411" cy="8019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09BF05-4CB7-4F5A-97EA-B88A8E1AD922}"/>
              </a:ext>
            </a:extLst>
          </p:cNvPr>
          <p:cNvSpPr txBox="1"/>
          <p:nvPr/>
        </p:nvSpPr>
        <p:spPr>
          <a:xfrm>
            <a:off x="8729214" y="1517235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355AC-0E70-49FD-9DB7-66D96B2928F0}"/>
              </a:ext>
            </a:extLst>
          </p:cNvPr>
          <p:cNvSpPr txBox="1"/>
          <p:nvPr/>
        </p:nvSpPr>
        <p:spPr>
          <a:xfrm>
            <a:off x="8729212" y="4418033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r>
              <a:rPr lang="en-US" b="1" dirty="0"/>
              <a:t> 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BDF26-D750-4BC7-B6EF-899B7C8DDBF3}"/>
              </a:ext>
            </a:extLst>
          </p:cNvPr>
          <p:cNvSpPr txBox="1"/>
          <p:nvPr/>
        </p:nvSpPr>
        <p:spPr>
          <a:xfrm>
            <a:off x="8729212" y="4767660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 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F03F8-B5BA-4C54-A753-8B5CF3B95F66}"/>
              </a:ext>
            </a:extLst>
          </p:cNvPr>
          <p:cNvSpPr txBox="1"/>
          <p:nvPr/>
        </p:nvSpPr>
        <p:spPr>
          <a:xfrm>
            <a:off x="8729212" y="5117288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 …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:a16="http://schemas.microsoft.com/office/drawing/2014/main" id="{30D28E44-C964-4CEE-8171-21288A13A4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3997680" y="2685076"/>
            <a:ext cx="1828800" cy="203675"/>
          </a:xfrm>
          <a:prstGeom prst="rect">
            <a:avLst/>
          </a:prstGeom>
        </p:spPr>
      </p:pic>
      <p:pic>
        <p:nvPicPr>
          <p:cNvPr id="33" name="Picture 32" descr="Screen Clipping">
            <a:extLst>
              <a:ext uri="{FF2B5EF4-FFF2-40B4-BE49-F238E27FC236}">
                <a16:creationId xmlns:a16="http://schemas.microsoft.com/office/drawing/2014/main" id="{FF0D9B96-C410-4BC9-8F17-6A1906DDDA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5986015" y="2685076"/>
            <a:ext cx="1828800" cy="203675"/>
          </a:xfrm>
          <a:prstGeom prst="rect">
            <a:avLst/>
          </a:prstGeom>
        </p:spPr>
      </p:pic>
      <p:pic>
        <p:nvPicPr>
          <p:cNvPr id="34" name="Picture 33" descr="Screen Clipping">
            <a:extLst>
              <a:ext uri="{FF2B5EF4-FFF2-40B4-BE49-F238E27FC236}">
                <a16:creationId xmlns:a16="http://schemas.microsoft.com/office/drawing/2014/main" id="{7DBB007E-0972-4465-BDA9-5351A9DF50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2009345" y="2685076"/>
            <a:ext cx="1828800" cy="2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1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top promoted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4B472E5E-3E75-49AF-AB68-F17057C94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/>
          <a:stretch/>
        </p:blipFill>
        <p:spPr>
          <a:xfrm>
            <a:off x="3640822" y="2463814"/>
            <a:ext cx="4387442" cy="801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F090A2-5B36-486D-BA18-F8624D756D34}"/>
              </a:ext>
            </a:extLst>
          </p:cNvPr>
          <p:cNvSpPr txBox="1"/>
          <p:nvPr/>
        </p:nvSpPr>
        <p:spPr>
          <a:xfrm>
            <a:off x="1845578" y="2082006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news and info</a:t>
            </a:r>
          </a:p>
        </p:txBody>
      </p:sp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83"/>
          <a:stretch/>
        </p:blipFill>
        <p:spPr>
          <a:xfrm>
            <a:off x="2025797" y="3924325"/>
            <a:ext cx="1828800" cy="2761702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8"/>
          <a:stretch/>
        </p:blipFill>
        <p:spPr>
          <a:xfrm>
            <a:off x="4007146" y="3924323"/>
            <a:ext cx="1828800" cy="27617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3554991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3554991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9901026C-A7FB-487A-94CF-705CB218C3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8"/>
          <a:stretch/>
        </p:blipFill>
        <p:spPr>
          <a:xfrm>
            <a:off x="5988493" y="3924323"/>
            <a:ext cx="1828800" cy="27617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BF1CDE-0F62-4B46-8114-A66595E34AE7}"/>
              </a:ext>
            </a:extLst>
          </p:cNvPr>
          <p:cNvSpPr txBox="1"/>
          <p:nvPr/>
        </p:nvSpPr>
        <p:spPr>
          <a:xfrm>
            <a:off x="5927595" y="3554991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</a:t>
            </a:r>
          </a:p>
        </p:txBody>
      </p:sp>
    </p:spTree>
    <p:extLst>
      <p:ext uri="{BB962C8B-B14F-4D97-AF65-F5344CB8AC3E}">
        <p14:creationId xmlns:p14="http://schemas.microsoft.com/office/powerpoint/2010/main" val="108594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0584C-6392-4D9E-A6A3-D619D86EF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" t="2778" r="86910" b="2084"/>
          <a:stretch/>
        </p:blipFill>
        <p:spPr>
          <a:xfrm>
            <a:off x="723902" y="2295524"/>
            <a:ext cx="161188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B0E25D-ED1F-4E7A-B415-F07E531FE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5" t="2778" r="72479" b="2084"/>
          <a:stretch/>
        </p:blipFill>
        <p:spPr>
          <a:xfrm>
            <a:off x="4798446" y="3895724"/>
            <a:ext cx="161188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B86C4-B763-46C7-8C88-36700C60B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86" t="2778" r="58048" b="2084"/>
          <a:stretch/>
        </p:blipFill>
        <p:spPr>
          <a:xfrm>
            <a:off x="6410326" y="3895724"/>
            <a:ext cx="161188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553542-75A3-40BB-913F-11F97657D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17" t="2431" r="43617" b="2431"/>
          <a:stretch/>
        </p:blipFill>
        <p:spPr>
          <a:xfrm>
            <a:off x="3198700" y="3895724"/>
            <a:ext cx="161188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6DD80-DF7C-4D01-AD93-35B45A9BB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48" t="2778" r="29186" b="2084"/>
          <a:stretch/>
        </p:blipFill>
        <p:spPr>
          <a:xfrm>
            <a:off x="3923850" y="2295524"/>
            <a:ext cx="1611880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D4FC1-018C-403A-9541-C3A82E8CC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79" t="2778" r="14755" b="2084"/>
          <a:stretch/>
        </p:blipFill>
        <p:spPr>
          <a:xfrm>
            <a:off x="2335782" y="2295524"/>
            <a:ext cx="1611880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A4A8AE-5BD1-4303-AA02-5AE88730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19" t="2778" r="415" b="2084"/>
          <a:stretch/>
        </p:blipFill>
        <p:spPr>
          <a:xfrm>
            <a:off x="5511918" y="2295524"/>
            <a:ext cx="161188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697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Mutchek</dc:creator>
  <cp:lastModifiedBy>John Mutchek</cp:lastModifiedBy>
  <cp:revision>9</cp:revision>
  <dcterms:created xsi:type="dcterms:W3CDTF">2017-08-23T12:14:53Z</dcterms:created>
  <dcterms:modified xsi:type="dcterms:W3CDTF">2017-09-05T12:32:50Z</dcterms:modified>
</cp:coreProperties>
</file>