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sldIdLst>
    <p:sldId id="256" r:id="rId3"/>
    <p:sldId id="260" r:id="rId4"/>
    <p:sldId id="259" r:id="rId5"/>
    <p:sldId id="262" r:id="rId6"/>
    <p:sldId id="261" r:id="rId7"/>
    <p:sldId id="258" r:id="rId8"/>
    <p:sldId id="25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6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 Scre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newdesignfile.com/postpic/2015/12/cell-phone-template-transparent_247400.png">
            <a:extLst>
              <a:ext uri="{FF2B5EF4-FFF2-40B4-BE49-F238E27FC236}">
                <a16:creationId xmlns:a16="http://schemas.microsoft.com/office/drawing/2014/main" id="{5AD4DF5F-87FB-44C7-BCA4-95AB3CE0A61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2" t="19695" r="55944" b="20183"/>
          <a:stretch/>
        </p:blipFill>
        <p:spPr bwMode="auto">
          <a:xfrm>
            <a:off x="8385931" y="33555"/>
            <a:ext cx="3308059" cy="680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880E82-A873-4633-9871-6642A294F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5549" y="178018"/>
            <a:ext cx="7406569" cy="65140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8A41BD-F4D6-4453-8299-C50A9CB52D5F}"/>
              </a:ext>
            </a:extLst>
          </p:cNvPr>
          <p:cNvSpPr/>
          <p:nvPr userDrawn="1"/>
        </p:nvSpPr>
        <p:spPr>
          <a:xfrm>
            <a:off x="702127" y="906013"/>
            <a:ext cx="7315202" cy="5782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0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CD2E-6E25-4FB2-8B1A-151B9880965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08568-C8EF-4DB7-A92C-8DD8053B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5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CD2E-6E25-4FB2-8B1A-151B9880965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08568-C8EF-4DB7-A92C-8DD8053B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80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CD2E-6E25-4FB2-8B1A-151B9880965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08568-C8EF-4DB7-A92C-8DD8053B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97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CD2E-6E25-4FB2-8B1A-151B9880965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08568-C8EF-4DB7-A92C-8DD8053B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CD2E-6E25-4FB2-8B1A-151B9880965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08568-C8EF-4DB7-A92C-8DD8053B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1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CD2E-6E25-4FB2-8B1A-151B9880965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08568-C8EF-4DB7-A92C-8DD8053B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CD2E-6E25-4FB2-8B1A-151B9880965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08568-C8EF-4DB7-A92C-8DD8053B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0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CD2E-6E25-4FB2-8B1A-151B9880965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08568-C8EF-4DB7-A92C-8DD8053B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CD2E-6E25-4FB2-8B1A-151B9880965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08568-C8EF-4DB7-A92C-8DD8053B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7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CD2E-6E25-4FB2-8B1A-151B9880965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08568-C8EF-4DB7-A92C-8DD8053B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1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290" y="0"/>
            <a:ext cx="8354122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 userDrawn="1"/>
        </p:nvSpPr>
        <p:spPr>
          <a:xfrm>
            <a:off x="1780916" y="1017917"/>
            <a:ext cx="8329242" cy="58400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1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961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801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5CD2E-6E25-4FB2-8B1A-151B9880965C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08568-C8EF-4DB7-A92C-8DD8053B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9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8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tmp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tmp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tmp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tmp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tmp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microsoft.com/office/2007/relationships/hdphoto" Target="../media/hdphoto1.wdp"/><Relationship Id="rId7" Type="http://schemas.openxmlformats.org/officeDocument/2006/relationships/image" Target="../media/image14.jpg"/><Relationship Id="rId12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tmp"/><Relationship Id="rId11" Type="http://schemas.openxmlformats.org/officeDocument/2006/relationships/image" Target="../media/image18.jpg"/><Relationship Id="rId5" Type="http://schemas.microsoft.com/office/2007/relationships/hdphoto" Target="../media/hdphoto2.wdp"/><Relationship Id="rId10" Type="http://schemas.openxmlformats.org/officeDocument/2006/relationships/image" Target="../media/image17.jpg"/><Relationship Id="rId4" Type="http://schemas.openxmlformats.org/officeDocument/2006/relationships/image" Target="../media/image12.png"/><Relationship Id="rId9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1.tmp"/><Relationship Id="rId3" Type="http://schemas.microsoft.com/office/2007/relationships/hdphoto" Target="../media/hdphoto1.wdp"/><Relationship Id="rId7" Type="http://schemas.openxmlformats.org/officeDocument/2006/relationships/image" Target="../media/image15.jpg"/><Relationship Id="rId12" Type="http://schemas.openxmlformats.org/officeDocument/2006/relationships/image" Target="../media/image20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jpg"/><Relationship Id="rId11" Type="http://schemas.openxmlformats.org/officeDocument/2006/relationships/image" Target="../media/image19.png"/><Relationship Id="rId5" Type="http://schemas.microsoft.com/office/2007/relationships/hdphoto" Target="../media/hdphoto2.wdp"/><Relationship Id="rId15" Type="http://schemas.openxmlformats.org/officeDocument/2006/relationships/image" Target="../media/image23.png"/><Relationship Id="rId10" Type="http://schemas.openxmlformats.org/officeDocument/2006/relationships/image" Target="../media/image18.jpg"/><Relationship Id="rId4" Type="http://schemas.openxmlformats.org/officeDocument/2006/relationships/image" Target="../media/image12.png"/><Relationship Id="rId9" Type="http://schemas.openxmlformats.org/officeDocument/2006/relationships/image" Target="../media/image17.jpg"/><Relationship Id="rId1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CF01B6-F6A4-4E39-AC50-8E2461F57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49" y="178018"/>
            <a:ext cx="7406569" cy="651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4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668" y="1015685"/>
            <a:ext cx="8325460" cy="61873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95290" y="380568"/>
            <a:ext cx="427870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http://theverge.com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32426" y="752212"/>
            <a:ext cx="10945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BOOKMARKLET</a:t>
            </a:r>
          </a:p>
        </p:txBody>
      </p:sp>
      <p:sp>
        <p:nvSpPr>
          <p:cNvPr id="5" name="Rectangle 4"/>
          <p:cNvSpPr/>
          <p:nvPr/>
        </p:nvSpPr>
        <p:spPr>
          <a:xfrm>
            <a:off x="2337754" y="1030238"/>
            <a:ext cx="7125419" cy="3724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a bookmark…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2337754" y="1407864"/>
            <a:ext cx="7125419" cy="74011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33790" y="1493213"/>
            <a:ext cx="1781546" cy="225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Verge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66620" y="1452282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66620" y="1760059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URL: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33789" y="1800990"/>
            <a:ext cx="5472335" cy="225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http://theverge.com</a:t>
            </a:r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734" y="1098342"/>
            <a:ext cx="190527" cy="20957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697542" y="1493213"/>
            <a:ext cx="2908584" cy="225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news tech gadgets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30372" y="1452282"/>
            <a:ext cx="548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Tags: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24098" y="1493214"/>
            <a:ext cx="621102" cy="421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ebdings" panose="05030102010509060703" pitchFamily="18" charset="2"/>
                <a:ea typeface="+mn-ea"/>
                <a:cs typeface="+mn-cs"/>
                <a:sym typeface="Wingdings" panose="05000000000000000000" pitchFamily="2" charset="2"/>
              </a:rPr>
              <a:t>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ebdings" panose="05030102010509060703" pitchFamily="18" charset="2"/>
              <a:ea typeface="+mn-ea"/>
              <a:cs typeface="+mn-cs"/>
            </a:endParaRPr>
          </a:p>
        </p:txBody>
      </p:sp>
      <p:sp>
        <p:nvSpPr>
          <p:cNvPr id="15" name="Callout: Line 14"/>
          <p:cNvSpPr/>
          <p:nvPr/>
        </p:nvSpPr>
        <p:spPr>
          <a:xfrm>
            <a:off x="10479047" y="434805"/>
            <a:ext cx="1275949" cy="772557"/>
          </a:xfrm>
          <a:prstGeom prst="borderCallout1">
            <a:avLst>
              <a:gd name="adj1" fmla="val 17402"/>
              <a:gd name="adj2" fmla="val -8333"/>
              <a:gd name="adj3" fmla="val 55184"/>
              <a:gd name="adj4" fmla="val -28711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Bookmarklet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while browsing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85474" y="189609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Advanced</a:t>
            </a:r>
          </a:p>
        </p:txBody>
      </p:sp>
      <p:sp>
        <p:nvSpPr>
          <p:cNvPr id="17" name="Callout: Line 16"/>
          <p:cNvSpPr/>
          <p:nvPr/>
        </p:nvSpPr>
        <p:spPr>
          <a:xfrm>
            <a:off x="10479047" y="2633997"/>
            <a:ext cx="1275949" cy="772557"/>
          </a:xfrm>
          <a:prstGeom prst="borderCallout1">
            <a:avLst>
              <a:gd name="adj1" fmla="val 17402"/>
              <a:gd name="adj2" fmla="val -8333"/>
              <a:gd name="adj3" fmla="val -75459"/>
              <a:gd name="adj4" fmla="val -87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Advanced options might expose favicon, icon, disable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fulltext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306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0"/>
            <a:ext cx="9429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4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F686F5-6F69-4B1F-9072-4D9B10A9893D}"/>
              </a:ext>
            </a:extLst>
          </p:cNvPr>
          <p:cNvSpPr/>
          <p:nvPr/>
        </p:nvSpPr>
        <p:spPr>
          <a:xfrm>
            <a:off x="707471" y="1280067"/>
            <a:ext cx="1138107" cy="54059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3dmodels</a:t>
            </a:r>
          </a:p>
          <a:p>
            <a:r>
              <a:rPr lang="en-US" sz="1000" dirty="0">
                <a:solidFill>
                  <a:schemeClr val="bg1"/>
                </a:solidFill>
              </a:rPr>
              <a:t>active</a:t>
            </a:r>
          </a:p>
          <a:p>
            <a:r>
              <a:rPr lang="en-US" sz="1000" dirty="0">
                <a:solidFill>
                  <a:schemeClr val="bg1"/>
                </a:solidFill>
              </a:rPr>
              <a:t>activity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api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architecture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art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artists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audio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aws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azure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battlecards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bits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blog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bookmarks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boston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calculator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cards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circuits  </a:t>
            </a:r>
          </a:p>
          <a:p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college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color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comics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compete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convert 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corpnet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css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demo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design  </a:t>
            </a:r>
          </a:p>
          <a:p>
            <a:r>
              <a:rPr lang="en-US" sz="1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dmscreen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dnd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ebook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ebooks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elite </a:t>
            </a:r>
          </a:p>
          <a:p>
            <a:r>
              <a:rPr lang="en-US" sz="1000" dirty="0">
                <a:solidFill>
                  <a:schemeClr val="bg1"/>
                </a:solidFill>
              </a:rPr>
              <a:t>emoji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energy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faq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finance</a:t>
            </a:r>
          </a:p>
          <a:p>
            <a:r>
              <a:rPr lang="en-US" sz="1000" dirty="0">
                <a:solidFill>
                  <a:schemeClr val="bg1"/>
                </a:solidFill>
              </a:rPr>
              <a:t>fonts</a:t>
            </a:r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9AF29DC9-CF24-4B74-93D7-FA98C431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78" y="1292543"/>
            <a:ext cx="6182686" cy="8019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EC38A-C739-4FF6-86B9-441AF66DCE11}"/>
              </a:ext>
            </a:extLst>
          </p:cNvPr>
          <p:cNvSpPr txBox="1"/>
          <p:nvPr/>
        </p:nvSpPr>
        <p:spPr>
          <a:xfrm>
            <a:off x="1845578" y="910735"/>
            <a:ext cx="618268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dirty="0"/>
              <a:t>my links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D98C57-ADCA-44C9-AE34-431FEC147522}"/>
              </a:ext>
            </a:extLst>
          </p:cNvPr>
          <p:cNvSpPr/>
          <p:nvPr/>
        </p:nvSpPr>
        <p:spPr>
          <a:xfrm>
            <a:off x="707471" y="910735"/>
            <a:ext cx="1138107" cy="411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09DAF7B4-1EDF-4780-B1FB-85109A686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9748" y="992155"/>
            <a:ext cx="228600" cy="22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C5F0A4-8A50-4C4E-9ED5-03FB81F166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9" y="992155"/>
            <a:ext cx="228600" cy="228600"/>
          </a:xfrm>
          <a:prstGeom prst="rect">
            <a:avLst/>
          </a:prstGeom>
        </p:spPr>
      </p:pic>
      <p:pic>
        <p:nvPicPr>
          <p:cNvPr id="14" name="Picture 13" descr="Screen Clipping">
            <a:extLst>
              <a:ext uri="{FF2B5EF4-FFF2-40B4-BE49-F238E27FC236}">
                <a16:creationId xmlns:a16="http://schemas.microsoft.com/office/drawing/2014/main" id="{B809BE7E-7731-49FD-9380-BE663FFA9FF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8"/>
          <a:stretch/>
        </p:blipFill>
        <p:spPr>
          <a:xfrm>
            <a:off x="2025797" y="2890607"/>
            <a:ext cx="1828800" cy="3795419"/>
          </a:xfrm>
          <a:prstGeom prst="rect">
            <a:avLst/>
          </a:prstGeom>
        </p:spPr>
      </p:pic>
      <p:pic>
        <p:nvPicPr>
          <p:cNvPr id="16" name="Picture 15" descr="Screen Clipping">
            <a:extLst>
              <a:ext uri="{FF2B5EF4-FFF2-40B4-BE49-F238E27FC236}">
                <a16:creationId xmlns:a16="http://schemas.microsoft.com/office/drawing/2014/main" id="{7B141C36-0BCC-4311-9BB5-D2F52039442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9"/>
          <a:stretch/>
        </p:blipFill>
        <p:spPr>
          <a:xfrm>
            <a:off x="4007146" y="2890607"/>
            <a:ext cx="1828800" cy="34424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20BD92-32A2-4F20-9D8A-14956D882287}"/>
              </a:ext>
            </a:extLst>
          </p:cNvPr>
          <p:cNvSpPr txBox="1"/>
          <p:nvPr/>
        </p:nvSpPr>
        <p:spPr>
          <a:xfrm>
            <a:off x="2025798" y="2332522"/>
            <a:ext cx="1828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err="1"/>
              <a:t>dnd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97B8E-B7A2-49F2-990B-DBF22FEA67C8}"/>
              </a:ext>
            </a:extLst>
          </p:cNvPr>
          <p:cNvSpPr txBox="1"/>
          <p:nvPr/>
        </p:nvSpPr>
        <p:spPr>
          <a:xfrm>
            <a:off x="3915497" y="2332522"/>
            <a:ext cx="19204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recent-visits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7C786E-6AA6-4835-9930-B3DB83FDFEA0}"/>
              </a:ext>
            </a:extLst>
          </p:cNvPr>
          <p:cNvSpPr/>
          <p:nvPr/>
        </p:nvSpPr>
        <p:spPr>
          <a:xfrm>
            <a:off x="8703578" y="1124654"/>
            <a:ext cx="2663505" cy="411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22" name="Graphic 21" descr="Magnifying glass">
            <a:extLst>
              <a:ext uri="{FF2B5EF4-FFF2-40B4-BE49-F238E27FC236}">
                <a16:creationId xmlns:a16="http://schemas.microsoft.com/office/drawing/2014/main" id="{503A6989-CF6B-475B-B4C2-991DB2E85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12652" y="1206074"/>
            <a:ext cx="228600" cy="228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E1A6C70-27BC-402B-96F1-0E0B0811C2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46" y="1206074"/>
            <a:ext cx="228600" cy="228600"/>
          </a:xfrm>
          <a:prstGeom prst="rect">
            <a:avLst/>
          </a:prstGeom>
        </p:spPr>
      </p:pic>
      <p:pic>
        <p:nvPicPr>
          <p:cNvPr id="24" name="Picture 23" descr="Screen Clipping">
            <a:extLst>
              <a:ext uri="{FF2B5EF4-FFF2-40B4-BE49-F238E27FC236}">
                <a16:creationId xmlns:a16="http://schemas.microsoft.com/office/drawing/2014/main" id="{4B28A496-93F4-4129-8B7C-CE227CC501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68"/>
          <a:stretch/>
        </p:blipFill>
        <p:spPr>
          <a:xfrm>
            <a:off x="8729216" y="1886567"/>
            <a:ext cx="2611053" cy="801939"/>
          </a:xfrm>
          <a:prstGeom prst="rect">
            <a:avLst/>
          </a:prstGeom>
        </p:spPr>
      </p:pic>
      <p:pic>
        <p:nvPicPr>
          <p:cNvPr id="25" name="Picture 24" descr="Screen Clipping">
            <a:extLst>
              <a:ext uri="{FF2B5EF4-FFF2-40B4-BE49-F238E27FC236}">
                <a16:creationId xmlns:a16="http://schemas.microsoft.com/office/drawing/2014/main" id="{3C8AE91D-2B35-4007-A957-804E88515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1" r="14441"/>
          <a:stretch/>
        </p:blipFill>
        <p:spPr>
          <a:xfrm>
            <a:off x="8703578" y="2732103"/>
            <a:ext cx="2628146" cy="801939"/>
          </a:xfrm>
          <a:prstGeom prst="rect">
            <a:avLst/>
          </a:prstGeom>
        </p:spPr>
      </p:pic>
      <p:pic>
        <p:nvPicPr>
          <p:cNvPr id="26" name="Picture 25" descr="Screen Clipping">
            <a:extLst>
              <a:ext uri="{FF2B5EF4-FFF2-40B4-BE49-F238E27FC236}">
                <a16:creationId xmlns:a16="http://schemas.microsoft.com/office/drawing/2014/main" id="{9D72E4B2-58AE-43AB-915B-BDF1EEEC5D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02"/>
          <a:stretch/>
        </p:blipFill>
        <p:spPr>
          <a:xfrm>
            <a:off x="8729215" y="3575068"/>
            <a:ext cx="797411" cy="8019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809BF05-4CB7-4F5A-97EA-B88A8E1AD922}"/>
              </a:ext>
            </a:extLst>
          </p:cNvPr>
          <p:cNvSpPr txBox="1"/>
          <p:nvPr/>
        </p:nvSpPr>
        <p:spPr>
          <a:xfrm>
            <a:off x="8729214" y="1517235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dirty="0"/>
              <a:t>my links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D355AC-0E70-49FD-9DB7-66D96B2928F0}"/>
              </a:ext>
            </a:extLst>
          </p:cNvPr>
          <p:cNvSpPr txBox="1"/>
          <p:nvPr/>
        </p:nvSpPr>
        <p:spPr>
          <a:xfrm>
            <a:off x="8729212" y="4418033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err="1"/>
              <a:t>dnd</a:t>
            </a:r>
            <a:r>
              <a:rPr lang="en-US" b="1" dirty="0"/>
              <a:t> 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BBDF26-D750-4BC7-B6EF-899B7C8DDBF3}"/>
              </a:ext>
            </a:extLst>
          </p:cNvPr>
          <p:cNvSpPr txBox="1"/>
          <p:nvPr/>
        </p:nvSpPr>
        <p:spPr>
          <a:xfrm>
            <a:off x="8729212" y="4767660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recent-visits 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F03F8-B5BA-4C54-A753-8B5CF3B95F66}"/>
              </a:ext>
            </a:extLst>
          </p:cNvPr>
          <p:cNvSpPr txBox="1"/>
          <p:nvPr/>
        </p:nvSpPr>
        <p:spPr>
          <a:xfrm>
            <a:off x="8729212" y="5117288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another-pin …</a:t>
            </a:r>
          </a:p>
        </p:txBody>
      </p:sp>
      <p:pic>
        <p:nvPicPr>
          <p:cNvPr id="32" name="Picture 31" descr="Screen Clipping">
            <a:extLst>
              <a:ext uri="{FF2B5EF4-FFF2-40B4-BE49-F238E27FC236}">
                <a16:creationId xmlns:a16="http://schemas.microsoft.com/office/drawing/2014/main" id="{30D28E44-C964-4CEE-8171-21288A13A44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93"/>
          <a:stretch/>
        </p:blipFill>
        <p:spPr>
          <a:xfrm>
            <a:off x="3997680" y="2685076"/>
            <a:ext cx="1828800" cy="203675"/>
          </a:xfrm>
          <a:prstGeom prst="rect">
            <a:avLst/>
          </a:prstGeom>
        </p:spPr>
      </p:pic>
      <p:pic>
        <p:nvPicPr>
          <p:cNvPr id="34" name="Picture 33" descr="Screen Clipping">
            <a:extLst>
              <a:ext uri="{FF2B5EF4-FFF2-40B4-BE49-F238E27FC236}">
                <a16:creationId xmlns:a16="http://schemas.microsoft.com/office/drawing/2014/main" id="{7DBB007E-0972-4465-BDA9-5351A9DF50F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93"/>
          <a:stretch/>
        </p:blipFill>
        <p:spPr>
          <a:xfrm>
            <a:off x="2009345" y="2685076"/>
            <a:ext cx="1828800" cy="2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0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F686F5-6F69-4B1F-9072-4D9B10A9893D}"/>
              </a:ext>
            </a:extLst>
          </p:cNvPr>
          <p:cNvSpPr/>
          <p:nvPr/>
        </p:nvSpPr>
        <p:spPr>
          <a:xfrm>
            <a:off x="707471" y="1280067"/>
            <a:ext cx="1138107" cy="54059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3dmodels</a:t>
            </a:r>
          </a:p>
          <a:p>
            <a:r>
              <a:rPr lang="en-US" sz="1000" dirty="0">
                <a:solidFill>
                  <a:schemeClr val="bg1"/>
                </a:solidFill>
              </a:rPr>
              <a:t>active</a:t>
            </a:r>
          </a:p>
          <a:p>
            <a:r>
              <a:rPr lang="en-US" sz="1000" dirty="0">
                <a:solidFill>
                  <a:schemeClr val="bg1"/>
                </a:solidFill>
              </a:rPr>
              <a:t>activity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api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architecture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art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artists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audio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aws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azure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battlecards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bits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blog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bookmarks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boston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calculator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cards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circuits  </a:t>
            </a:r>
          </a:p>
          <a:p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college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color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comics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compete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convert 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corpnet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css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demo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design  </a:t>
            </a:r>
          </a:p>
          <a:p>
            <a:r>
              <a:rPr lang="en-US" sz="1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dmscreen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dnd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ebook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ebooks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elite </a:t>
            </a:r>
          </a:p>
          <a:p>
            <a:r>
              <a:rPr lang="en-US" sz="1000" dirty="0">
                <a:solidFill>
                  <a:schemeClr val="bg1"/>
                </a:solidFill>
              </a:rPr>
              <a:t>emoji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energy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faq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finance</a:t>
            </a:r>
          </a:p>
          <a:p>
            <a:r>
              <a:rPr lang="en-US" sz="1000" dirty="0">
                <a:solidFill>
                  <a:schemeClr val="bg1"/>
                </a:solidFill>
              </a:rPr>
              <a:t>fonts</a:t>
            </a:r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9AF29DC9-CF24-4B74-93D7-FA98C431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78" y="1292543"/>
            <a:ext cx="6182686" cy="8019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EC38A-C739-4FF6-86B9-441AF66DCE11}"/>
              </a:ext>
            </a:extLst>
          </p:cNvPr>
          <p:cNvSpPr txBox="1"/>
          <p:nvPr/>
        </p:nvSpPr>
        <p:spPr>
          <a:xfrm>
            <a:off x="1845578" y="910735"/>
            <a:ext cx="618268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dirty="0"/>
              <a:t>my links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D98C57-ADCA-44C9-AE34-431FEC147522}"/>
              </a:ext>
            </a:extLst>
          </p:cNvPr>
          <p:cNvSpPr/>
          <p:nvPr/>
        </p:nvSpPr>
        <p:spPr>
          <a:xfrm>
            <a:off x="707471" y="910735"/>
            <a:ext cx="1138107" cy="411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09DAF7B4-1EDF-4780-B1FB-85109A686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9748" y="992155"/>
            <a:ext cx="228600" cy="22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C5F0A4-8A50-4C4E-9ED5-03FB81F166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9" y="992155"/>
            <a:ext cx="228600" cy="228600"/>
          </a:xfrm>
          <a:prstGeom prst="rect">
            <a:avLst/>
          </a:prstGeom>
        </p:spPr>
      </p:pic>
      <p:pic>
        <p:nvPicPr>
          <p:cNvPr id="14" name="Picture 13" descr="Screen Clipping">
            <a:extLst>
              <a:ext uri="{FF2B5EF4-FFF2-40B4-BE49-F238E27FC236}">
                <a16:creationId xmlns:a16="http://schemas.microsoft.com/office/drawing/2014/main" id="{B809BE7E-7731-49FD-9380-BE663FFA9FF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8"/>
          <a:stretch/>
        </p:blipFill>
        <p:spPr>
          <a:xfrm>
            <a:off x="2025797" y="2890607"/>
            <a:ext cx="1828800" cy="3795419"/>
          </a:xfrm>
          <a:prstGeom prst="rect">
            <a:avLst/>
          </a:prstGeom>
        </p:spPr>
      </p:pic>
      <p:pic>
        <p:nvPicPr>
          <p:cNvPr id="16" name="Picture 15" descr="Screen Clipping">
            <a:extLst>
              <a:ext uri="{FF2B5EF4-FFF2-40B4-BE49-F238E27FC236}">
                <a16:creationId xmlns:a16="http://schemas.microsoft.com/office/drawing/2014/main" id="{7B141C36-0BCC-4311-9BB5-D2F52039442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9"/>
          <a:stretch/>
        </p:blipFill>
        <p:spPr>
          <a:xfrm>
            <a:off x="4007146" y="2890607"/>
            <a:ext cx="1828800" cy="34424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20BD92-32A2-4F20-9D8A-14956D882287}"/>
              </a:ext>
            </a:extLst>
          </p:cNvPr>
          <p:cNvSpPr txBox="1"/>
          <p:nvPr/>
        </p:nvSpPr>
        <p:spPr>
          <a:xfrm>
            <a:off x="2025798" y="2332522"/>
            <a:ext cx="1828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err="1"/>
              <a:t>dnd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97B8E-B7A2-49F2-990B-DBF22FEA67C8}"/>
              </a:ext>
            </a:extLst>
          </p:cNvPr>
          <p:cNvSpPr txBox="1"/>
          <p:nvPr/>
        </p:nvSpPr>
        <p:spPr>
          <a:xfrm>
            <a:off x="3915497" y="2332522"/>
            <a:ext cx="19204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recent-visits</a:t>
            </a:r>
          </a:p>
        </p:txBody>
      </p:sp>
      <p:pic>
        <p:nvPicPr>
          <p:cNvPr id="19" name="Picture 18" descr="Screen Clipping">
            <a:extLst>
              <a:ext uri="{FF2B5EF4-FFF2-40B4-BE49-F238E27FC236}">
                <a16:creationId xmlns:a16="http://schemas.microsoft.com/office/drawing/2014/main" id="{9901026C-A7FB-487A-94CF-705CB218C34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4"/>
          <a:stretch/>
        </p:blipFill>
        <p:spPr>
          <a:xfrm>
            <a:off x="5988493" y="2890607"/>
            <a:ext cx="1828800" cy="34397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3BF1CDE-0F62-4B46-8114-A66595E34AE7}"/>
              </a:ext>
            </a:extLst>
          </p:cNvPr>
          <p:cNvSpPr txBox="1"/>
          <p:nvPr/>
        </p:nvSpPr>
        <p:spPr>
          <a:xfrm>
            <a:off x="5927595" y="2332522"/>
            <a:ext cx="19204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another-pin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7C786E-6AA6-4835-9930-B3DB83FDFEA0}"/>
              </a:ext>
            </a:extLst>
          </p:cNvPr>
          <p:cNvSpPr/>
          <p:nvPr/>
        </p:nvSpPr>
        <p:spPr>
          <a:xfrm>
            <a:off x="8703578" y="1124654"/>
            <a:ext cx="2663505" cy="411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22" name="Graphic 21" descr="Magnifying glass">
            <a:extLst>
              <a:ext uri="{FF2B5EF4-FFF2-40B4-BE49-F238E27FC236}">
                <a16:creationId xmlns:a16="http://schemas.microsoft.com/office/drawing/2014/main" id="{503A6989-CF6B-475B-B4C2-991DB2E85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12652" y="1206074"/>
            <a:ext cx="228600" cy="228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E1A6C70-27BC-402B-96F1-0E0B0811C2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46" y="1206074"/>
            <a:ext cx="228600" cy="228600"/>
          </a:xfrm>
          <a:prstGeom prst="rect">
            <a:avLst/>
          </a:prstGeom>
        </p:spPr>
      </p:pic>
      <p:pic>
        <p:nvPicPr>
          <p:cNvPr id="24" name="Picture 23" descr="Screen Clipping">
            <a:extLst>
              <a:ext uri="{FF2B5EF4-FFF2-40B4-BE49-F238E27FC236}">
                <a16:creationId xmlns:a16="http://schemas.microsoft.com/office/drawing/2014/main" id="{4B28A496-93F4-4129-8B7C-CE227CC501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68"/>
          <a:stretch/>
        </p:blipFill>
        <p:spPr>
          <a:xfrm>
            <a:off x="8729216" y="1886567"/>
            <a:ext cx="2611053" cy="801939"/>
          </a:xfrm>
          <a:prstGeom prst="rect">
            <a:avLst/>
          </a:prstGeom>
        </p:spPr>
      </p:pic>
      <p:pic>
        <p:nvPicPr>
          <p:cNvPr id="25" name="Picture 24" descr="Screen Clipping">
            <a:extLst>
              <a:ext uri="{FF2B5EF4-FFF2-40B4-BE49-F238E27FC236}">
                <a16:creationId xmlns:a16="http://schemas.microsoft.com/office/drawing/2014/main" id="{3C8AE91D-2B35-4007-A957-804E88515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1" r="14441"/>
          <a:stretch/>
        </p:blipFill>
        <p:spPr>
          <a:xfrm>
            <a:off x="8703578" y="2732103"/>
            <a:ext cx="2628146" cy="801939"/>
          </a:xfrm>
          <a:prstGeom prst="rect">
            <a:avLst/>
          </a:prstGeom>
        </p:spPr>
      </p:pic>
      <p:pic>
        <p:nvPicPr>
          <p:cNvPr id="26" name="Picture 25" descr="Screen Clipping">
            <a:extLst>
              <a:ext uri="{FF2B5EF4-FFF2-40B4-BE49-F238E27FC236}">
                <a16:creationId xmlns:a16="http://schemas.microsoft.com/office/drawing/2014/main" id="{9D72E4B2-58AE-43AB-915B-BDF1EEEC5D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02"/>
          <a:stretch/>
        </p:blipFill>
        <p:spPr>
          <a:xfrm>
            <a:off x="8729215" y="3575068"/>
            <a:ext cx="797411" cy="8019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809BF05-4CB7-4F5A-97EA-B88A8E1AD922}"/>
              </a:ext>
            </a:extLst>
          </p:cNvPr>
          <p:cNvSpPr txBox="1"/>
          <p:nvPr/>
        </p:nvSpPr>
        <p:spPr>
          <a:xfrm>
            <a:off x="8729214" y="1517235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dirty="0"/>
              <a:t>my links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D355AC-0E70-49FD-9DB7-66D96B2928F0}"/>
              </a:ext>
            </a:extLst>
          </p:cNvPr>
          <p:cNvSpPr txBox="1"/>
          <p:nvPr/>
        </p:nvSpPr>
        <p:spPr>
          <a:xfrm>
            <a:off x="8729212" y="4418033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err="1"/>
              <a:t>dnd</a:t>
            </a:r>
            <a:r>
              <a:rPr lang="en-US" b="1" dirty="0"/>
              <a:t> 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BBDF26-D750-4BC7-B6EF-899B7C8DDBF3}"/>
              </a:ext>
            </a:extLst>
          </p:cNvPr>
          <p:cNvSpPr txBox="1"/>
          <p:nvPr/>
        </p:nvSpPr>
        <p:spPr>
          <a:xfrm>
            <a:off x="8729212" y="4767660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recent-visits 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F03F8-B5BA-4C54-A753-8B5CF3B95F66}"/>
              </a:ext>
            </a:extLst>
          </p:cNvPr>
          <p:cNvSpPr txBox="1"/>
          <p:nvPr/>
        </p:nvSpPr>
        <p:spPr>
          <a:xfrm>
            <a:off x="8729212" y="5117288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another-pin …</a:t>
            </a:r>
          </a:p>
        </p:txBody>
      </p:sp>
      <p:pic>
        <p:nvPicPr>
          <p:cNvPr id="32" name="Picture 31" descr="Screen Clipping">
            <a:extLst>
              <a:ext uri="{FF2B5EF4-FFF2-40B4-BE49-F238E27FC236}">
                <a16:creationId xmlns:a16="http://schemas.microsoft.com/office/drawing/2014/main" id="{30D28E44-C964-4CEE-8171-21288A13A44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93"/>
          <a:stretch/>
        </p:blipFill>
        <p:spPr>
          <a:xfrm>
            <a:off x="3997680" y="2685076"/>
            <a:ext cx="1828800" cy="203675"/>
          </a:xfrm>
          <a:prstGeom prst="rect">
            <a:avLst/>
          </a:prstGeom>
        </p:spPr>
      </p:pic>
      <p:pic>
        <p:nvPicPr>
          <p:cNvPr id="33" name="Picture 32" descr="Screen Clipping">
            <a:extLst>
              <a:ext uri="{FF2B5EF4-FFF2-40B4-BE49-F238E27FC236}">
                <a16:creationId xmlns:a16="http://schemas.microsoft.com/office/drawing/2014/main" id="{FF0D9B96-C410-4BC9-8F17-6A1906DDDA8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93"/>
          <a:stretch/>
        </p:blipFill>
        <p:spPr>
          <a:xfrm>
            <a:off x="5986015" y="2685076"/>
            <a:ext cx="1828800" cy="203675"/>
          </a:xfrm>
          <a:prstGeom prst="rect">
            <a:avLst/>
          </a:prstGeom>
        </p:spPr>
      </p:pic>
      <p:pic>
        <p:nvPicPr>
          <p:cNvPr id="34" name="Picture 33" descr="Screen Clipping">
            <a:extLst>
              <a:ext uri="{FF2B5EF4-FFF2-40B4-BE49-F238E27FC236}">
                <a16:creationId xmlns:a16="http://schemas.microsoft.com/office/drawing/2014/main" id="{7DBB007E-0972-4465-BDA9-5351A9DF50F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93"/>
          <a:stretch/>
        </p:blipFill>
        <p:spPr>
          <a:xfrm>
            <a:off x="2009345" y="2685076"/>
            <a:ext cx="1828800" cy="20367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F7CE512-121F-499A-9FF1-28F76BC51D48}"/>
              </a:ext>
            </a:extLst>
          </p:cNvPr>
          <p:cNvGrpSpPr/>
          <p:nvPr/>
        </p:nvGrpSpPr>
        <p:grpSpPr>
          <a:xfrm>
            <a:off x="4707012" y="910735"/>
            <a:ext cx="3313214" cy="5775291"/>
            <a:chOff x="4713211" y="910735"/>
            <a:chExt cx="3313214" cy="57752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7A6A00F-703B-4767-830A-A851FA2BB872}"/>
                </a:ext>
              </a:extLst>
            </p:cNvPr>
            <p:cNvSpPr/>
            <p:nvPr/>
          </p:nvSpPr>
          <p:spPr>
            <a:xfrm>
              <a:off x="4713211" y="910735"/>
              <a:ext cx="3313214" cy="577529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>
              <a:noAutofit/>
            </a:bodyPr>
            <a:lstStyle/>
            <a:p>
              <a:r>
                <a:rPr lang="en-US" b="1" dirty="0" err="1">
                  <a:solidFill>
                    <a:schemeClr val="bg1"/>
                  </a:solidFill>
                </a:rPr>
                <a:t>Bookmartian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02180F-E8E3-494E-969E-93DF59158ED1}"/>
                </a:ext>
              </a:extLst>
            </p:cNvPr>
            <p:cNvSpPr txBox="1"/>
            <p:nvPr/>
          </p:nvSpPr>
          <p:spPr>
            <a:xfrm>
              <a:off x="4843881" y="1477752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Title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D56084-D140-47D1-A518-5162E88E6B8A}"/>
                </a:ext>
              </a:extLst>
            </p:cNvPr>
            <p:cNvSpPr/>
            <p:nvPr/>
          </p:nvSpPr>
          <p:spPr>
            <a:xfrm>
              <a:off x="5399645" y="1468820"/>
              <a:ext cx="2448399" cy="294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60BE18-860F-44C5-B42D-252056FAF2F7}"/>
                </a:ext>
              </a:extLst>
            </p:cNvPr>
            <p:cNvSpPr txBox="1"/>
            <p:nvPr/>
          </p:nvSpPr>
          <p:spPr>
            <a:xfrm>
              <a:off x="4843881" y="1927571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URL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F536020-9CEE-4CF9-BF8C-22D2FFB54BC7}"/>
                </a:ext>
              </a:extLst>
            </p:cNvPr>
            <p:cNvSpPr/>
            <p:nvPr/>
          </p:nvSpPr>
          <p:spPr>
            <a:xfrm>
              <a:off x="5399645" y="1918639"/>
              <a:ext cx="2448399" cy="294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4612D55-49A8-41CF-9609-85B8D821B5C5}"/>
                </a:ext>
              </a:extLst>
            </p:cNvPr>
            <p:cNvSpPr txBox="1"/>
            <p:nvPr/>
          </p:nvSpPr>
          <p:spPr>
            <a:xfrm>
              <a:off x="4845681" y="2377390"/>
              <a:ext cx="4547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Tags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78685B0-7747-429D-A745-0DD6F71E1F77}"/>
                </a:ext>
              </a:extLst>
            </p:cNvPr>
            <p:cNvSpPr/>
            <p:nvPr/>
          </p:nvSpPr>
          <p:spPr>
            <a:xfrm>
              <a:off x="5401445" y="2368458"/>
              <a:ext cx="2448399" cy="294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A768BE4-6AAB-4924-A238-5CEADB5F9EC0}"/>
                </a:ext>
              </a:extLst>
            </p:cNvPr>
            <p:cNvSpPr txBox="1"/>
            <p:nvPr/>
          </p:nvSpPr>
          <p:spPr>
            <a:xfrm>
              <a:off x="4846353" y="2836815"/>
              <a:ext cx="5532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Notes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86E249F-35F5-4A09-AB6D-891940AF7133}"/>
                </a:ext>
              </a:extLst>
            </p:cNvPr>
            <p:cNvSpPr/>
            <p:nvPr/>
          </p:nvSpPr>
          <p:spPr>
            <a:xfrm>
              <a:off x="5402117" y="2827883"/>
              <a:ext cx="2448399" cy="294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E7E7AA0-E0E4-4AA4-B686-1E37F93026A2}"/>
                </a:ext>
              </a:extLst>
            </p:cNvPr>
            <p:cNvSpPr txBox="1"/>
            <p:nvPr/>
          </p:nvSpPr>
          <p:spPr>
            <a:xfrm>
              <a:off x="4843881" y="3232833"/>
              <a:ext cx="643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Image URL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09B5806-8B84-499B-9DED-8C716FF3E64A}"/>
                </a:ext>
              </a:extLst>
            </p:cNvPr>
            <p:cNvSpPr/>
            <p:nvPr/>
          </p:nvSpPr>
          <p:spPr>
            <a:xfrm>
              <a:off x="5410271" y="3316235"/>
              <a:ext cx="2448399" cy="294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EFC692-E455-4940-A3C9-1FF453FCDDB1}"/>
                </a:ext>
              </a:extLst>
            </p:cNvPr>
            <p:cNvSpPr/>
            <p:nvPr/>
          </p:nvSpPr>
          <p:spPr>
            <a:xfrm>
              <a:off x="5418896" y="6123357"/>
              <a:ext cx="1119840" cy="30526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save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BE3E050-F154-4559-A9B2-236A007F2AD8}"/>
                </a:ext>
              </a:extLst>
            </p:cNvPr>
            <p:cNvSpPr/>
            <p:nvPr/>
          </p:nvSpPr>
          <p:spPr>
            <a:xfrm>
              <a:off x="6728204" y="6119221"/>
              <a:ext cx="1119840" cy="30526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cancel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561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F686F5-6F69-4B1F-9072-4D9B10A9893D}"/>
              </a:ext>
            </a:extLst>
          </p:cNvPr>
          <p:cNvSpPr/>
          <p:nvPr/>
        </p:nvSpPr>
        <p:spPr>
          <a:xfrm>
            <a:off x="707471" y="1280067"/>
            <a:ext cx="1138107" cy="54059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3dmodels</a:t>
            </a:r>
          </a:p>
          <a:p>
            <a:r>
              <a:rPr lang="en-US" sz="1000" dirty="0">
                <a:solidFill>
                  <a:schemeClr val="bg1"/>
                </a:solidFill>
              </a:rPr>
              <a:t>active</a:t>
            </a:r>
          </a:p>
          <a:p>
            <a:r>
              <a:rPr lang="en-US" sz="1000" dirty="0">
                <a:solidFill>
                  <a:schemeClr val="bg1"/>
                </a:solidFill>
              </a:rPr>
              <a:t>activity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api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architecture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art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artists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audio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aws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azure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battlecards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bits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blog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bookmarks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boston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calculator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cards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circuits  </a:t>
            </a:r>
          </a:p>
          <a:p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college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color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comics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compete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convert 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corpnet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css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demo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design  </a:t>
            </a:r>
          </a:p>
          <a:p>
            <a:r>
              <a:rPr lang="en-US" sz="1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dmscreen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dnd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ebook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ebooks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elite </a:t>
            </a:r>
          </a:p>
          <a:p>
            <a:r>
              <a:rPr lang="en-US" sz="1000" dirty="0">
                <a:solidFill>
                  <a:schemeClr val="bg1"/>
                </a:solidFill>
              </a:rPr>
              <a:t>emoji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energy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faq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finance</a:t>
            </a:r>
          </a:p>
          <a:p>
            <a:r>
              <a:rPr lang="en-US" sz="1000" dirty="0">
                <a:solidFill>
                  <a:schemeClr val="bg1"/>
                </a:solidFill>
              </a:rPr>
              <a:t>fonts</a:t>
            </a:r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9AF29DC9-CF24-4B74-93D7-FA98C431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78" y="1292543"/>
            <a:ext cx="6182686" cy="8019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EC38A-C739-4FF6-86B9-441AF66DCE11}"/>
              </a:ext>
            </a:extLst>
          </p:cNvPr>
          <p:cNvSpPr txBox="1"/>
          <p:nvPr/>
        </p:nvSpPr>
        <p:spPr>
          <a:xfrm>
            <a:off x="1845578" y="910735"/>
            <a:ext cx="618268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dirty="0"/>
              <a:t>my links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D98C57-ADCA-44C9-AE34-431FEC147522}"/>
              </a:ext>
            </a:extLst>
          </p:cNvPr>
          <p:cNvSpPr/>
          <p:nvPr/>
        </p:nvSpPr>
        <p:spPr>
          <a:xfrm>
            <a:off x="707471" y="910735"/>
            <a:ext cx="1138107" cy="411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09DAF7B4-1EDF-4780-B1FB-85109A686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9748" y="992155"/>
            <a:ext cx="228600" cy="22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C5F0A4-8A50-4C4E-9ED5-03FB81F166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9" y="992155"/>
            <a:ext cx="228600" cy="228600"/>
          </a:xfrm>
          <a:prstGeom prst="rect">
            <a:avLst/>
          </a:prstGeom>
        </p:spPr>
      </p:pic>
      <p:pic>
        <p:nvPicPr>
          <p:cNvPr id="14" name="Picture 13" descr="Screen Clipping">
            <a:extLst>
              <a:ext uri="{FF2B5EF4-FFF2-40B4-BE49-F238E27FC236}">
                <a16:creationId xmlns:a16="http://schemas.microsoft.com/office/drawing/2014/main" id="{B809BE7E-7731-49FD-9380-BE663FFA9FF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8"/>
          <a:stretch/>
        </p:blipFill>
        <p:spPr>
          <a:xfrm>
            <a:off x="2025797" y="2890607"/>
            <a:ext cx="1828800" cy="3795419"/>
          </a:xfrm>
          <a:prstGeom prst="rect">
            <a:avLst/>
          </a:prstGeom>
        </p:spPr>
      </p:pic>
      <p:pic>
        <p:nvPicPr>
          <p:cNvPr id="16" name="Picture 15" descr="Screen Clipping">
            <a:extLst>
              <a:ext uri="{FF2B5EF4-FFF2-40B4-BE49-F238E27FC236}">
                <a16:creationId xmlns:a16="http://schemas.microsoft.com/office/drawing/2014/main" id="{7B141C36-0BCC-4311-9BB5-D2F52039442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9"/>
          <a:stretch/>
        </p:blipFill>
        <p:spPr>
          <a:xfrm>
            <a:off x="4007146" y="2890607"/>
            <a:ext cx="1828800" cy="34424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20BD92-32A2-4F20-9D8A-14956D882287}"/>
              </a:ext>
            </a:extLst>
          </p:cNvPr>
          <p:cNvSpPr txBox="1"/>
          <p:nvPr/>
        </p:nvSpPr>
        <p:spPr>
          <a:xfrm>
            <a:off x="2025798" y="2332522"/>
            <a:ext cx="1828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err="1"/>
              <a:t>dnd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97B8E-B7A2-49F2-990B-DBF22FEA67C8}"/>
              </a:ext>
            </a:extLst>
          </p:cNvPr>
          <p:cNvSpPr txBox="1"/>
          <p:nvPr/>
        </p:nvSpPr>
        <p:spPr>
          <a:xfrm>
            <a:off x="3915497" y="2332522"/>
            <a:ext cx="19204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recent-visits</a:t>
            </a:r>
          </a:p>
        </p:txBody>
      </p:sp>
      <p:pic>
        <p:nvPicPr>
          <p:cNvPr id="19" name="Picture 18" descr="Screen Clipping">
            <a:extLst>
              <a:ext uri="{FF2B5EF4-FFF2-40B4-BE49-F238E27FC236}">
                <a16:creationId xmlns:a16="http://schemas.microsoft.com/office/drawing/2014/main" id="{9901026C-A7FB-487A-94CF-705CB218C34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4"/>
          <a:stretch/>
        </p:blipFill>
        <p:spPr>
          <a:xfrm>
            <a:off x="5988493" y="2890607"/>
            <a:ext cx="1828800" cy="34397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3BF1CDE-0F62-4B46-8114-A66595E34AE7}"/>
              </a:ext>
            </a:extLst>
          </p:cNvPr>
          <p:cNvSpPr txBox="1"/>
          <p:nvPr/>
        </p:nvSpPr>
        <p:spPr>
          <a:xfrm>
            <a:off x="5927595" y="2332522"/>
            <a:ext cx="19204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another-pin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7C786E-6AA6-4835-9930-B3DB83FDFEA0}"/>
              </a:ext>
            </a:extLst>
          </p:cNvPr>
          <p:cNvSpPr/>
          <p:nvPr/>
        </p:nvSpPr>
        <p:spPr>
          <a:xfrm>
            <a:off x="8703578" y="1124654"/>
            <a:ext cx="2663505" cy="411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22" name="Graphic 21" descr="Magnifying glass">
            <a:extLst>
              <a:ext uri="{FF2B5EF4-FFF2-40B4-BE49-F238E27FC236}">
                <a16:creationId xmlns:a16="http://schemas.microsoft.com/office/drawing/2014/main" id="{503A6989-CF6B-475B-B4C2-991DB2E85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12652" y="1206074"/>
            <a:ext cx="228600" cy="228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E1A6C70-27BC-402B-96F1-0E0B0811C2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46" y="1206074"/>
            <a:ext cx="228600" cy="228600"/>
          </a:xfrm>
          <a:prstGeom prst="rect">
            <a:avLst/>
          </a:prstGeom>
        </p:spPr>
      </p:pic>
      <p:pic>
        <p:nvPicPr>
          <p:cNvPr id="24" name="Picture 23" descr="Screen Clipping">
            <a:extLst>
              <a:ext uri="{FF2B5EF4-FFF2-40B4-BE49-F238E27FC236}">
                <a16:creationId xmlns:a16="http://schemas.microsoft.com/office/drawing/2014/main" id="{4B28A496-93F4-4129-8B7C-CE227CC501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68"/>
          <a:stretch/>
        </p:blipFill>
        <p:spPr>
          <a:xfrm>
            <a:off x="8729216" y="1886567"/>
            <a:ext cx="2611053" cy="801939"/>
          </a:xfrm>
          <a:prstGeom prst="rect">
            <a:avLst/>
          </a:prstGeom>
        </p:spPr>
      </p:pic>
      <p:pic>
        <p:nvPicPr>
          <p:cNvPr id="25" name="Picture 24" descr="Screen Clipping">
            <a:extLst>
              <a:ext uri="{FF2B5EF4-FFF2-40B4-BE49-F238E27FC236}">
                <a16:creationId xmlns:a16="http://schemas.microsoft.com/office/drawing/2014/main" id="{3C8AE91D-2B35-4007-A957-804E88515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1" r="14441"/>
          <a:stretch/>
        </p:blipFill>
        <p:spPr>
          <a:xfrm>
            <a:off x="8703578" y="2732103"/>
            <a:ext cx="2628146" cy="801939"/>
          </a:xfrm>
          <a:prstGeom prst="rect">
            <a:avLst/>
          </a:prstGeom>
        </p:spPr>
      </p:pic>
      <p:pic>
        <p:nvPicPr>
          <p:cNvPr id="26" name="Picture 25" descr="Screen Clipping">
            <a:extLst>
              <a:ext uri="{FF2B5EF4-FFF2-40B4-BE49-F238E27FC236}">
                <a16:creationId xmlns:a16="http://schemas.microsoft.com/office/drawing/2014/main" id="{9D72E4B2-58AE-43AB-915B-BDF1EEEC5D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02"/>
          <a:stretch/>
        </p:blipFill>
        <p:spPr>
          <a:xfrm>
            <a:off x="8729215" y="3575068"/>
            <a:ext cx="797411" cy="8019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809BF05-4CB7-4F5A-97EA-B88A8E1AD922}"/>
              </a:ext>
            </a:extLst>
          </p:cNvPr>
          <p:cNvSpPr txBox="1"/>
          <p:nvPr/>
        </p:nvSpPr>
        <p:spPr>
          <a:xfrm>
            <a:off x="8729214" y="1517235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dirty="0"/>
              <a:t>my links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D355AC-0E70-49FD-9DB7-66D96B2928F0}"/>
              </a:ext>
            </a:extLst>
          </p:cNvPr>
          <p:cNvSpPr txBox="1"/>
          <p:nvPr/>
        </p:nvSpPr>
        <p:spPr>
          <a:xfrm>
            <a:off x="8729212" y="4418033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err="1"/>
              <a:t>dnd</a:t>
            </a:r>
            <a:r>
              <a:rPr lang="en-US" b="1" dirty="0"/>
              <a:t> 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BBDF26-D750-4BC7-B6EF-899B7C8DDBF3}"/>
              </a:ext>
            </a:extLst>
          </p:cNvPr>
          <p:cNvSpPr txBox="1"/>
          <p:nvPr/>
        </p:nvSpPr>
        <p:spPr>
          <a:xfrm>
            <a:off x="8729212" y="4767660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recent-visits 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F03F8-B5BA-4C54-A753-8B5CF3B95F66}"/>
              </a:ext>
            </a:extLst>
          </p:cNvPr>
          <p:cNvSpPr txBox="1"/>
          <p:nvPr/>
        </p:nvSpPr>
        <p:spPr>
          <a:xfrm>
            <a:off x="8729212" y="5117288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another-pin …</a:t>
            </a:r>
          </a:p>
        </p:txBody>
      </p:sp>
      <p:pic>
        <p:nvPicPr>
          <p:cNvPr id="32" name="Picture 31" descr="Screen Clipping">
            <a:extLst>
              <a:ext uri="{FF2B5EF4-FFF2-40B4-BE49-F238E27FC236}">
                <a16:creationId xmlns:a16="http://schemas.microsoft.com/office/drawing/2014/main" id="{30D28E44-C964-4CEE-8171-21288A13A44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93"/>
          <a:stretch/>
        </p:blipFill>
        <p:spPr>
          <a:xfrm>
            <a:off x="3997680" y="2685076"/>
            <a:ext cx="1828800" cy="203675"/>
          </a:xfrm>
          <a:prstGeom prst="rect">
            <a:avLst/>
          </a:prstGeom>
        </p:spPr>
      </p:pic>
      <p:pic>
        <p:nvPicPr>
          <p:cNvPr id="33" name="Picture 32" descr="Screen Clipping">
            <a:extLst>
              <a:ext uri="{FF2B5EF4-FFF2-40B4-BE49-F238E27FC236}">
                <a16:creationId xmlns:a16="http://schemas.microsoft.com/office/drawing/2014/main" id="{FF0D9B96-C410-4BC9-8F17-6A1906DDDA8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93"/>
          <a:stretch/>
        </p:blipFill>
        <p:spPr>
          <a:xfrm>
            <a:off x="5986015" y="2685076"/>
            <a:ext cx="1828800" cy="203675"/>
          </a:xfrm>
          <a:prstGeom prst="rect">
            <a:avLst/>
          </a:prstGeom>
        </p:spPr>
      </p:pic>
      <p:pic>
        <p:nvPicPr>
          <p:cNvPr id="34" name="Picture 33" descr="Screen Clipping">
            <a:extLst>
              <a:ext uri="{FF2B5EF4-FFF2-40B4-BE49-F238E27FC236}">
                <a16:creationId xmlns:a16="http://schemas.microsoft.com/office/drawing/2014/main" id="{7DBB007E-0972-4465-BDA9-5351A9DF50F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93"/>
          <a:stretch/>
        </p:blipFill>
        <p:spPr>
          <a:xfrm>
            <a:off x="2009345" y="2685076"/>
            <a:ext cx="1828800" cy="203675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D361C036-0487-4D55-AA0E-643AAF1B0EA5}"/>
              </a:ext>
            </a:extLst>
          </p:cNvPr>
          <p:cNvGrpSpPr/>
          <p:nvPr/>
        </p:nvGrpSpPr>
        <p:grpSpPr>
          <a:xfrm>
            <a:off x="2923745" y="910735"/>
            <a:ext cx="3313214" cy="3507298"/>
            <a:chOff x="4713211" y="910736"/>
            <a:chExt cx="3313214" cy="350729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6707862-59F5-483B-9343-FD6E6E49703A}"/>
                </a:ext>
              </a:extLst>
            </p:cNvPr>
            <p:cNvSpPr/>
            <p:nvPr/>
          </p:nvSpPr>
          <p:spPr>
            <a:xfrm>
              <a:off x="4713211" y="910736"/>
              <a:ext cx="3313214" cy="35072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>
              <a:noAutofit/>
            </a:bodyPr>
            <a:lstStyle/>
            <a:p>
              <a:r>
                <a:rPr lang="en-US" b="1" dirty="0" err="1">
                  <a:solidFill>
                    <a:schemeClr val="bg1"/>
                  </a:solidFill>
                </a:rPr>
                <a:t>Bookmartian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46A7C1C-3C03-4A8D-B4F7-888489A987ED}"/>
                </a:ext>
              </a:extLst>
            </p:cNvPr>
            <p:cNvSpPr txBox="1"/>
            <p:nvPr/>
          </p:nvSpPr>
          <p:spPr>
            <a:xfrm>
              <a:off x="4843881" y="1477752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Title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20382A7-F421-4F80-868F-4E9F206794FD}"/>
                </a:ext>
              </a:extLst>
            </p:cNvPr>
            <p:cNvSpPr/>
            <p:nvPr/>
          </p:nvSpPr>
          <p:spPr>
            <a:xfrm>
              <a:off x="5399645" y="1468820"/>
              <a:ext cx="2448399" cy="294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2658305-189B-4DBD-AD84-4E5BB4E3170E}"/>
                </a:ext>
              </a:extLst>
            </p:cNvPr>
            <p:cNvSpPr txBox="1"/>
            <p:nvPr/>
          </p:nvSpPr>
          <p:spPr>
            <a:xfrm>
              <a:off x="4843881" y="1927571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URL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2B018C6-8333-4DBF-AC5F-E46B00F6A020}"/>
                </a:ext>
              </a:extLst>
            </p:cNvPr>
            <p:cNvSpPr/>
            <p:nvPr/>
          </p:nvSpPr>
          <p:spPr>
            <a:xfrm>
              <a:off x="5399645" y="1918639"/>
              <a:ext cx="2448399" cy="294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F321FAF-BD08-4AC7-91A4-D464EF313981}"/>
                </a:ext>
              </a:extLst>
            </p:cNvPr>
            <p:cNvSpPr txBox="1"/>
            <p:nvPr/>
          </p:nvSpPr>
          <p:spPr>
            <a:xfrm>
              <a:off x="4845681" y="2377390"/>
              <a:ext cx="4547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Tags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9F0CA1E-9F1B-45F2-8FC2-7A12842A1EBD}"/>
                </a:ext>
              </a:extLst>
            </p:cNvPr>
            <p:cNvSpPr/>
            <p:nvPr/>
          </p:nvSpPr>
          <p:spPr>
            <a:xfrm>
              <a:off x="5401445" y="2368458"/>
              <a:ext cx="2448399" cy="294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9F6ACAD-0DCF-4913-B05A-51D151414CBD}"/>
                </a:ext>
              </a:extLst>
            </p:cNvPr>
            <p:cNvSpPr txBox="1"/>
            <p:nvPr/>
          </p:nvSpPr>
          <p:spPr>
            <a:xfrm>
              <a:off x="4846353" y="2836815"/>
              <a:ext cx="5532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Notes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8D418E1-BB3F-4ED4-A305-C233C5CC1D98}"/>
                </a:ext>
              </a:extLst>
            </p:cNvPr>
            <p:cNvSpPr/>
            <p:nvPr/>
          </p:nvSpPr>
          <p:spPr>
            <a:xfrm>
              <a:off x="5402117" y="2827883"/>
              <a:ext cx="2448399" cy="294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F9C37CB-13B4-4C17-A020-62E9AEDD49FD}"/>
                </a:ext>
              </a:extLst>
            </p:cNvPr>
            <p:cNvSpPr txBox="1"/>
            <p:nvPr/>
          </p:nvSpPr>
          <p:spPr>
            <a:xfrm>
              <a:off x="4843881" y="3232833"/>
              <a:ext cx="643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Image URL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A5CE829-0421-444A-88B7-D662DC4E5325}"/>
                </a:ext>
              </a:extLst>
            </p:cNvPr>
            <p:cNvSpPr/>
            <p:nvPr/>
          </p:nvSpPr>
          <p:spPr>
            <a:xfrm>
              <a:off x="5410271" y="3316235"/>
              <a:ext cx="2448399" cy="294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39CB589-161A-409D-B101-1C62279267D0}"/>
                </a:ext>
              </a:extLst>
            </p:cNvPr>
            <p:cNvSpPr/>
            <p:nvPr/>
          </p:nvSpPr>
          <p:spPr>
            <a:xfrm>
              <a:off x="5418896" y="3958628"/>
              <a:ext cx="1119840" cy="30526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save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0DBEB7C-136F-47E4-91C0-35F3604DE043}"/>
                </a:ext>
              </a:extLst>
            </p:cNvPr>
            <p:cNvSpPr/>
            <p:nvPr/>
          </p:nvSpPr>
          <p:spPr>
            <a:xfrm>
              <a:off x="6728204" y="3954492"/>
              <a:ext cx="1119840" cy="30526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cancel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18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F686F5-6F69-4B1F-9072-4D9B10A9893D}"/>
              </a:ext>
            </a:extLst>
          </p:cNvPr>
          <p:cNvSpPr/>
          <p:nvPr/>
        </p:nvSpPr>
        <p:spPr>
          <a:xfrm>
            <a:off x="707471" y="1280067"/>
            <a:ext cx="1138107" cy="54059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3dmodels</a:t>
            </a:r>
          </a:p>
          <a:p>
            <a:r>
              <a:rPr lang="en-US" sz="1000" dirty="0">
                <a:solidFill>
                  <a:schemeClr val="bg1"/>
                </a:solidFill>
              </a:rPr>
              <a:t>active</a:t>
            </a:r>
          </a:p>
          <a:p>
            <a:r>
              <a:rPr lang="en-US" sz="1000" dirty="0">
                <a:solidFill>
                  <a:schemeClr val="bg1"/>
                </a:solidFill>
              </a:rPr>
              <a:t>activity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api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architecture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art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artists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audio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aws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azure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battlecards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bits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blog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bookmarks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boston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calculator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cards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circuits  </a:t>
            </a:r>
          </a:p>
          <a:p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college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color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comics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compete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convert 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corpnet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css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demo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design  </a:t>
            </a:r>
          </a:p>
          <a:p>
            <a:r>
              <a:rPr lang="en-US" sz="1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dmscreen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dnd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ebook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ebooks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elite </a:t>
            </a:r>
          </a:p>
          <a:p>
            <a:r>
              <a:rPr lang="en-US" sz="1000" dirty="0">
                <a:solidFill>
                  <a:schemeClr val="bg1"/>
                </a:solidFill>
              </a:rPr>
              <a:t>emoji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energy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faq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finance</a:t>
            </a:r>
          </a:p>
          <a:p>
            <a:r>
              <a:rPr lang="en-US" sz="1000" dirty="0">
                <a:solidFill>
                  <a:schemeClr val="bg1"/>
                </a:solidFill>
              </a:rPr>
              <a:t>fonts</a:t>
            </a:r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9AF29DC9-CF24-4B74-93D7-FA98C431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78" y="1292543"/>
            <a:ext cx="6182686" cy="8019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EC38A-C739-4FF6-86B9-441AF66DCE11}"/>
              </a:ext>
            </a:extLst>
          </p:cNvPr>
          <p:cNvSpPr txBox="1"/>
          <p:nvPr/>
        </p:nvSpPr>
        <p:spPr>
          <a:xfrm>
            <a:off x="1845578" y="910735"/>
            <a:ext cx="618268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dirty="0"/>
              <a:t>my links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D98C57-ADCA-44C9-AE34-431FEC147522}"/>
              </a:ext>
            </a:extLst>
          </p:cNvPr>
          <p:cNvSpPr/>
          <p:nvPr/>
        </p:nvSpPr>
        <p:spPr>
          <a:xfrm>
            <a:off x="707471" y="910735"/>
            <a:ext cx="1138107" cy="411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09DAF7B4-1EDF-4780-B1FB-85109A686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9748" y="992155"/>
            <a:ext cx="228600" cy="22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C5F0A4-8A50-4C4E-9ED5-03FB81F166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9" y="992155"/>
            <a:ext cx="228600" cy="228600"/>
          </a:xfrm>
          <a:prstGeom prst="rect">
            <a:avLst/>
          </a:prstGeom>
        </p:spPr>
      </p:pic>
      <p:pic>
        <p:nvPicPr>
          <p:cNvPr id="14" name="Picture 13" descr="Screen Clipping">
            <a:extLst>
              <a:ext uri="{FF2B5EF4-FFF2-40B4-BE49-F238E27FC236}">
                <a16:creationId xmlns:a16="http://schemas.microsoft.com/office/drawing/2014/main" id="{B809BE7E-7731-49FD-9380-BE663FFA9FF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8"/>
          <a:stretch/>
        </p:blipFill>
        <p:spPr>
          <a:xfrm>
            <a:off x="2025797" y="2890607"/>
            <a:ext cx="1828800" cy="3795419"/>
          </a:xfrm>
          <a:prstGeom prst="rect">
            <a:avLst/>
          </a:prstGeom>
        </p:spPr>
      </p:pic>
      <p:pic>
        <p:nvPicPr>
          <p:cNvPr id="16" name="Picture 15" descr="Screen Clipping">
            <a:extLst>
              <a:ext uri="{FF2B5EF4-FFF2-40B4-BE49-F238E27FC236}">
                <a16:creationId xmlns:a16="http://schemas.microsoft.com/office/drawing/2014/main" id="{7B141C36-0BCC-4311-9BB5-D2F52039442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9"/>
          <a:stretch/>
        </p:blipFill>
        <p:spPr>
          <a:xfrm>
            <a:off x="4007146" y="2890607"/>
            <a:ext cx="1828800" cy="34424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20BD92-32A2-4F20-9D8A-14956D882287}"/>
              </a:ext>
            </a:extLst>
          </p:cNvPr>
          <p:cNvSpPr txBox="1"/>
          <p:nvPr/>
        </p:nvSpPr>
        <p:spPr>
          <a:xfrm>
            <a:off x="2025798" y="2332522"/>
            <a:ext cx="1828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err="1"/>
              <a:t>dnd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97B8E-B7A2-49F2-990B-DBF22FEA67C8}"/>
              </a:ext>
            </a:extLst>
          </p:cNvPr>
          <p:cNvSpPr txBox="1"/>
          <p:nvPr/>
        </p:nvSpPr>
        <p:spPr>
          <a:xfrm>
            <a:off x="3915497" y="2332522"/>
            <a:ext cx="19204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recent-visits</a:t>
            </a:r>
          </a:p>
        </p:txBody>
      </p:sp>
      <p:pic>
        <p:nvPicPr>
          <p:cNvPr id="19" name="Picture 18" descr="Screen Clipping">
            <a:extLst>
              <a:ext uri="{FF2B5EF4-FFF2-40B4-BE49-F238E27FC236}">
                <a16:creationId xmlns:a16="http://schemas.microsoft.com/office/drawing/2014/main" id="{9901026C-A7FB-487A-94CF-705CB218C34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4"/>
          <a:stretch/>
        </p:blipFill>
        <p:spPr>
          <a:xfrm>
            <a:off x="5988493" y="2890607"/>
            <a:ext cx="1828800" cy="343973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47C786E-6AA6-4835-9930-B3DB83FDFEA0}"/>
              </a:ext>
            </a:extLst>
          </p:cNvPr>
          <p:cNvSpPr/>
          <p:nvPr/>
        </p:nvSpPr>
        <p:spPr>
          <a:xfrm>
            <a:off x="8703578" y="1124654"/>
            <a:ext cx="2663505" cy="411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22" name="Graphic 21" descr="Magnifying glass">
            <a:extLst>
              <a:ext uri="{FF2B5EF4-FFF2-40B4-BE49-F238E27FC236}">
                <a16:creationId xmlns:a16="http://schemas.microsoft.com/office/drawing/2014/main" id="{503A6989-CF6B-475B-B4C2-991DB2E85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12652" y="1206074"/>
            <a:ext cx="228600" cy="228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E1A6C70-27BC-402B-96F1-0E0B0811C2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746" y="1206074"/>
            <a:ext cx="228600" cy="228600"/>
          </a:xfrm>
          <a:prstGeom prst="rect">
            <a:avLst/>
          </a:prstGeom>
        </p:spPr>
      </p:pic>
      <p:pic>
        <p:nvPicPr>
          <p:cNvPr id="24" name="Picture 23" descr="Screen Clipping">
            <a:extLst>
              <a:ext uri="{FF2B5EF4-FFF2-40B4-BE49-F238E27FC236}">
                <a16:creationId xmlns:a16="http://schemas.microsoft.com/office/drawing/2014/main" id="{4B28A496-93F4-4129-8B7C-CE227CC501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68"/>
          <a:stretch/>
        </p:blipFill>
        <p:spPr>
          <a:xfrm>
            <a:off x="8729216" y="1886567"/>
            <a:ext cx="2611053" cy="801939"/>
          </a:xfrm>
          <a:prstGeom prst="rect">
            <a:avLst/>
          </a:prstGeom>
        </p:spPr>
      </p:pic>
      <p:pic>
        <p:nvPicPr>
          <p:cNvPr id="25" name="Picture 24" descr="Screen Clipping">
            <a:extLst>
              <a:ext uri="{FF2B5EF4-FFF2-40B4-BE49-F238E27FC236}">
                <a16:creationId xmlns:a16="http://schemas.microsoft.com/office/drawing/2014/main" id="{3C8AE91D-2B35-4007-A957-804E88515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1" r="14441"/>
          <a:stretch/>
        </p:blipFill>
        <p:spPr>
          <a:xfrm>
            <a:off x="8703578" y="2732103"/>
            <a:ext cx="2628146" cy="801939"/>
          </a:xfrm>
          <a:prstGeom prst="rect">
            <a:avLst/>
          </a:prstGeom>
        </p:spPr>
      </p:pic>
      <p:pic>
        <p:nvPicPr>
          <p:cNvPr id="26" name="Picture 25" descr="Screen Clipping">
            <a:extLst>
              <a:ext uri="{FF2B5EF4-FFF2-40B4-BE49-F238E27FC236}">
                <a16:creationId xmlns:a16="http://schemas.microsoft.com/office/drawing/2014/main" id="{9D72E4B2-58AE-43AB-915B-BDF1EEEC5D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02"/>
          <a:stretch/>
        </p:blipFill>
        <p:spPr>
          <a:xfrm>
            <a:off x="8729215" y="3575068"/>
            <a:ext cx="797411" cy="8019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809BF05-4CB7-4F5A-97EA-B88A8E1AD922}"/>
              </a:ext>
            </a:extLst>
          </p:cNvPr>
          <p:cNvSpPr txBox="1"/>
          <p:nvPr/>
        </p:nvSpPr>
        <p:spPr>
          <a:xfrm>
            <a:off x="8729214" y="1517235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dirty="0"/>
              <a:t>my links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D355AC-0E70-49FD-9DB7-66D96B2928F0}"/>
              </a:ext>
            </a:extLst>
          </p:cNvPr>
          <p:cNvSpPr txBox="1"/>
          <p:nvPr/>
        </p:nvSpPr>
        <p:spPr>
          <a:xfrm>
            <a:off x="8729212" y="4418033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err="1"/>
              <a:t>dnd</a:t>
            </a:r>
            <a:r>
              <a:rPr lang="en-US" b="1" dirty="0"/>
              <a:t> 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BBDF26-D750-4BC7-B6EF-899B7C8DDBF3}"/>
              </a:ext>
            </a:extLst>
          </p:cNvPr>
          <p:cNvSpPr txBox="1"/>
          <p:nvPr/>
        </p:nvSpPr>
        <p:spPr>
          <a:xfrm>
            <a:off x="8729212" y="4767660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recent-visits 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1F03F8-B5BA-4C54-A753-8B5CF3B95F66}"/>
              </a:ext>
            </a:extLst>
          </p:cNvPr>
          <p:cNvSpPr txBox="1"/>
          <p:nvPr/>
        </p:nvSpPr>
        <p:spPr>
          <a:xfrm>
            <a:off x="8729212" y="5117288"/>
            <a:ext cx="2602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another-pin …</a:t>
            </a:r>
          </a:p>
        </p:txBody>
      </p:sp>
      <p:pic>
        <p:nvPicPr>
          <p:cNvPr id="32" name="Picture 31" descr="Screen Clipping">
            <a:extLst>
              <a:ext uri="{FF2B5EF4-FFF2-40B4-BE49-F238E27FC236}">
                <a16:creationId xmlns:a16="http://schemas.microsoft.com/office/drawing/2014/main" id="{30D28E44-C964-4CEE-8171-21288A13A44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93"/>
          <a:stretch/>
        </p:blipFill>
        <p:spPr>
          <a:xfrm>
            <a:off x="3997680" y="2685076"/>
            <a:ext cx="1828800" cy="203675"/>
          </a:xfrm>
          <a:prstGeom prst="rect">
            <a:avLst/>
          </a:prstGeom>
        </p:spPr>
      </p:pic>
      <p:pic>
        <p:nvPicPr>
          <p:cNvPr id="34" name="Picture 33" descr="Screen Clipping">
            <a:extLst>
              <a:ext uri="{FF2B5EF4-FFF2-40B4-BE49-F238E27FC236}">
                <a16:creationId xmlns:a16="http://schemas.microsoft.com/office/drawing/2014/main" id="{7DBB007E-0972-4465-BDA9-5351A9DF50F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93"/>
          <a:stretch/>
        </p:blipFill>
        <p:spPr>
          <a:xfrm>
            <a:off x="2009345" y="2685076"/>
            <a:ext cx="1828800" cy="2036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3BF1CDE-0F62-4B46-8114-A66595E34AE7}"/>
              </a:ext>
            </a:extLst>
          </p:cNvPr>
          <p:cNvSpPr txBox="1"/>
          <p:nvPr/>
        </p:nvSpPr>
        <p:spPr>
          <a:xfrm>
            <a:off x="5896843" y="2315744"/>
            <a:ext cx="19204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another-pin</a:t>
            </a:r>
          </a:p>
        </p:txBody>
      </p:sp>
      <p:pic>
        <p:nvPicPr>
          <p:cNvPr id="33" name="Picture 32" descr="Screen Clipping">
            <a:extLst>
              <a:ext uri="{FF2B5EF4-FFF2-40B4-BE49-F238E27FC236}">
                <a16:creationId xmlns:a16="http://schemas.microsoft.com/office/drawing/2014/main" id="{FF0D9B96-C410-4BC9-8F17-6A1906DDDA8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93"/>
          <a:stretch/>
        </p:blipFill>
        <p:spPr>
          <a:xfrm>
            <a:off x="5955263" y="2668298"/>
            <a:ext cx="1828800" cy="20367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7A6A00F-703B-4767-830A-A851FA2BB872}"/>
              </a:ext>
            </a:extLst>
          </p:cNvPr>
          <p:cNvSpPr/>
          <p:nvPr/>
        </p:nvSpPr>
        <p:spPr>
          <a:xfrm>
            <a:off x="2022623" y="3343085"/>
            <a:ext cx="1831974" cy="18664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02180F-E8E3-494E-969E-93DF59158ED1}"/>
              </a:ext>
            </a:extLst>
          </p:cNvPr>
          <p:cNvSpPr txBox="1"/>
          <p:nvPr/>
        </p:nvSpPr>
        <p:spPr>
          <a:xfrm>
            <a:off x="2003215" y="3421362"/>
            <a:ext cx="3914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D56084-D140-47D1-A518-5162E88E6B8A}"/>
              </a:ext>
            </a:extLst>
          </p:cNvPr>
          <p:cNvSpPr/>
          <p:nvPr/>
        </p:nvSpPr>
        <p:spPr>
          <a:xfrm>
            <a:off x="2522555" y="3432637"/>
            <a:ext cx="1244103" cy="1974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60BE18-860F-44C5-B42D-252056FAF2F7}"/>
              </a:ext>
            </a:extLst>
          </p:cNvPr>
          <p:cNvSpPr txBox="1"/>
          <p:nvPr/>
        </p:nvSpPr>
        <p:spPr>
          <a:xfrm>
            <a:off x="2003215" y="3654967"/>
            <a:ext cx="3690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URL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536020-9CEE-4CF9-BF8C-22D2FFB54BC7}"/>
              </a:ext>
            </a:extLst>
          </p:cNvPr>
          <p:cNvSpPr/>
          <p:nvPr/>
        </p:nvSpPr>
        <p:spPr>
          <a:xfrm>
            <a:off x="2522555" y="3686416"/>
            <a:ext cx="1244103" cy="1974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612D55-49A8-41CF-9609-85B8D821B5C5}"/>
              </a:ext>
            </a:extLst>
          </p:cNvPr>
          <p:cNvSpPr txBox="1"/>
          <p:nvPr/>
        </p:nvSpPr>
        <p:spPr>
          <a:xfrm>
            <a:off x="2003215" y="3888572"/>
            <a:ext cx="394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Tags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78685B0-7747-429D-A745-0DD6F71E1F77}"/>
              </a:ext>
            </a:extLst>
          </p:cNvPr>
          <p:cNvSpPr/>
          <p:nvPr/>
        </p:nvSpPr>
        <p:spPr>
          <a:xfrm>
            <a:off x="2522555" y="3940195"/>
            <a:ext cx="1244103" cy="1974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768BE4-6AAB-4924-A238-5CEADB5F9EC0}"/>
              </a:ext>
            </a:extLst>
          </p:cNvPr>
          <p:cNvSpPr txBox="1"/>
          <p:nvPr/>
        </p:nvSpPr>
        <p:spPr>
          <a:xfrm>
            <a:off x="2003215" y="4122177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Notes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86E249F-35F5-4A09-AB6D-891940AF7133}"/>
              </a:ext>
            </a:extLst>
          </p:cNvPr>
          <p:cNvSpPr/>
          <p:nvPr/>
        </p:nvSpPr>
        <p:spPr>
          <a:xfrm>
            <a:off x="2522555" y="4193974"/>
            <a:ext cx="1244103" cy="1974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7E7AA0-E0E4-4AA4-B686-1E37F93026A2}"/>
              </a:ext>
            </a:extLst>
          </p:cNvPr>
          <p:cNvSpPr txBox="1"/>
          <p:nvPr/>
        </p:nvSpPr>
        <p:spPr>
          <a:xfrm>
            <a:off x="2003215" y="4355782"/>
            <a:ext cx="64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Image URL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9B5806-8B84-499B-9DED-8C716FF3E64A}"/>
              </a:ext>
            </a:extLst>
          </p:cNvPr>
          <p:cNvSpPr/>
          <p:nvPr/>
        </p:nvSpPr>
        <p:spPr>
          <a:xfrm>
            <a:off x="2522555" y="4447752"/>
            <a:ext cx="1244103" cy="1974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EFC692-E455-4940-A3C9-1FF453FCDDB1}"/>
              </a:ext>
            </a:extLst>
          </p:cNvPr>
          <p:cNvSpPr/>
          <p:nvPr/>
        </p:nvSpPr>
        <p:spPr>
          <a:xfrm>
            <a:off x="2517339" y="4959438"/>
            <a:ext cx="567119" cy="1825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E3E050-F154-4559-A9B2-236A007F2AD8}"/>
              </a:ext>
            </a:extLst>
          </p:cNvPr>
          <p:cNvSpPr/>
          <p:nvPr/>
        </p:nvSpPr>
        <p:spPr>
          <a:xfrm>
            <a:off x="3199539" y="4962702"/>
            <a:ext cx="567119" cy="1825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41231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F686F5-6F69-4B1F-9072-4D9B10A9893D}"/>
              </a:ext>
            </a:extLst>
          </p:cNvPr>
          <p:cNvSpPr/>
          <p:nvPr/>
        </p:nvSpPr>
        <p:spPr>
          <a:xfrm>
            <a:off x="707471" y="1280067"/>
            <a:ext cx="1138107" cy="54059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3dmodels</a:t>
            </a:r>
          </a:p>
          <a:p>
            <a:r>
              <a:rPr lang="en-US" sz="1000" dirty="0">
                <a:solidFill>
                  <a:schemeClr val="bg1"/>
                </a:solidFill>
              </a:rPr>
              <a:t>active</a:t>
            </a:r>
          </a:p>
          <a:p>
            <a:r>
              <a:rPr lang="en-US" sz="1000" dirty="0">
                <a:solidFill>
                  <a:schemeClr val="bg1"/>
                </a:solidFill>
              </a:rPr>
              <a:t>activity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api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architecture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art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artists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audio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aws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azure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battlecards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bits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blog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bookmarks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boston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calculator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cards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circuits  </a:t>
            </a:r>
          </a:p>
          <a:p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college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color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comics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compete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convert </a:t>
            </a:r>
          </a:p>
          <a:p>
            <a:r>
              <a:rPr lang="en-US" sz="1000" dirty="0">
                <a:solidFill>
                  <a:schemeClr val="bg1"/>
                </a:solidFill>
              </a:rPr>
              <a:t>corpnet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css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demo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design  </a:t>
            </a:r>
          </a:p>
          <a:p>
            <a:r>
              <a:rPr lang="en-US" sz="1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dmscreen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dnd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ebook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ebooks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elite </a:t>
            </a:r>
          </a:p>
          <a:p>
            <a:r>
              <a:rPr lang="en-US" sz="1000" dirty="0">
                <a:solidFill>
                  <a:schemeClr val="bg1"/>
                </a:solidFill>
              </a:rPr>
              <a:t>emoji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energy  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faq</a:t>
            </a:r>
            <a:r>
              <a:rPr lang="en-US" sz="1000" dirty="0">
                <a:solidFill>
                  <a:schemeClr val="bg1"/>
                </a:solidFill>
              </a:rPr>
              <a:t>  </a:t>
            </a:r>
          </a:p>
          <a:p>
            <a:r>
              <a:rPr lang="en-US" sz="1000" dirty="0">
                <a:solidFill>
                  <a:schemeClr val="bg1"/>
                </a:solidFill>
              </a:rPr>
              <a:t>finance</a:t>
            </a:r>
          </a:p>
          <a:p>
            <a:r>
              <a:rPr lang="en-US" sz="1000" dirty="0">
                <a:solidFill>
                  <a:schemeClr val="bg1"/>
                </a:solidFill>
              </a:rPr>
              <a:t>fonts</a:t>
            </a:r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9AF29DC9-CF24-4B74-93D7-FA98C431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78" y="1292543"/>
            <a:ext cx="6182686" cy="8019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EC38A-C739-4FF6-86B9-441AF66DCE11}"/>
              </a:ext>
            </a:extLst>
          </p:cNvPr>
          <p:cNvSpPr txBox="1"/>
          <p:nvPr/>
        </p:nvSpPr>
        <p:spPr>
          <a:xfrm>
            <a:off x="1845578" y="910735"/>
            <a:ext cx="618268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dirty="0"/>
              <a:t>top promoted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D98C57-ADCA-44C9-AE34-431FEC147522}"/>
              </a:ext>
            </a:extLst>
          </p:cNvPr>
          <p:cNvSpPr/>
          <p:nvPr/>
        </p:nvSpPr>
        <p:spPr>
          <a:xfrm>
            <a:off x="707471" y="910735"/>
            <a:ext cx="1138107" cy="411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noAutofit/>
          </a:bodyPr>
          <a:lstStyle/>
          <a:p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09DAF7B4-1EDF-4780-B1FB-85109A686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9748" y="992155"/>
            <a:ext cx="228600" cy="22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C5F0A4-8A50-4C4E-9ED5-03FB81F166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9" y="992155"/>
            <a:ext cx="228600" cy="228600"/>
          </a:xfrm>
          <a:prstGeom prst="rect">
            <a:avLst/>
          </a:prstGeom>
        </p:spPr>
      </p:pic>
      <p:pic>
        <p:nvPicPr>
          <p:cNvPr id="11" name="Picture 10" descr="Screen Clipping">
            <a:extLst>
              <a:ext uri="{FF2B5EF4-FFF2-40B4-BE49-F238E27FC236}">
                <a16:creationId xmlns:a16="http://schemas.microsoft.com/office/drawing/2014/main" id="{4B472E5E-3E75-49AF-AB68-F17057C948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7"/>
          <a:stretch/>
        </p:blipFill>
        <p:spPr>
          <a:xfrm>
            <a:off x="3640822" y="2463814"/>
            <a:ext cx="4387442" cy="8019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F090A2-5B36-486D-BA18-F8624D756D34}"/>
              </a:ext>
            </a:extLst>
          </p:cNvPr>
          <p:cNvSpPr txBox="1"/>
          <p:nvPr/>
        </p:nvSpPr>
        <p:spPr>
          <a:xfrm>
            <a:off x="1845578" y="2082006"/>
            <a:ext cx="618268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b="1" dirty="0"/>
              <a:t>news and info</a:t>
            </a:r>
          </a:p>
        </p:txBody>
      </p:sp>
      <p:pic>
        <p:nvPicPr>
          <p:cNvPr id="14" name="Picture 13" descr="Screen Clipping">
            <a:extLst>
              <a:ext uri="{FF2B5EF4-FFF2-40B4-BE49-F238E27FC236}">
                <a16:creationId xmlns:a16="http://schemas.microsoft.com/office/drawing/2014/main" id="{B809BE7E-7731-49FD-9380-BE663FFA9FF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83"/>
          <a:stretch/>
        </p:blipFill>
        <p:spPr>
          <a:xfrm>
            <a:off x="2025797" y="3924325"/>
            <a:ext cx="1828800" cy="2761702"/>
          </a:xfrm>
          <a:prstGeom prst="rect">
            <a:avLst/>
          </a:prstGeom>
        </p:spPr>
      </p:pic>
      <p:pic>
        <p:nvPicPr>
          <p:cNvPr id="16" name="Picture 15" descr="Screen Clipping">
            <a:extLst>
              <a:ext uri="{FF2B5EF4-FFF2-40B4-BE49-F238E27FC236}">
                <a16:creationId xmlns:a16="http://schemas.microsoft.com/office/drawing/2014/main" id="{7B141C36-0BCC-4311-9BB5-D2F52039442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78"/>
          <a:stretch/>
        </p:blipFill>
        <p:spPr>
          <a:xfrm>
            <a:off x="4007146" y="3924323"/>
            <a:ext cx="1828800" cy="27617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20BD92-32A2-4F20-9D8A-14956D882287}"/>
              </a:ext>
            </a:extLst>
          </p:cNvPr>
          <p:cNvSpPr txBox="1"/>
          <p:nvPr/>
        </p:nvSpPr>
        <p:spPr>
          <a:xfrm>
            <a:off x="2025798" y="3554991"/>
            <a:ext cx="1828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 err="1"/>
              <a:t>dnd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97B8E-B7A2-49F2-990B-DBF22FEA67C8}"/>
              </a:ext>
            </a:extLst>
          </p:cNvPr>
          <p:cNvSpPr txBox="1"/>
          <p:nvPr/>
        </p:nvSpPr>
        <p:spPr>
          <a:xfrm>
            <a:off x="3915497" y="3554991"/>
            <a:ext cx="19204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recent-visits</a:t>
            </a:r>
          </a:p>
        </p:txBody>
      </p:sp>
      <p:pic>
        <p:nvPicPr>
          <p:cNvPr id="19" name="Picture 18" descr="Screen Clipping">
            <a:extLst>
              <a:ext uri="{FF2B5EF4-FFF2-40B4-BE49-F238E27FC236}">
                <a16:creationId xmlns:a16="http://schemas.microsoft.com/office/drawing/2014/main" id="{9901026C-A7FB-487A-94CF-705CB218C34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78"/>
          <a:stretch/>
        </p:blipFill>
        <p:spPr>
          <a:xfrm>
            <a:off x="5988493" y="3924323"/>
            <a:ext cx="1828800" cy="27617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3BF1CDE-0F62-4B46-8114-A66595E34AE7}"/>
              </a:ext>
            </a:extLst>
          </p:cNvPr>
          <p:cNvSpPr txBox="1"/>
          <p:nvPr/>
        </p:nvSpPr>
        <p:spPr>
          <a:xfrm>
            <a:off x="5927595" y="3554991"/>
            <a:ext cx="19204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another-pin</a:t>
            </a:r>
          </a:p>
        </p:txBody>
      </p:sp>
    </p:spTree>
    <p:extLst>
      <p:ext uri="{BB962C8B-B14F-4D97-AF65-F5344CB8AC3E}">
        <p14:creationId xmlns:p14="http://schemas.microsoft.com/office/powerpoint/2010/main" val="108594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80584C-6392-4D9E-A6A3-D619D86EFC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" t="2778" r="86910" b="2084"/>
          <a:stretch/>
        </p:blipFill>
        <p:spPr>
          <a:xfrm>
            <a:off x="723902" y="2295524"/>
            <a:ext cx="1611880" cy="1600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B0E25D-ED1F-4E7A-B415-F07E531FE9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55" t="2778" r="72479" b="2084"/>
          <a:stretch/>
        </p:blipFill>
        <p:spPr>
          <a:xfrm>
            <a:off x="4798446" y="3895724"/>
            <a:ext cx="1611880" cy="160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2B86C4-B763-46C7-8C88-36700C60B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86" t="2778" r="58048" b="2084"/>
          <a:stretch/>
        </p:blipFill>
        <p:spPr>
          <a:xfrm>
            <a:off x="6410326" y="3895724"/>
            <a:ext cx="1611880" cy="160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553542-75A3-40BB-913F-11F97657D1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17" t="2431" r="43617" b="2431"/>
          <a:stretch/>
        </p:blipFill>
        <p:spPr>
          <a:xfrm>
            <a:off x="3198700" y="3895724"/>
            <a:ext cx="1611880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66DD80-DF7C-4D01-AD93-35B45A9BB9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48" t="2778" r="29186" b="2084"/>
          <a:stretch/>
        </p:blipFill>
        <p:spPr>
          <a:xfrm>
            <a:off x="3923850" y="2295524"/>
            <a:ext cx="1611880" cy="160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ED4FC1-018C-403A-9541-C3A82E8CCB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479" t="2778" r="14755" b="2084"/>
          <a:stretch/>
        </p:blipFill>
        <p:spPr>
          <a:xfrm>
            <a:off x="2335782" y="2295524"/>
            <a:ext cx="1611880" cy="160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A4A8AE-5BD1-4303-AA02-5AE88730FC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819" t="2778" r="415" b="2084"/>
          <a:stretch/>
        </p:blipFill>
        <p:spPr>
          <a:xfrm>
            <a:off x="5511918" y="2295524"/>
            <a:ext cx="161188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69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826542" y="1030238"/>
            <a:ext cx="8276246" cy="58277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75532" y="1030238"/>
            <a:ext cx="8327256" cy="3724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5290" y="380568"/>
            <a:ext cx="427870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http://bookmarkhomepage.jmutchek.com?promote=microsoft,d&amp;d,materials</a:t>
            </a:r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207" y="1083506"/>
            <a:ext cx="238158" cy="247685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657" y="1098342"/>
            <a:ext cx="190527" cy="2095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45961" y="3440300"/>
            <a:ext cx="979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93289" y="1406637"/>
            <a:ext cx="8309499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animation art artist azure blog brush cli color comic convert cool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d&amp;d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 data décor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diy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dns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ebook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electronics filter font forum game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hometheater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http icon image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itpro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javascript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jewelry leather list logo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malpen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map materials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o365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outdoor paper photo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photoshop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php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physics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powerbi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print programming reference regex rest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rpg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scripting security service shop simulator software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t-shirt textures tinker tools travel tutorial utility vector video wallpaper web wiki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45515" y="1096400"/>
            <a:ext cx="1781546" cy="225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205440" y="3778854"/>
          <a:ext cx="2368564" cy="149446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60743">
                  <a:extLst>
                    <a:ext uri="{9D8B030D-6E8A-4147-A177-3AD203B41FA5}">
                      <a16:colId xmlns:a16="http://schemas.microsoft.com/office/drawing/2014/main" val="988895625"/>
                    </a:ext>
                  </a:extLst>
                </a:gridCol>
                <a:gridCol w="2007821">
                  <a:extLst>
                    <a:ext uri="{9D8B030D-6E8A-4147-A177-3AD203B41FA5}">
                      <a16:colId xmlns:a16="http://schemas.microsoft.com/office/drawing/2014/main" val="2351925537"/>
                    </a:ext>
                  </a:extLst>
                </a:gridCol>
              </a:tblGrid>
              <a:tr h="26693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/>
                          </a:solidFill>
                        </a:rPr>
                        <a:t>Fiscal year reporting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u="none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FY17 updated once per month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503344"/>
                  </a:ext>
                </a:extLst>
              </a:tr>
              <a:tr h="266936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/>
                          </a:solidFill>
                        </a:rPr>
                        <a:t>Roadmap decks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76599"/>
                  </a:ext>
                </a:extLst>
              </a:tr>
              <a:tr h="266936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/>
                          </a:solidFill>
                        </a:rPr>
                        <a:t>Human Resources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921579"/>
                  </a:ext>
                </a:extLst>
              </a:tr>
              <a:tr h="266936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/>
                          </a:solidFill>
                        </a:rPr>
                        <a:t>US Travel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332894"/>
                  </a:ext>
                </a:extLst>
              </a:tr>
              <a:tr h="266936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/>
                          </a:solidFill>
                        </a:rPr>
                        <a:t>Monthly Training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385789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734900" y="3440300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d&amp;d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4791354" y="3778854"/>
          <a:ext cx="2368564" cy="160161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60743">
                  <a:extLst>
                    <a:ext uri="{9D8B030D-6E8A-4147-A177-3AD203B41FA5}">
                      <a16:colId xmlns:a16="http://schemas.microsoft.com/office/drawing/2014/main" val="988895625"/>
                    </a:ext>
                  </a:extLst>
                </a:gridCol>
                <a:gridCol w="2007821">
                  <a:extLst>
                    <a:ext uri="{9D8B030D-6E8A-4147-A177-3AD203B41FA5}">
                      <a16:colId xmlns:a16="http://schemas.microsoft.com/office/drawing/2014/main" val="2351925537"/>
                    </a:ext>
                  </a:extLst>
                </a:gridCol>
              </a:tblGrid>
              <a:tr h="26693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 err="1">
                          <a:solidFill>
                            <a:schemeClr val="tx1"/>
                          </a:solidFill>
                        </a:rPr>
                        <a:t>Taxidermic</a:t>
                      </a:r>
                      <a:r>
                        <a:rPr lang="en-US" sz="11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u="none" baseline="0" dirty="0" err="1">
                          <a:solidFill>
                            <a:schemeClr val="tx1"/>
                          </a:solidFill>
                        </a:rPr>
                        <a:t>Owlbear</a:t>
                      </a:r>
                      <a:endParaRPr 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503344"/>
                  </a:ext>
                </a:extLst>
              </a:tr>
              <a:tr h="266936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/>
                          </a:solidFill>
                        </a:rPr>
                        <a:t>Giant in the Playground (5E)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76599"/>
                  </a:ext>
                </a:extLst>
              </a:tr>
              <a:tr h="266936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/>
                          </a:solidFill>
                        </a:rPr>
                        <a:t>One Use Magic Items (5E)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921579"/>
                  </a:ext>
                </a:extLst>
              </a:tr>
              <a:tr h="266936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/>
                          </a:solidFill>
                        </a:rPr>
                        <a:t>Kobold Fight Club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332894"/>
                  </a:ext>
                </a:extLst>
              </a:tr>
              <a:tr h="266936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sz="1100" u="none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100" u="none" dirty="0">
                          <a:solidFill>
                            <a:schemeClr val="tx1"/>
                          </a:solidFill>
                        </a:rPr>
                        <a:t> Edition SRD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385789"/>
                  </a:ext>
                </a:extLst>
              </a:tr>
              <a:tr h="26693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336108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323839" y="3440300"/>
            <a:ext cx="956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materials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7377268" y="3778854"/>
          <a:ext cx="2368564" cy="256220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60743">
                  <a:extLst>
                    <a:ext uri="{9D8B030D-6E8A-4147-A177-3AD203B41FA5}">
                      <a16:colId xmlns:a16="http://schemas.microsoft.com/office/drawing/2014/main" val="988895625"/>
                    </a:ext>
                  </a:extLst>
                </a:gridCol>
                <a:gridCol w="2007821">
                  <a:extLst>
                    <a:ext uri="{9D8B030D-6E8A-4147-A177-3AD203B41FA5}">
                      <a16:colId xmlns:a16="http://schemas.microsoft.com/office/drawing/2014/main" val="2351925537"/>
                    </a:ext>
                  </a:extLst>
                </a:gridCol>
              </a:tblGrid>
              <a:tr h="26693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 err="1">
                          <a:solidFill>
                            <a:schemeClr val="tx1"/>
                          </a:solidFill>
                        </a:rPr>
                        <a:t>Jelinek</a:t>
                      </a:r>
                      <a:r>
                        <a:rPr lang="en-US" sz="1100" u="none" dirty="0">
                          <a:solidFill>
                            <a:schemeClr val="tx1"/>
                          </a:solidFill>
                        </a:rPr>
                        <a:t> Cork Group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503344"/>
                  </a:ext>
                </a:extLst>
              </a:tr>
              <a:tr h="266936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/>
                          </a:solidFill>
                        </a:rPr>
                        <a:t>K&amp;J Magnetics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76599"/>
                  </a:ext>
                </a:extLst>
              </a:tr>
              <a:tr h="266936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 err="1">
                          <a:solidFill>
                            <a:schemeClr val="tx1"/>
                          </a:solidFill>
                        </a:rPr>
                        <a:t>Sugru</a:t>
                      </a:r>
                      <a:endParaRPr lang="en-US" sz="1100" u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u="none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Fix that thing clay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921579"/>
                  </a:ext>
                </a:extLst>
              </a:tr>
              <a:tr h="266936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/>
                          </a:solidFill>
                        </a:rPr>
                        <a:t>TAP Plastics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332894"/>
                  </a:ext>
                </a:extLst>
              </a:tr>
              <a:tr h="266936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/>
                          </a:solidFill>
                        </a:rPr>
                        <a:t>Playing Surface Fabric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385789"/>
                  </a:ext>
                </a:extLst>
              </a:tr>
              <a:tr h="26693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/>
                          </a:solidFill>
                        </a:rPr>
                        <a:t>More good stuff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410851"/>
                  </a:ext>
                </a:extLst>
              </a:tr>
              <a:tr h="26693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 err="1">
                          <a:solidFill>
                            <a:schemeClr val="tx1"/>
                          </a:solidFill>
                        </a:rPr>
                        <a:t>Shapeways</a:t>
                      </a:r>
                      <a:r>
                        <a:rPr lang="en-US" sz="1100" u="none" dirty="0">
                          <a:solidFill>
                            <a:schemeClr val="tx1"/>
                          </a:solidFill>
                        </a:rPr>
                        <a:t> 3D Printing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64309"/>
                  </a:ext>
                </a:extLst>
              </a:tr>
              <a:tr h="26693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/>
                          </a:solidFill>
                        </a:rPr>
                        <a:t>Hobby chemicals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372945"/>
                  </a:ext>
                </a:extLst>
              </a:tr>
              <a:tr h="26693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/>
                          </a:solidFill>
                        </a:rPr>
                        <a:t>Unusual paints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703435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2145961" y="5499999"/>
            <a:ext cx="1428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recently added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205440" y="5838553"/>
          <a:ext cx="2368564" cy="149446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60743">
                  <a:extLst>
                    <a:ext uri="{9D8B030D-6E8A-4147-A177-3AD203B41FA5}">
                      <a16:colId xmlns:a16="http://schemas.microsoft.com/office/drawing/2014/main" val="988895625"/>
                    </a:ext>
                  </a:extLst>
                </a:gridCol>
                <a:gridCol w="2007821">
                  <a:extLst>
                    <a:ext uri="{9D8B030D-6E8A-4147-A177-3AD203B41FA5}">
                      <a16:colId xmlns:a16="http://schemas.microsoft.com/office/drawing/2014/main" val="2351925537"/>
                    </a:ext>
                  </a:extLst>
                </a:gridCol>
              </a:tblGrid>
              <a:tr h="26693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 err="1">
                          <a:solidFill>
                            <a:schemeClr val="tx1"/>
                          </a:solidFill>
                        </a:rPr>
                        <a:t>Taxidermic</a:t>
                      </a:r>
                      <a:r>
                        <a:rPr lang="en-US" sz="11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u="none" baseline="0" dirty="0" err="1">
                          <a:solidFill>
                            <a:schemeClr val="tx1"/>
                          </a:solidFill>
                        </a:rPr>
                        <a:t>Owlbear</a:t>
                      </a:r>
                      <a:endParaRPr 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503344"/>
                  </a:ext>
                </a:extLst>
              </a:tr>
              <a:tr h="266936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 err="1">
                          <a:solidFill>
                            <a:schemeClr val="tx1"/>
                          </a:solidFill>
                        </a:rPr>
                        <a:t>Sugru</a:t>
                      </a:r>
                      <a:endParaRPr lang="en-US" sz="1100" u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u="none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Fix that thing clay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76599"/>
                  </a:ext>
                </a:extLst>
              </a:tr>
              <a:tr h="266936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/>
                          </a:solidFill>
                        </a:rPr>
                        <a:t>Human Resources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921579"/>
                  </a:ext>
                </a:extLst>
              </a:tr>
              <a:tr h="266936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/>
                          </a:solidFill>
                        </a:rPr>
                        <a:t>US Travel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332894"/>
                  </a:ext>
                </a:extLst>
              </a:tr>
              <a:tr h="266936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/>
                          </a:solidFill>
                        </a:rPr>
                        <a:t>Monthly Training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385789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791354" y="5499999"/>
            <a:ext cx="1387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freqently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used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4850833" y="5838553"/>
          <a:ext cx="2368564" cy="1334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60743">
                  <a:extLst>
                    <a:ext uri="{9D8B030D-6E8A-4147-A177-3AD203B41FA5}">
                      <a16:colId xmlns:a16="http://schemas.microsoft.com/office/drawing/2014/main" val="988895625"/>
                    </a:ext>
                  </a:extLst>
                </a:gridCol>
                <a:gridCol w="2007821">
                  <a:extLst>
                    <a:ext uri="{9D8B030D-6E8A-4147-A177-3AD203B41FA5}">
                      <a16:colId xmlns:a16="http://schemas.microsoft.com/office/drawing/2014/main" val="2351925537"/>
                    </a:ext>
                  </a:extLst>
                </a:gridCol>
              </a:tblGrid>
              <a:tr h="26693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/>
                          </a:solidFill>
                        </a:rPr>
                        <a:t>Kobold Fight Club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503344"/>
                  </a:ext>
                </a:extLst>
              </a:tr>
              <a:tr h="266936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/>
                          </a:solidFill>
                        </a:rPr>
                        <a:t>Roadmap decks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76599"/>
                  </a:ext>
                </a:extLst>
              </a:tr>
              <a:tr h="266936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/>
                          </a:solidFill>
                        </a:rPr>
                        <a:t>US Travel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921579"/>
                  </a:ext>
                </a:extLst>
              </a:tr>
              <a:tr h="266936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/>
                          </a:solidFill>
                        </a:rPr>
                        <a:t>Monthly Training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332894"/>
                  </a:ext>
                </a:extLst>
              </a:tr>
              <a:tr h="266936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/>
                          </a:solidFill>
                        </a:rPr>
                        <a:t>Monthly Training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385789"/>
                  </a:ext>
                </a:extLst>
              </a:tr>
            </a:tbl>
          </a:graphicData>
        </a:graphic>
      </p:graphicFrame>
      <p:sp>
        <p:nvSpPr>
          <p:cNvPr id="42" name="Callout: Line 41"/>
          <p:cNvSpPr/>
          <p:nvPr/>
        </p:nvSpPr>
        <p:spPr>
          <a:xfrm>
            <a:off x="174334" y="1011426"/>
            <a:ext cx="1275949" cy="595432"/>
          </a:xfrm>
          <a:prstGeom prst="borderCallout1">
            <a:avLst>
              <a:gd name="adj1" fmla="val 14420"/>
              <a:gd name="adj2" fmla="val 105773"/>
              <a:gd name="adj3" fmla="val 77493"/>
              <a:gd name="adj4" fmla="val 13560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tags as links to quickly filter/search</a:t>
            </a:r>
          </a:p>
        </p:txBody>
      </p:sp>
      <p:sp>
        <p:nvSpPr>
          <p:cNvPr id="43" name="Callout: Line 42"/>
          <p:cNvSpPr/>
          <p:nvPr/>
        </p:nvSpPr>
        <p:spPr>
          <a:xfrm>
            <a:off x="188656" y="2141396"/>
            <a:ext cx="1275949" cy="846908"/>
          </a:xfrm>
          <a:prstGeom prst="borderCallout1">
            <a:avLst>
              <a:gd name="adj1" fmla="val 14420"/>
              <a:gd name="adj2" fmla="val 105773"/>
              <a:gd name="adj3" fmla="val 23818"/>
              <a:gd name="adj4" fmla="val 1370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Promoted links: either by frequency or a sort order / priority</a:t>
            </a:r>
          </a:p>
        </p:txBody>
      </p:sp>
      <p:sp>
        <p:nvSpPr>
          <p:cNvPr id="44" name="Callout: Line 43"/>
          <p:cNvSpPr/>
          <p:nvPr/>
        </p:nvSpPr>
        <p:spPr>
          <a:xfrm>
            <a:off x="188656" y="3662175"/>
            <a:ext cx="1275949" cy="846908"/>
          </a:xfrm>
          <a:prstGeom prst="borderCallout1">
            <a:avLst>
              <a:gd name="adj1" fmla="val 14420"/>
              <a:gd name="adj2" fmla="val 105773"/>
              <a:gd name="adj3" fmla="val -2388"/>
              <a:gd name="adj4" fmla="val 15230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Promoted tags: specified on query string?</a:t>
            </a:r>
          </a:p>
        </p:txBody>
      </p:sp>
      <p:sp>
        <p:nvSpPr>
          <p:cNvPr id="45" name="Callout: Line 44"/>
          <p:cNvSpPr/>
          <p:nvPr/>
        </p:nvSpPr>
        <p:spPr>
          <a:xfrm>
            <a:off x="193420" y="5113534"/>
            <a:ext cx="1275949" cy="846908"/>
          </a:xfrm>
          <a:prstGeom prst="borderCallout1">
            <a:avLst>
              <a:gd name="adj1" fmla="val 14420"/>
              <a:gd name="adj2" fmla="val 105773"/>
              <a:gd name="adj3" fmla="val 67844"/>
              <a:gd name="adj4" fmla="val 15717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Dynamic tags: recent, frequent, etc.</a:t>
            </a:r>
          </a:p>
        </p:txBody>
      </p:sp>
      <p:sp>
        <p:nvSpPr>
          <p:cNvPr id="46" name="Callout: Line 45"/>
          <p:cNvSpPr/>
          <p:nvPr/>
        </p:nvSpPr>
        <p:spPr>
          <a:xfrm>
            <a:off x="10479047" y="1755117"/>
            <a:ext cx="1275949" cy="772557"/>
          </a:xfrm>
          <a:prstGeom prst="borderCallout1">
            <a:avLst>
              <a:gd name="adj1" fmla="val 17402"/>
              <a:gd name="adj2" fmla="val -8333"/>
              <a:gd name="adj3" fmla="val -68846"/>
              <a:gd name="adj4" fmla="val -6546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 for more complex tag queries and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fulltext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Callout: Line 46"/>
          <p:cNvSpPr/>
          <p:nvPr/>
        </p:nvSpPr>
        <p:spPr>
          <a:xfrm>
            <a:off x="10479046" y="3440300"/>
            <a:ext cx="1275949" cy="989657"/>
          </a:xfrm>
          <a:prstGeom prst="borderCallout1">
            <a:avLst>
              <a:gd name="adj1" fmla="val 17402"/>
              <a:gd name="adj2" fmla="val -8333"/>
              <a:gd name="adj3" fmla="val 48054"/>
              <a:gd name="adj4" fmla="val -731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sure of the sort order here… or if this is a complete list or just “top n”</a:t>
            </a:r>
          </a:p>
        </p:txBody>
      </p:sp>
      <p:sp>
        <p:nvSpPr>
          <p:cNvPr id="48" name="Callout: Line 47"/>
          <p:cNvSpPr/>
          <p:nvPr/>
        </p:nvSpPr>
        <p:spPr>
          <a:xfrm>
            <a:off x="10479046" y="99226"/>
            <a:ext cx="1275949" cy="1208695"/>
          </a:xfrm>
          <a:prstGeom prst="borderCallout1">
            <a:avLst>
              <a:gd name="adj1" fmla="val 17402"/>
              <a:gd name="adj2" fmla="val -8333"/>
              <a:gd name="adj3" fmla="val 33876"/>
              <a:gd name="adj4" fmla="val -2380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Querystring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parameters drive the page display so that you can easily have a ‘home’ and ‘work’ view</a:t>
            </a:r>
          </a:p>
        </p:txBody>
      </p:sp>
      <p:pic>
        <p:nvPicPr>
          <p:cNvPr id="49" name="Picture 48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772" y="5168735"/>
            <a:ext cx="247685" cy="181000"/>
          </a:xfrm>
          <a:prstGeom prst="rect">
            <a:avLst/>
          </a:prstGeom>
        </p:spPr>
      </p:pic>
      <p:cxnSp>
        <p:nvCxnSpPr>
          <p:cNvPr id="51" name="Straight Connector 50"/>
          <p:cNvCxnSpPr/>
          <p:nvPr/>
        </p:nvCxnSpPr>
        <p:spPr>
          <a:xfrm>
            <a:off x="2057184" y="3373515"/>
            <a:ext cx="78271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367341" y="2205694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668623" y="2205195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819264" y="2203583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969905" y="2201472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59" y="2220170"/>
            <a:ext cx="914400" cy="9144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700" y="2220170"/>
            <a:ext cx="914400" cy="9144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251" y="2334006"/>
            <a:ext cx="838843" cy="65429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136" y="2241202"/>
            <a:ext cx="874980" cy="87498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053" y="2366436"/>
            <a:ext cx="717540" cy="621868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2066059" y="2209417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216700" y="2207306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517982" y="2203583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4" name="Picture 63" descr="Screen Clipping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200" y="2553882"/>
            <a:ext cx="190527" cy="209579"/>
          </a:xfrm>
          <a:prstGeom prst="rect">
            <a:avLst/>
          </a:prstGeom>
        </p:spPr>
      </p:pic>
      <p:pic>
        <p:nvPicPr>
          <p:cNvPr id="65" name="Picture 64" descr="Screen Clippi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841" y="2553882"/>
            <a:ext cx="190527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89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817664" y="1030238"/>
            <a:ext cx="8276246" cy="58277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67341" y="2205694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668623" y="2205195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19264" y="2203583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969905" y="2201472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75532" y="1030238"/>
            <a:ext cx="8327256" cy="3724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207" y="1083506"/>
            <a:ext cx="238158" cy="247685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657" y="1098342"/>
            <a:ext cx="190527" cy="20957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93289" y="1406637"/>
            <a:ext cx="8309499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animation art artist azure blog brush cli color comic convert cool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d&amp;d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 data décor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diy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dns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ebook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electronics filter font forum game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hometheater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http icon image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itpro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javascript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jewelry leather list logo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malpen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map materials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o365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outdoor paper photo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photoshop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php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physics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powerbi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print programming reference regex rest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rpg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scripting security service shop simulator software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t-shirt textures tinker tools travel tutorial utility vector video wallpaper web wiki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45515" y="1096400"/>
            <a:ext cx="1781546" cy="225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d&amp;d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59" y="2220170"/>
            <a:ext cx="914400" cy="9144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700" y="2220170"/>
            <a:ext cx="914400" cy="9144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251" y="2334006"/>
            <a:ext cx="838843" cy="65429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136" y="2241202"/>
            <a:ext cx="874980" cy="87498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053" y="2366436"/>
            <a:ext cx="717540" cy="62186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066059" y="2209417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16700" y="2207306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517982" y="2203583"/>
            <a:ext cx="914400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Picture 29" descr="Screen Clipping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200" y="2553882"/>
            <a:ext cx="190527" cy="209579"/>
          </a:xfrm>
          <a:prstGeom prst="rect">
            <a:avLst/>
          </a:prstGeom>
        </p:spPr>
      </p:pic>
      <p:pic>
        <p:nvPicPr>
          <p:cNvPr id="31" name="Picture 30" descr="Screen Clippi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841" y="2553882"/>
            <a:ext cx="190527" cy="20957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148944" y="3440300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d&amp;d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2205398" y="3778854"/>
          <a:ext cx="2368564" cy="24024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60743">
                  <a:extLst>
                    <a:ext uri="{9D8B030D-6E8A-4147-A177-3AD203B41FA5}">
                      <a16:colId xmlns:a16="http://schemas.microsoft.com/office/drawing/2014/main" val="988895625"/>
                    </a:ext>
                  </a:extLst>
                </a:gridCol>
                <a:gridCol w="2007821">
                  <a:extLst>
                    <a:ext uri="{9D8B030D-6E8A-4147-A177-3AD203B41FA5}">
                      <a16:colId xmlns:a16="http://schemas.microsoft.com/office/drawing/2014/main" val="2351925537"/>
                    </a:ext>
                  </a:extLst>
                </a:gridCol>
              </a:tblGrid>
              <a:tr h="26693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 err="1">
                          <a:solidFill>
                            <a:schemeClr val="tx1"/>
                          </a:solidFill>
                        </a:rPr>
                        <a:t>Taxidermic</a:t>
                      </a:r>
                      <a:r>
                        <a:rPr lang="en-US" sz="110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u="none" baseline="0" dirty="0" err="1">
                          <a:solidFill>
                            <a:schemeClr val="tx1"/>
                          </a:solidFill>
                        </a:rPr>
                        <a:t>Owlbear</a:t>
                      </a:r>
                      <a:endParaRPr lang="en-US" sz="11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503344"/>
                  </a:ext>
                </a:extLst>
              </a:tr>
              <a:tr h="266936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/>
                          </a:solidFill>
                        </a:rPr>
                        <a:t>Giant in the Playground (5E)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76599"/>
                  </a:ext>
                </a:extLst>
              </a:tr>
              <a:tr h="266936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/>
                          </a:solidFill>
                        </a:rPr>
                        <a:t>One Use Magic Items (5E)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921579"/>
                  </a:ext>
                </a:extLst>
              </a:tr>
              <a:tr h="266936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/>
                          </a:solidFill>
                        </a:rPr>
                        <a:t>Kobold Fight Club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332894"/>
                  </a:ext>
                </a:extLst>
              </a:tr>
              <a:tr h="266936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sz="1100" u="none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100" u="none" dirty="0">
                          <a:solidFill>
                            <a:schemeClr val="tx1"/>
                          </a:solidFill>
                        </a:rPr>
                        <a:t> Edition SRD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385789"/>
                  </a:ext>
                </a:extLst>
              </a:tr>
              <a:tr h="26693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/>
                          </a:solidFill>
                        </a:rPr>
                        <a:t>Sly Flourish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669212"/>
                  </a:ext>
                </a:extLst>
              </a:tr>
              <a:tr h="26693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/>
                          </a:solidFill>
                        </a:rPr>
                        <a:t>Wizard of the Coast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061156"/>
                  </a:ext>
                </a:extLst>
              </a:tr>
              <a:tr h="26693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 err="1">
                          <a:solidFill>
                            <a:schemeClr val="tx1"/>
                          </a:solidFill>
                        </a:rPr>
                        <a:t>Neverwinter</a:t>
                      </a:r>
                      <a:r>
                        <a:rPr lang="en-US" sz="1100" u="none" dirty="0">
                          <a:solidFill>
                            <a:schemeClr val="tx1"/>
                          </a:solidFill>
                        </a:rPr>
                        <a:t> Nights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515821"/>
                  </a:ext>
                </a:extLst>
              </a:tr>
              <a:tr h="26693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dirty="0">
                          <a:solidFill>
                            <a:schemeClr val="tx1"/>
                          </a:solidFill>
                        </a:rPr>
                        <a:t>The Angry DM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076435"/>
                  </a:ext>
                </a:extLst>
              </a:tr>
            </a:tbl>
          </a:graphicData>
        </a:graphic>
      </p:graphicFrame>
      <p:sp>
        <p:nvSpPr>
          <p:cNvPr id="46" name="Callout: Line 45"/>
          <p:cNvSpPr/>
          <p:nvPr/>
        </p:nvSpPr>
        <p:spPr>
          <a:xfrm>
            <a:off x="10479047" y="434805"/>
            <a:ext cx="1275949" cy="772557"/>
          </a:xfrm>
          <a:prstGeom prst="borderCallout1">
            <a:avLst>
              <a:gd name="adj1" fmla="val 17402"/>
              <a:gd name="adj2" fmla="val -8333"/>
              <a:gd name="adj3" fmla="val 92032"/>
              <a:gd name="adj4" fmla="val -3763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 a search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95290" y="380568"/>
            <a:ext cx="427870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http://bookmarkhomepage.jmutchek.com?search=d&amp;d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2057184" y="3373515"/>
            <a:ext cx="782712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00" y="3805686"/>
            <a:ext cx="200053" cy="209579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341" y="3805686"/>
            <a:ext cx="181000" cy="200053"/>
          </a:xfrm>
          <a:prstGeom prst="rect">
            <a:avLst/>
          </a:prstGeom>
        </p:spPr>
      </p:pic>
      <p:sp>
        <p:nvSpPr>
          <p:cNvPr id="50" name="Callout: Line 49"/>
          <p:cNvSpPr/>
          <p:nvPr/>
        </p:nvSpPr>
        <p:spPr>
          <a:xfrm>
            <a:off x="188656" y="3662175"/>
            <a:ext cx="1275949" cy="846908"/>
          </a:xfrm>
          <a:prstGeom prst="borderCallout1">
            <a:avLst>
              <a:gd name="adj1" fmla="val 14420"/>
              <a:gd name="adj2" fmla="val 105773"/>
              <a:gd name="adj3" fmla="val 59459"/>
              <a:gd name="adj4" fmla="val 17179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favicons?</a:t>
            </a:r>
          </a:p>
        </p:txBody>
      </p:sp>
      <p:sp>
        <p:nvSpPr>
          <p:cNvPr id="51" name="Callout: Line 50"/>
          <p:cNvSpPr/>
          <p:nvPr/>
        </p:nvSpPr>
        <p:spPr>
          <a:xfrm>
            <a:off x="10479047" y="4324704"/>
            <a:ext cx="1275949" cy="772557"/>
          </a:xfrm>
          <a:prstGeom prst="borderCallout1">
            <a:avLst>
              <a:gd name="adj1" fmla="val 17402"/>
              <a:gd name="adj2" fmla="val -8333"/>
              <a:gd name="adj3" fmla="val -53907"/>
              <a:gd name="adj4" fmla="val -45927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controls, etc. appear on hover?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91" y="4877513"/>
            <a:ext cx="212912" cy="205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9" t="22869" r="9912" b="18413"/>
          <a:stretch/>
        </p:blipFill>
        <p:spPr>
          <a:xfrm>
            <a:off x="2270217" y="5421173"/>
            <a:ext cx="270798" cy="19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340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574</Words>
  <Application>Microsoft Office PowerPoint</Application>
  <PresentationFormat>Widescreen</PresentationFormat>
  <Paragraphs>324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Webdings</vt:lpstr>
      <vt:lpstr>Custom Design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Mutchek</dc:creator>
  <cp:lastModifiedBy>John Mutchek</cp:lastModifiedBy>
  <cp:revision>16</cp:revision>
  <dcterms:created xsi:type="dcterms:W3CDTF">2017-08-23T12:14:53Z</dcterms:created>
  <dcterms:modified xsi:type="dcterms:W3CDTF">2019-05-08T19:47:40Z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jmutchek@microsoft.com</vt:lpwstr>
  </property>
  <property fmtid="{D5CDD505-2E9C-101B-9397-08002B2CF9AE}" pid="5" name="MSIP_Label_f42aa342-8706-4288-bd11-ebb85995028c_SetDate">
    <vt:lpwstr>2019-05-08T19:47:39.8385052Z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a98353f6-4093-404a-9bb6-71f5a942d19d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