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8" r:id="rId10"/>
    <p:sldId id="265" r:id="rId11"/>
    <p:sldId id="267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81430" autoAdjust="0"/>
  </p:normalViewPr>
  <p:slideViewPr>
    <p:cSldViewPr snapToGrid="0">
      <p:cViewPr varScale="1">
        <p:scale>
          <a:sx n="76" d="100"/>
          <a:sy n="76" d="100"/>
        </p:scale>
        <p:origin x="62" y="1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06.01.2025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06.01.2025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06.01.2025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3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err="1"/>
              <a:t>parser</a:t>
            </a:r>
            <a:r>
              <a:rPr lang="de-CH" dirty="0"/>
              <a:t> = … Anpassung der zu durchsuchenden Meta-Felder</a:t>
            </a:r>
          </a:p>
          <a:p>
            <a:pPr marL="171450" indent="-171450">
              <a:buFontTx/>
              <a:buChar char="-"/>
            </a:pPr>
            <a:r>
              <a:rPr lang="de-CH" dirty="0"/>
              <a:t>Konfiguration Scoring?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06.01.2025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6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06.01.2025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06.01.2025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06.01.2025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06.01.2025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06.01.2025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06.01.2025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06.01.2025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06.01.2025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06.01.2025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06.01.2025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06.01.2025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06.01.2025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hoosh-reloaded.readthedocs.io/en/lates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/>
          <a:p>
            <a:pPr rtl="0"/>
            <a:r>
              <a:rPr lang="de" dirty="0"/>
              <a:t>CAS-DOCs Search ENGINE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2" b="17988"/>
          <a:stretch/>
        </p:blipFill>
        <p:spPr>
          <a:xfrm>
            <a:off x="462913" y="811741"/>
            <a:ext cx="11260667" cy="3881648"/>
          </a:xfrm>
          <a:prstGeom prst="rect">
            <a:avLst/>
          </a:prstGeom>
          <a:noFill/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/>
          <a:p>
            <a:pPr rtl="0"/>
            <a:r>
              <a:rPr lang="de" dirty="0"/>
              <a:t>CAS IE Modularbeit | 13.01.2025 | Marty Michel, Müller Stefan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F7344EC-49BF-9849-C634-6CC2C632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C7274EF-79A2-4EAD-98EF-7E5BB5EA068D}" type="datetime1">
              <a:rPr lang="de-DE" smtClean="0"/>
              <a:pPr rtl="0">
                <a:spcAft>
                  <a:spcPts val="600"/>
                </a:spcAft>
              </a:pPr>
              <a:t>06.01.2025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ADAE6-92F5-A3DF-51CC-4D84D8E49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19F07-9853-D6FF-F9B3-3CC24710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CoDe</a:t>
            </a:r>
            <a:r>
              <a:rPr lang="de-CH" dirty="0"/>
              <a:t>-Ausschnitte: </a:t>
            </a:r>
            <a:r>
              <a:rPr lang="de-CH" cap="none" dirty="0"/>
              <a:t>whoosh_searcher.py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7520E-D5D3-97E5-B7C8-B08A2F45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06.01.2025</a:t>
            </a:fld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4BA6D64-83C0-112C-A568-8ACB45EAF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312" y="2340864"/>
            <a:ext cx="6003495" cy="3634486"/>
          </a:xfrm>
        </p:spPr>
        <p:txBody>
          <a:bodyPr/>
          <a:lstStyle/>
          <a:p>
            <a:r>
              <a:rPr lang="de-CH" dirty="0"/>
              <a:t>parametrisierbare Scoring Funktion berücksichtigt:</a:t>
            </a:r>
          </a:p>
          <a:p>
            <a:pPr lvl="1"/>
            <a:r>
              <a:rPr lang="de-CH" dirty="0"/>
              <a:t>Position von Suchwörtern im Text</a:t>
            </a:r>
          </a:p>
          <a:p>
            <a:pPr lvl="1"/>
            <a:r>
              <a:rPr lang="de-CH" dirty="0"/>
              <a:t>Abstand zwischen Suchwörtern</a:t>
            </a:r>
          </a:p>
          <a:p>
            <a:pPr lvl="1"/>
            <a:r>
              <a:rPr lang="de-CH" dirty="0"/>
              <a:t>IDF (Inverse </a:t>
            </a:r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/>
              <a:t>Frequency</a:t>
            </a:r>
            <a:r>
              <a:rPr lang="de-CH" dirty="0"/>
              <a:t>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79AEAB-7F3F-A5FE-1E95-A12BDAFFE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30" y="2011978"/>
            <a:ext cx="4409783" cy="414386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5819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0643E-D82A-C4EC-4246-E8027982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0F62D4-1ED8-C07F-CB66-7460AEA8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06.01.2025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05D27C-3F62-F7E9-7A3C-4EBBFFB99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2657551"/>
            <a:ext cx="917385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7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314050-3835-0A46-3D73-E8603CC24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Zielsetzung des Projektes</a:t>
            </a:r>
          </a:p>
          <a:p>
            <a:r>
              <a:rPr lang="de-CH" sz="2800" dirty="0"/>
              <a:t>Vorgehen</a:t>
            </a:r>
          </a:p>
          <a:p>
            <a:r>
              <a:rPr lang="de-CH" sz="2800" dirty="0"/>
              <a:t>Erläuterung Code</a:t>
            </a:r>
          </a:p>
          <a:p>
            <a:r>
              <a:rPr lang="de-CH" sz="2800" dirty="0"/>
              <a:t>Demo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4D2DBC4-C853-B741-974C-3AF38472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06.01.2025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584F4-2C7C-A6B7-85FF-BDF4139C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5A4EF7-476A-F9C2-A4A1-4D97C061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Dokumente des aktuellen CAS schnell / effektiv durchsuchbar</a:t>
            </a:r>
          </a:p>
          <a:p>
            <a:r>
              <a:rPr lang="de-CH" sz="2800" dirty="0"/>
              <a:t>Kontext des Suchwortes in den Suchresultaten ersichtlich</a:t>
            </a:r>
          </a:p>
          <a:p>
            <a:r>
              <a:rPr lang="de-CH" sz="2800" dirty="0"/>
              <a:t>Webapplikation für Suche / Resultate</a:t>
            </a:r>
          </a:p>
          <a:p>
            <a:r>
              <a:rPr lang="de-CH" sz="2800" dirty="0"/>
              <a:t>Universeller Einsatz für beliebige Dokumentbibliotheken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21140B-B3D6-970D-B541-86F7267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06.01.2025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8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99F71-E2F3-992A-2D2E-2A1D5AAA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B98A52-6864-A757-FC62-AE04DCE4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1800" dirty="0"/>
              <a:t>Volltext-Index und Inverser Index als JSON speichern</a:t>
            </a:r>
            <a:br>
              <a:rPr lang="de-CH" sz="1800" dirty="0"/>
            </a:br>
            <a:r>
              <a:rPr lang="de-CH" sz="1800" dirty="0">
                <a:sym typeface="Wingdings" panose="05000000000000000000" pitchFamily="2" charset="2"/>
              </a:rPr>
              <a:t> Schlecht … (Index zu gross, zu wenig performant)</a:t>
            </a:r>
          </a:p>
          <a:p>
            <a:r>
              <a:rPr lang="de-CH" sz="1800" dirty="0">
                <a:sym typeface="Wingdings" panose="05000000000000000000" pitchFamily="2" charset="2"/>
              </a:rPr>
              <a:t>Suche nach flexibler und performanter Library für Indexierung und Search-Engine:</a:t>
            </a:r>
          </a:p>
          <a:p>
            <a:r>
              <a:rPr lang="de-CH" sz="1800" dirty="0" err="1">
                <a:solidFill>
                  <a:schemeClr val="accent2"/>
                </a:solidFill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Whoosh</a:t>
            </a:r>
            <a:r>
              <a:rPr lang="de-CH" sz="1800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CH" sz="1600" dirty="0">
                <a:sym typeface="Wingdings" panose="05000000000000000000" pitchFamily="2" charset="2"/>
              </a:rPr>
              <a:t>Reiner Python-Code, einfache Integration und Parametrisierung</a:t>
            </a:r>
          </a:p>
          <a:p>
            <a:pPr lvl="1"/>
            <a:r>
              <a:rPr lang="de-CH" sz="1600" dirty="0">
                <a:sym typeface="Wingdings" panose="05000000000000000000" pitchFamily="2" charset="2"/>
              </a:rPr>
              <a:t>Schnelle und flexible </a:t>
            </a:r>
            <a:r>
              <a:rPr lang="de-CH" sz="1600" dirty="0" err="1">
                <a:sym typeface="Wingdings" panose="05000000000000000000" pitchFamily="2" charset="2"/>
              </a:rPr>
              <a:t>indexierung</a:t>
            </a:r>
            <a:r>
              <a:rPr lang="de-CH" sz="1600" dirty="0">
                <a:sym typeface="Wingdings" panose="05000000000000000000" pitchFamily="2" charset="2"/>
              </a:rPr>
              <a:t> (</a:t>
            </a:r>
            <a:r>
              <a:rPr lang="de-CH" sz="1600" dirty="0" err="1">
                <a:sym typeface="Wingdings" panose="05000000000000000000" pitchFamily="2" charset="2"/>
              </a:rPr>
              <a:t>Stemming</a:t>
            </a:r>
            <a:r>
              <a:rPr lang="de-CH" sz="1600" dirty="0">
                <a:sym typeface="Wingdings" panose="05000000000000000000" pitchFamily="2" charset="2"/>
              </a:rPr>
              <a:t>, Multi-Language, Metafelder)</a:t>
            </a:r>
          </a:p>
          <a:p>
            <a:pPr lvl="1"/>
            <a:r>
              <a:rPr lang="de-CH" sz="1600" dirty="0"/>
              <a:t>Volltext-Suche (</a:t>
            </a:r>
            <a:r>
              <a:rPr lang="de-CH" sz="1600" dirty="0" err="1"/>
              <a:t>Booleans</a:t>
            </a:r>
            <a:r>
              <a:rPr lang="de-CH" sz="1600" dirty="0"/>
              <a:t>, Wildcards, </a:t>
            </a:r>
            <a:r>
              <a:rPr lang="de-CH" sz="1600" dirty="0" err="1"/>
              <a:t>Fuzzy</a:t>
            </a:r>
            <a:r>
              <a:rPr lang="de-CH" sz="1600" dirty="0"/>
              <a:t>-Search)</a:t>
            </a:r>
          </a:p>
          <a:p>
            <a:pPr lvl="1"/>
            <a:r>
              <a:rPr lang="de-CH" sz="1600" dirty="0" err="1"/>
              <a:t>Highlighting</a:t>
            </a:r>
            <a:r>
              <a:rPr lang="de-CH" sz="1600" dirty="0"/>
              <a:t> Resultate</a:t>
            </a:r>
          </a:p>
          <a:p>
            <a:pPr lvl="1"/>
            <a:r>
              <a:rPr lang="de-CH" sz="1600" dirty="0" err="1"/>
              <a:t>Apassbare</a:t>
            </a:r>
            <a:r>
              <a:rPr lang="de-CH" sz="1600" dirty="0"/>
              <a:t> Relevanzbewertung</a:t>
            </a:r>
          </a:p>
          <a:p>
            <a:pPr lvl="1"/>
            <a:r>
              <a:rPr lang="de-CH" sz="1600" dirty="0"/>
              <a:t>Stark komprimiertes und performantes File-Format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10E62-CE95-BB0D-4968-2BCC5426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06.01.2025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9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2009C-898E-1DF8-0EB7-993CA06E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CoDe</a:t>
            </a:r>
            <a:r>
              <a:rPr lang="de-CH" dirty="0"/>
              <a:t>-Ausschnitte: </a:t>
            </a:r>
            <a:r>
              <a:rPr lang="de-CH" cap="none" dirty="0"/>
              <a:t>directory_Indexer.py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DAD58D-1D6A-2E19-B7C6-C705A783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06.01.2025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2D140B9-BA26-688E-AD44-C3219111F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88" y="2262197"/>
            <a:ext cx="8764223" cy="3877216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5BA0C6B-C320-F9A8-A682-1324E03B9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365125"/>
          </a:xfrm>
        </p:spPr>
        <p:txBody>
          <a:bodyPr/>
          <a:lstStyle/>
          <a:p>
            <a:r>
              <a:rPr lang="de-CH" dirty="0"/>
              <a:t>Extraktion der Metadaten:</a:t>
            </a:r>
          </a:p>
        </p:txBody>
      </p:sp>
    </p:spTree>
    <p:extLst>
      <p:ext uri="{BB962C8B-B14F-4D97-AF65-F5344CB8AC3E}">
        <p14:creationId xmlns:p14="http://schemas.microsoft.com/office/powerpoint/2010/main" val="254804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95010-D8D4-1AB7-54BE-60DE6E6C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CoDe</a:t>
            </a:r>
            <a:r>
              <a:rPr lang="de-CH" dirty="0"/>
              <a:t>-Ausschnitte: </a:t>
            </a:r>
            <a:r>
              <a:rPr lang="de-CH" cap="none" dirty="0"/>
              <a:t>directory_Indexer.py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5062F-B11B-2837-BE6A-3676BDC9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4713"/>
            <a:ext cx="11029615" cy="898729"/>
          </a:xfrm>
        </p:spPr>
        <p:txBody>
          <a:bodyPr>
            <a:normAutofit/>
          </a:bodyPr>
          <a:lstStyle/>
          <a:p>
            <a:r>
              <a:rPr lang="de-CH" dirty="0"/>
              <a:t>Flexibles Schema für Index Generierung</a:t>
            </a:r>
          </a:p>
          <a:p>
            <a:r>
              <a:rPr lang="de-CH" dirty="0"/>
              <a:t>Analyzer: Integriertes </a:t>
            </a:r>
            <a:r>
              <a:rPr lang="de-CH" dirty="0" err="1"/>
              <a:t>Stemming</a:t>
            </a:r>
            <a:r>
              <a:rPr lang="de-CH" dirty="0"/>
              <a:t> / </a:t>
            </a:r>
            <a:r>
              <a:rPr lang="de-CH" dirty="0" err="1"/>
              <a:t>Stopwords</a:t>
            </a:r>
            <a:r>
              <a:rPr lang="de-CH" dirty="0"/>
              <a:t> entfernen (multi-</a:t>
            </a:r>
            <a:r>
              <a:rPr lang="de-CH" dirty="0" err="1"/>
              <a:t>language</a:t>
            </a:r>
            <a:r>
              <a:rPr lang="de-CH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8D9F5-1286-D5FC-BB40-04508557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06.01.2025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424947F-2D0D-140A-5425-8B09993DE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28" y="2903400"/>
            <a:ext cx="10955279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62AB7-EF98-9274-477E-CEAF817BD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85134-1BB3-5E78-AF42-A233463C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CoDe</a:t>
            </a:r>
            <a:r>
              <a:rPr lang="de-CH" dirty="0"/>
              <a:t>-Ausschnitte : </a:t>
            </a:r>
            <a:r>
              <a:rPr lang="de-CH" cap="none" dirty="0"/>
              <a:t>directory_Indexer.py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30006-D9A5-DB44-14F2-BF0A480B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5125"/>
          </a:xfrm>
        </p:spPr>
        <p:txBody>
          <a:bodyPr/>
          <a:lstStyle/>
          <a:p>
            <a:r>
              <a:rPr lang="de-CH" dirty="0"/>
              <a:t>Verwendung von </a:t>
            </a:r>
            <a:r>
              <a:rPr lang="de-CH" dirty="0" err="1"/>
              <a:t>multiprocessing</a:t>
            </a:r>
            <a:r>
              <a:rPr lang="de-CH" dirty="0"/>
              <a:t> für schnellere Indexerstellung: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C04C50-FD1B-5C6D-0748-306DE022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06.01.2025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E4B931-2478-6E26-39B1-500A4DFBA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2882878"/>
            <a:ext cx="11106150" cy="189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1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CCB70-E835-9563-8C33-62158555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Erläuterung Filestruktur Indices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53B905-3DC4-26DE-0F9B-09B80ACAA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900324"/>
            <a:ext cx="11029615" cy="2195676"/>
          </a:xfrm>
        </p:spPr>
        <p:txBody>
          <a:bodyPr/>
          <a:lstStyle/>
          <a:p>
            <a:r>
              <a:rPr lang="de-CH" dirty="0"/>
              <a:t>_MAIN_1.toc: Enthält Metadaten der Indices (Schema, Versionierung, Konfigurationsdetails)</a:t>
            </a:r>
          </a:p>
          <a:p>
            <a:r>
              <a:rPr lang="de-CH" dirty="0"/>
              <a:t>error_log.txt: Liste von nicht indizierten Dokumenten</a:t>
            </a:r>
          </a:p>
          <a:p>
            <a:r>
              <a:rPr lang="de-CH" dirty="0" err="1"/>
              <a:t>MAIN_xxx.seg</a:t>
            </a:r>
            <a:r>
              <a:rPr lang="de-CH" dirty="0"/>
              <a:t>: Komprimierte Index Datei(en)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Multiprocessing</a:t>
            </a:r>
            <a:r>
              <a:rPr lang="de-CH" dirty="0">
                <a:sym typeface="Wingdings" panose="05000000000000000000" pitchFamily="2" charset="2"/>
              </a:rPr>
              <a:t> erzeugt mehrere .</a:t>
            </a:r>
            <a:r>
              <a:rPr lang="de-CH" dirty="0" err="1">
                <a:sym typeface="Wingdings" panose="05000000000000000000" pitchFamily="2" charset="2"/>
              </a:rPr>
              <a:t>seg</a:t>
            </a:r>
            <a:r>
              <a:rPr lang="de-CH" dirty="0">
                <a:sym typeface="Wingdings" panose="05000000000000000000" pitchFamily="2" charset="2"/>
              </a:rPr>
              <a:t> Dateien</a:t>
            </a:r>
          </a:p>
          <a:p>
            <a:r>
              <a:rPr lang="de-CH" dirty="0">
                <a:sym typeface="Wingdings" panose="05000000000000000000" pitchFamily="2" charset="2"/>
              </a:rPr>
              <a:t>MAIN_WRITELOCK: Verhinderung gleichzeitiger Index-Bearbeitung mehrerer Prozesse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D7931D-321E-0279-0AF5-3B3A823F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06.01.2025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4066D6B-7FAB-313A-C0D0-CA5F0AA97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7" y="1976309"/>
            <a:ext cx="5677692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7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793FA-74BB-78AB-4815-313A5750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CoDe-AuFbau</a:t>
            </a:r>
            <a:r>
              <a:rPr lang="de-CH" dirty="0"/>
              <a:t>: </a:t>
            </a:r>
            <a:r>
              <a:rPr lang="de-CH" cap="none" dirty="0"/>
              <a:t>whoosh_searcher.py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5DCA9-4731-B178-1315-2C733DD9D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CustomScoring</a:t>
            </a:r>
            <a:r>
              <a:rPr lang="de-CH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FunctionWeighting</a:t>
            </a:r>
            <a:r>
              <a:rPr lang="de-CH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de-CH" dirty="0"/>
              <a:t>Berechnungsfunktion für Scoring</a:t>
            </a:r>
          </a:p>
          <a:p>
            <a:r>
              <a:rPr lang="de-CH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WhooshSearchEngine</a:t>
            </a:r>
            <a:r>
              <a:rPr lang="de-CH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de-CH" dirty="0"/>
              <a:t>Laden des Index</a:t>
            </a:r>
          </a:p>
          <a:p>
            <a:pPr lvl="1"/>
            <a:r>
              <a:rPr lang="de-CH" dirty="0"/>
              <a:t>Durchsuchen und Bewertung der Suchergebnisse</a:t>
            </a:r>
          </a:p>
          <a:p>
            <a:pPr lvl="1"/>
            <a:r>
              <a:rPr lang="de-CH" dirty="0"/>
              <a:t>Aufbereitung der Suchresultate</a:t>
            </a:r>
          </a:p>
          <a:p>
            <a:r>
              <a:rPr lang="de-CH" dirty="0"/>
              <a:t>Initialisierung der Web App (</a:t>
            </a:r>
            <a:r>
              <a:rPr lang="de-CH" dirty="0" err="1"/>
              <a:t>Flask</a:t>
            </a:r>
            <a:r>
              <a:rPr lang="de-CH" dirty="0"/>
              <a:t> Library </a:t>
            </a:r>
            <a:r>
              <a:rPr lang="de-CH" dirty="0">
                <a:sym typeface="Wingdings" panose="05000000000000000000" pitchFamily="2" charset="2"/>
              </a:rPr>
              <a:t> Individuelles HTML-Template für Suchmaske / Resultate)</a:t>
            </a:r>
            <a:endParaRPr lang="de-CH" dirty="0"/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BEA81D-5276-71B8-A984-DD996D14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06.01.2025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680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321</Words>
  <Application>Microsoft Office PowerPoint</Application>
  <PresentationFormat>Breitbild</PresentationFormat>
  <Paragraphs>64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Calibri</vt:lpstr>
      <vt:lpstr>Consolas</vt:lpstr>
      <vt:lpstr>Franklin Gothic Book</vt:lpstr>
      <vt:lpstr>Franklin Gothic Demi</vt:lpstr>
      <vt:lpstr>Wingdings</vt:lpstr>
      <vt:lpstr>Wingdings 2</vt:lpstr>
      <vt:lpstr>DividendVTI</vt:lpstr>
      <vt:lpstr>CAS-DOCs Search ENGINE</vt:lpstr>
      <vt:lpstr>Inhalt</vt:lpstr>
      <vt:lpstr>Zielsetzung</vt:lpstr>
      <vt:lpstr>Vorgehen</vt:lpstr>
      <vt:lpstr>CoDe-Ausschnitte: directory_Indexer.py</vt:lpstr>
      <vt:lpstr>CoDe-Ausschnitte: directory_Indexer.py</vt:lpstr>
      <vt:lpstr>CoDe-Ausschnitte : directory_Indexer.py</vt:lpstr>
      <vt:lpstr>Erläuterung Filestruktur Indices</vt:lpstr>
      <vt:lpstr>CoDe-AuFbau: whoosh_searcher.py</vt:lpstr>
      <vt:lpstr>CoDe-Ausschnitte: whoosh_searcher.py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Müller</dc:creator>
  <cp:lastModifiedBy>Stefan Müller</cp:lastModifiedBy>
  <cp:revision>23</cp:revision>
  <dcterms:created xsi:type="dcterms:W3CDTF">2025-01-04T09:52:23Z</dcterms:created>
  <dcterms:modified xsi:type="dcterms:W3CDTF">2025-01-06T14:47:21Z</dcterms:modified>
</cp:coreProperties>
</file>