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Amoresa" charset="1" panose="00000000000000000000"/>
      <p:regular r:id="rId10"/>
    </p:embeddedFont>
    <p:embeddedFont>
      <p:font typeface="Rosario" charset="1" panose="02000503040000020003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15.pn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561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727290">
            <a:off x="-1567890" y="-684103"/>
            <a:ext cx="5157429" cy="5827603"/>
          </a:xfrm>
          <a:custGeom>
            <a:avLst/>
            <a:gdLst/>
            <a:ahLst/>
            <a:cxnLst/>
            <a:rect r="r" b="b" t="t" l="l"/>
            <a:pathLst>
              <a:path h="5827603" w="5157429">
                <a:moveTo>
                  <a:pt x="0" y="0"/>
                </a:moveTo>
                <a:lnTo>
                  <a:pt x="5157429" y="0"/>
                </a:lnTo>
                <a:lnTo>
                  <a:pt x="5157429" y="5827603"/>
                </a:lnTo>
                <a:lnTo>
                  <a:pt x="0" y="5827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065">
            <a:off x="725825" y="4503212"/>
            <a:ext cx="2910405" cy="4601430"/>
          </a:xfrm>
          <a:custGeom>
            <a:avLst/>
            <a:gdLst/>
            <a:ahLst/>
            <a:cxnLst/>
            <a:rect r="r" b="b" t="t" l="l"/>
            <a:pathLst>
              <a:path h="4601430" w="2910405">
                <a:moveTo>
                  <a:pt x="0" y="0"/>
                </a:moveTo>
                <a:lnTo>
                  <a:pt x="2910405" y="0"/>
                </a:lnTo>
                <a:lnTo>
                  <a:pt x="2910405" y="4601430"/>
                </a:lnTo>
                <a:lnTo>
                  <a:pt x="0" y="46014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862901" y="4287613"/>
            <a:ext cx="5930321" cy="4970687"/>
          </a:xfrm>
          <a:custGeom>
            <a:avLst/>
            <a:gdLst/>
            <a:ahLst/>
            <a:cxnLst/>
            <a:rect r="r" b="b" t="t" l="l"/>
            <a:pathLst>
              <a:path h="4970687" w="5930321">
                <a:moveTo>
                  <a:pt x="0" y="0"/>
                </a:moveTo>
                <a:lnTo>
                  <a:pt x="5930322" y="0"/>
                </a:lnTo>
                <a:lnTo>
                  <a:pt x="5930322" y="4970687"/>
                </a:lnTo>
                <a:lnTo>
                  <a:pt x="0" y="49706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696389">
            <a:off x="14562941" y="-676248"/>
            <a:ext cx="5157429" cy="5827603"/>
          </a:xfrm>
          <a:custGeom>
            <a:avLst/>
            <a:gdLst/>
            <a:ahLst/>
            <a:cxnLst/>
            <a:rect r="r" b="b" t="t" l="l"/>
            <a:pathLst>
              <a:path h="5827603" w="5157429">
                <a:moveTo>
                  <a:pt x="5157428" y="0"/>
                </a:moveTo>
                <a:lnTo>
                  <a:pt x="0" y="0"/>
                </a:lnTo>
                <a:lnTo>
                  <a:pt x="0" y="5827603"/>
                </a:lnTo>
                <a:lnTo>
                  <a:pt x="5157428" y="5827603"/>
                </a:lnTo>
                <a:lnTo>
                  <a:pt x="5157428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171390">
            <a:off x="2871744" y="7423072"/>
            <a:ext cx="2129484" cy="1835228"/>
          </a:xfrm>
          <a:custGeom>
            <a:avLst/>
            <a:gdLst/>
            <a:ahLst/>
            <a:cxnLst/>
            <a:rect r="r" b="b" t="t" l="l"/>
            <a:pathLst>
              <a:path h="1835228" w="2129484">
                <a:moveTo>
                  <a:pt x="0" y="0"/>
                </a:moveTo>
                <a:lnTo>
                  <a:pt x="2129484" y="0"/>
                </a:lnTo>
                <a:lnTo>
                  <a:pt x="2129484" y="1835228"/>
                </a:lnTo>
                <a:lnTo>
                  <a:pt x="0" y="18352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828800" y="9434146"/>
            <a:ext cx="7315200" cy="1705708"/>
          </a:xfrm>
          <a:custGeom>
            <a:avLst/>
            <a:gdLst/>
            <a:ahLst/>
            <a:cxnLst/>
            <a:rect r="r" b="b" t="t" l="l"/>
            <a:pathLst>
              <a:path h="1705708" w="7315200">
                <a:moveTo>
                  <a:pt x="0" y="0"/>
                </a:moveTo>
                <a:lnTo>
                  <a:pt x="7315200" y="0"/>
                </a:lnTo>
                <a:lnTo>
                  <a:pt x="7315200" y="1705708"/>
                </a:lnTo>
                <a:lnTo>
                  <a:pt x="0" y="17057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86400" y="9434146"/>
            <a:ext cx="7315200" cy="1705708"/>
          </a:xfrm>
          <a:custGeom>
            <a:avLst/>
            <a:gdLst/>
            <a:ahLst/>
            <a:cxnLst/>
            <a:rect r="r" b="b" t="t" l="l"/>
            <a:pathLst>
              <a:path h="1705708" w="7315200">
                <a:moveTo>
                  <a:pt x="0" y="0"/>
                </a:moveTo>
                <a:lnTo>
                  <a:pt x="7315200" y="0"/>
                </a:lnTo>
                <a:lnTo>
                  <a:pt x="7315200" y="1705708"/>
                </a:lnTo>
                <a:lnTo>
                  <a:pt x="0" y="17057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801600" y="9434146"/>
            <a:ext cx="7315200" cy="1705708"/>
          </a:xfrm>
          <a:custGeom>
            <a:avLst/>
            <a:gdLst/>
            <a:ahLst/>
            <a:cxnLst/>
            <a:rect r="r" b="b" t="t" l="l"/>
            <a:pathLst>
              <a:path h="1705708" w="7315200">
                <a:moveTo>
                  <a:pt x="0" y="0"/>
                </a:moveTo>
                <a:lnTo>
                  <a:pt x="7315200" y="0"/>
                </a:lnTo>
                <a:lnTo>
                  <a:pt x="7315200" y="1705708"/>
                </a:lnTo>
                <a:lnTo>
                  <a:pt x="0" y="17057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348899" y="3970947"/>
            <a:ext cx="9437803" cy="1778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57"/>
              </a:lnSpc>
            </a:pPr>
            <a:r>
              <a:rPr lang="en-US" sz="12155">
                <a:solidFill>
                  <a:srgbClr val="FFFFFF"/>
                </a:solidFill>
                <a:latin typeface="Amoresa"/>
                <a:ea typeface="Amoresa"/>
                <a:cs typeface="Amoresa"/>
                <a:sym typeface="Amoresa"/>
              </a:rPr>
              <a:t>Cine_Track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01299" y="6386190"/>
            <a:ext cx="9285403" cy="864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1"/>
              </a:lnSpc>
            </a:pPr>
            <a:r>
              <a:rPr lang="en-US" sz="5887">
                <a:solidFill>
                  <a:srgbClr val="C5E5DE"/>
                </a:solidFill>
                <a:latin typeface="Rosario"/>
                <a:ea typeface="Rosario"/>
                <a:cs typeface="Rosario"/>
                <a:sym typeface="Rosario"/>
              </a:rPr>
              <a:t>Acanfora Martina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561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67552" y="2877725"/>
            <a:ext cx="10388840" cy="4125505"/>
            <a:chOff x="0" y="0"/>
            <a:chExt cx="2736155" cy="10865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36155" cy="1086553"/>
            </a:xfrm>
            <a:custGeom>
              <a:avLst/>
              <a:gdLst/>
              <a:ahLst/>
              <a:cxnLst/>
              <a:rect r="r" b="b" t="t" l="l"/>
              <a:pathLst>
                <a:path h="1086553" w="2736155">
                  <a:moveTo>
                    <a:pt x="38006" y="0"/>
                  </a:moveTo>
                  <a:lnTo>
                    <a:pt x="2698149" y="0"/>
                  </a:lnTo>
                  <a:cubicBezTo>
                    <a:pt x="2708229" y="0"/>
                    <a:pt x="2717896" y="4004"/>
                    <a:pt x="2725024" y="11132"/>
                  </a:cubicBezTo>
                  <a:cubicBezTo>
                    <a:pt x="2732151" y="18259"/>
                    <a:pt x="2736155" y="27926"/>
                    <a:pt x="2736155" y="38006"/>
                  </a:cubicBezTo>
                  <a:lnTo>
                    <a:pt x="2736155" y="1048547"/>
                  </a:lnTo>
                  <a:cubicBezTo>
                    <a:pt x="2736155" y="1058627"/>
                    <a:pt x="2732151" y="1068294"/>
                    <a:pt x="2725024" y="1075421"/>
                  </a:cubicBezTo>
                  <a:cubicBezTo>
                    <a:pt x="2717896" y="1082549"/>
                    <a:pt x="2708229" y="1086553"/>
                    <a:pt x="2698149" y="1086553"/>
                  </a:cubicBezTo>
                  <a:lnTo>
                    <a:pt x="38006" y="1086553"/>
                  </a:lnTo>
                  <a:cubicBezTo>
                    <a:pt x="27926" y="1086553"/>
                    <a:pt x="18259" y="1082549"/>
                    <a:pt x="11132" y="1075421"/>
                  </a:cubicBezTo>
                  <a:cubicBezTo>
                    <a:pt x="4004" y="1068294"/>
                    <a:pt x="0" y="1058627"/>
                    <a:pt x="0" y="1048547"/>
                  </a:cubicBezTo>
                  <a:lnTo>
                    <a:pt x="0" y="38006"/>
                  </a:lnTo>
                  <a:cubicBezTo>
                    <a:pt x="0" y="27926"/>
                    <a:pt x="4004" y="18259"/>
                    <a:pt x="11132" y="11132"/>
                  </a:cubicBezTo>
                  <a:cubicBezTo>
                    <a:pt x="18259" y="4004"/>
                    <a:pt x="27926" y="0"/>
                    <a:pt x="3800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36155" cy="11341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828800" y="9434146"/>
            <a:ext cx="7315200" cy="1705708"/>
          </a:xfrm>
          <a:custGeom>
            <a:avLst/>
            <a:gdLst/>
            <a:ahLst/>
            <a:cxnLst/>
            <a:rect r="r" b="b" t="t" l="l"/>
            <a:pathLst>
              <a:path h="1705708" w="7315200">
                <a:moveTo>
                  <a:pt x="0" y="0"/>
                </a:moveTo>
                <a:lnTo>
                  <a:pt x="7315200" y="0"/>
                </a:lnTo>
                <a:lnTo>
                  <a:pt x="7315200" y="1705708"/>
                </a:lnTo>
                <a:lnTo>
                  <a:pt x="0" y="17057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486400" y="9434146"/>
            <a:ext cx="7315200" cy="1705708"/>
          </a:xfrm>
          <a:custGeom>
            <a:avLst/>
            <a:gdLst/>
            <a:ahLst/>
            <a:cxnLst/>
            <a:rect r="r" b="b" t="t" l="l"/>
            <a:pathLst>
              <a:path h="1705708" w="7315200">
                <a:moveTo>
                  <a:pt x="0" y="0"/>
                </a:moveTo>
                <a:lnTo>
                  <a:pt x="7315200" y="0"/>
                </a:lnTo>
                <a:lnTo>
                  <a:pt x="7315200" y="1705708"/>
                </a:lnTo>
                <a:lnTo>
                  <a:pt x="0" y="17057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801600" y="9434146"/>
            <a:ext cx="7315200" cy="1705708"/>
          </a:xfrm>
          <a:custGeom>
            <a:avLst/>
            <a:gdLst/>
            <a:ahLst/>
            <a:cxnLst/>
            <a:rect r="r" b="b" t="t" l="l"/>
            <a:pathLst>
              <a:path h="1705708" w="7315200">
                <a:moveTo>
                  <a:pt x="0" y="0"/>
                </a:moveTo>
                <a:lnTo>
                  <a:pt x="7315200" y="0"/>
                </a:lnTo>
                <a:lnTo>
                  <a:pt x="7315200" y="1705708"/>
                </a:lnTo>
                <a:lnTo>
                  <a:pt x="0" y="17057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53800" y="4573360"/>
            <a:ext cx="3038852" cy="4480880"/>
          </a:xfrm>
          <a:custGeom>
            <a:avLst/>
            <a:gdLst/>
            <a:ahLst/>
            <a:cxnLst/>
            <a:rect r="r" b="b" t="t" l="l"/>
            <a:pathLst>
              <a:path h="4480880" w="3038852">
                <a:moveTo>
                  <a:pt x="0" y="0"/>
                </a:moveTo>
                <a:lnTo>
                  <a:pt x="3038852" y="0"/>
                </a:lnTo>
                <a:lnTo>
                  <a:pt x="3038852" y="4480881"/>
                </a:lnTo>
                <a:lnTo>
                  <a:pt x="0" y="44808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171390">
            <a:off x="3058779" y="7166399"/>
            <a:ext cx="2477511" cy="2135164"/>
          </a:xfrm>
          <a:custGeom>
            <a:avLst/>
            <a:gdLst/>
            <a:ahLst/>
            <a:cxnLst/>
            <a:rect r="r" b="b" t="t" l="l"/>
            <a:pathLst>
              <a:path h="2135164" w="2477511">
                <a:moveTo>
                  <a:pt x="0" y="0"/>
                </a:moveTo>
                <a:lnTo>
                  <a:pt x="2477511" y="0"/>
                </a:lnTo>
                <a:lnTo>
                  <a:pt x="2477511" y="2135164"/>
                </a:lnTo>
                <a:lnTo>
                  <a:pt x="0" y="21351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401800" y="-53854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-337782" y="-53854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167527" y="1556955"/>
            <a:ext cx="7952946" cy="1131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2"/>
              </a:lnSpc>
            </a:pPr>
            <a:r>
              <a:rPr lang="en-US" sz="7703">
                <a:solidFill>
                  <a:srgbClr val="FFFFFF"/>
                </a:solidFill>
                <a:latin typeface="Amoresa"/>
                <a:ea typeface="Amoresa"/>
                <a:cs typeface="Amoresa"/>
                <a:sym typeface="Amoresa"/>
              </a:rPr>
              <a:t>Cos’è CineTrack?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78271" y="3519105"/>
            <a:ext cx="8731458" cy="2785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8"/>
              </a:lnSpc>
            </a:pPr>
            <a:r>
              <a:rPr lang="en-US" sz="3205">
                <a:solidFill>
                  <a:srgbClr val="1B4279"/>
                </a:solidFill>
                <a:latin typeface="Rosario"/>
                <a:ea typeface="Rosario"/>
                <a:cs typeface="Rosario"/>
                <a:sym typeface="Rosario"/>
              </a:rPr>
              <a:t>CineTrack è la tua guida personale al mondo del cinema! Quest’applicazione è un diario cinematografico digitale, progettata per aiutare l’utente a creare la propria lista personale di film preferiti e scoprire nuovi titoli. 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844885">
            <a:off x="14028541" y="5633750"/>
            <a:ext cx="3223408" cy="3357717"/>
          </a:xfrm>
          <a:custGeom>
            <a:avLst/>
            <a:gdLst/>
            <a:ahLst/>
            <a:cxnLst/>
            <a:rect r="r" b="b" t="t" l="l"/>
            <a:pathLst>
              <a:path h="3357717" w="3223408">
                <a:moveTo>
                  <a:pt x="0" y="0"/>
                </a:moveTo>
                <a:lnTo>
                  <a:pt x="3223408" y="0"/>
                </a:lnTo>
                <a:lnTo>
                  <a:pt x="3223408" y="3357717"/>
                </a:lnTo>
                <a:lnTo>
                  <a:pt x="0" y="33577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561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28800" y="9434146"/>
            <a:ext cx="7315200" cy="1705708"/>
          </a:xfrm>
          <a:custGeom>
            <a:avLst/>
            <a:gdLst/>
            <a:ahLst/>
            <a:cxnLst/>
            <a:rect r="r" b="b" t="t" l="l"/>
            <a:pathLst>
              <a:path h="1705708" w="7315200">
                <a:moveTo>
                  <a:pt x="0" y="0"/>
                </a:moveTo>
                <a:lnTo>
                  <a:pt x="7315200" y="0"/>
                </a:lnTo>
                <a:lnTo>
                  <a:pt x="7315200" y="1705708"/>
                </a:lnTo>
                <a:lnTo>
                  <a:pt x="0" y="17057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86400" y="9434146"/>
            <a:ext cx="7315200" cy="1705708"/>
          </a:xfrm>
          <a:custGeom>
            <a:avLst/>
            <a:gdLst/>
            <a:ahLst/>
            <a:cxnLst/>
            <a:rect r="r" b="b" t="t" l="l"/>
            <a:pathLst>
              <a:path h="1705708" w="7315200">
                <a:moveTo>
                  <a:pt x="0" y="0"/>
                </a:moveTo>
                <a:lnTo>
                  <a:pt x="7315200" y="0"/>
                </a:lnTo>
                <a:lnTo>
                  <a:pt x="7315200" y="1705708"/>
                </a:lnTo>
                <a:lnTo>
                  <a:pt x="0" y="17057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01600" y="9434146"/>
            <a:ext cx="7315200" cy="1705708"/>
          </a:xfrm>
          <a:custGeom>
            <a:avLst/>
            <a:gdLst/>
            <a:ahLst/>
            <a:cxnLst/>
            <a:rect r="r" b="b" t="t" l="l"/>
            <a:pathLst>
              <a:path h="1705708" w="7315200">
                <a:moveTo>
                  <a:pt x="0" y="0"/>
                </a:moveTo>
                <a:lnTo>
                  <a:pt x="7315200" y="0"/>
                </a:lnTo>
                <a:lnTo>
                  <a:pt x="7315200" y="1705708"/>
                </a:lnTo>
                <a:lnTo>
                  <a:pt x="0" y="17057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38166" y="4573360"/>
            <a:ext cx="3038852" cy="4480880"/>
          </a:xfrm>
          <a:custGeom>
            <a:avLst/>
            <a:gdLst/>
            <a:ahLst/>
            <a:cxnLst/>
            <a:rect r="r" b="b" t="t" l="l"/>
            <a:pathLst>
              <a:path h="4480880" w="3038852">
                <a:moveTo>
                  <a:pt x="0" y="0"/>
                </a:moveTo>
                <a:lnTo>
                  <a:pt x="3038852" y="0"/>
                </a:lnTo>
                <a:lnTo>
                  <a:pt x="3038852" y="4480881"/>
                </a:lnTo>
                <a:lnTo>
                  <a:pt x="0" y="44808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171390">
            <a:off x="2138805" y="7166399"/>
            <a:ext cx="2477511" cy="2135164"/>
          </a:xfrm>
          <a:custGeom>
            <a:avLst/>
            <a:gdLst/>
            <a:ahLst/>
            <a:cxnLst/>
            <a:rect r="r" b="b" t="t" l="l"/>
            <a:pathLst>
              <a:path h="2135164" w="2477511">
                <a:moveTo>
                  <a:pt x="0" y="0"/>
                </a:moveTo>
                <a:lnTo>
                  <a:pt x="2477512" y="0"/>
                </a:lnTo>
                <a:lnTo>
                  <a:pt x="2477512" y="2135164"/>
                </a:lnTo>
                <a:lnTo>
                  <a:pt x="0" y="21351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01800" y="-53854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-337782" y="-53854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167527" y="1556955"/>
            <a:ext cx="7952946" cy="1131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2"/>
              </a:lnSpc>
            </a:pPr>
            <a:r>
              <a:rPr lang="en-US" sz="7703">
                <a:solidFill>
                  <a:srgbClr val="FFFFFF"/>
                </a:solidFill>
                <a:latin typeface="Amoresa"/>
                <a:ea typeface="Amoresa"/>
                <a:cs typeface="Amoresa"/>
                <a:sym typeface="Amoresa"/>
              </a:rPr>
              <a:t>Le sue funzioni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56655" y="3375735"/>
            <a:ext cx="10374691" cy="3468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3751" indent="-356875" lvl="1">
              <a:lnSpc>
                <a:spcPts val="4628"/>
              </a:lnSpc>
              <a:buAutoNum type="arabicPeriod" startAt="1"/>
            </a:pPr>
            <a:r>
              <a:rPr lang="en-US" sz="3305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Visualizzare una lista di film ottenuti tramite una chiamata a un'API esterna.</a:t>
            </a:r>
          </a:p>
          <a:p>
            <a:pPr algn="ctr" marL="713751" indent="-356875" lvl="1">
              <a:lnSpc>
                <a:spcPts val="4628"/>
              </a:lnSpc>
              <a:buAutoNum type="arabicPeriod" startAt="1"/>
            </a:pPr>
            <a:r>
              <a:rPr lang="en-US" sz="3305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Selezionare i film che ti piacciono</a:t>
            </a:r>
            <a:r>
              <a:rPr lang="en-US" sz="3305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.</a:t>
            </a:r>
          </a:p>
          <a:p>
            <a:pPr algn="ctr" marL="713751" indent="-356875" lvl="1">
              <a:lnSpc>
                <a:spcPts val="4628"/>
              </a:lnSpc>
              <a:buAutoNum type="arabicPeriod" startAt="1"/>
            </a:pPr>
            <a:r>
              <a:rPr lang="en-US" sz="3305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Filtrare i film per visualizzare solo quelli che hanno ricevuto un “mi piace”.</a:t>
            </a:r>
          </a:p>
          <a:p>
            <a:pPr algn="ctr">
              <a:lnSpc>
                <a:spcPts val="4628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-844885">
            <a:off x="14028541" y="5633750"/>
            <a:ext cx="3223408" cy="3357717"/>
          </a:xfrm>
          <a:custGeom>
            <a:avLst/>
            <a:gdLst/>
            <a:ahLst/>
            <a:cxnLst/>
            <a:rect r="r" b="b" t="t" l="l"/>
            <a:pathLst>
              <a:path h="3357717" w="3223408">
                <a:moveTo>
                  <a:pt x="0" y="0"/>
                </a:moveTo>
                <a:lnTo>
                  <a:pt x="3223408" y="0"/>
                </a:lnTo>
                <a:lnTo>
                  <a:pt x="3223408" y="3357717"/>
                </a:lnTo>
                <a:lnTo>
                  <a:pt x="0" y="33577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561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4065">
            <a:off x="725825" y="4503212"/>
            <a:ext cx="2910405" cy="4601430"/>
          </a:xfrm>
          <a:custGeom>
            <a:avLst/>
            <a:gdLst/>
            <a:ahLst/>
            <a:cxnLst/>
            <a:rect r="r" b="b" t="t" l="l"/>
            <a:pathLst>
              <a:path h="4601430" w="2910405">
                <a:moveTo>
                  <a:pt x="0" y="0"/>
                </a:moveTo>
                <a:lnTo>
                  <a:pt x="2910405" y="0"/>
                </a:lnTo>
                <a:lnTo>
                  <a:pt x="2910405" y="4601430"/>
                </a:lnTo>
                <a:lnTo>
                  <a:pt x="0" y="4601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71390">
            <a:off x="2871744" y="7423072"/>
            <a:ext cx="2129484" cy="1835228"/>
          </a:xfrm>
          <a:custGeom>
            <a:avLst/>
            <a:gdLst/>
            <a:ahLst/>
            <a:cxnLst/>
            <a:rect r="r" b="b" t="t" l="l"/>
            <a:pathLst>
              <a:path h="1835228" w="2129484">
                <a:moveTo>
                  <a:pt x="0" y="0"/>
                </a:moveTo>
                <a:lnTo>
                  <a:pt x="2129484" y="0"/>
                </a:lnTo>
                <a:lnTo>
                  <a:pt x="2129484" y="1835228"/>
                </a:lnTo>
                <a:lnTo>
                  <a:pt x="0" y="18352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828800" y="9434146"/>
            <a:ext cx="7315200" cy="1705708"/>
          </a:xfrm>
          <a:custGeom>
            <a:avLst/>
            <a:gdLst/>
            <a:ahLst/>
            <a:cxnLst/>
            <a:rect r="r" b="b" t="t" l="l"/>
            <a:pathLst>
              <a:path h="1705708" w="7315200">
                <a:moveTo>
                  <a:pt x="0" y="0"/>
                </a:moveTo>
                <a:lnTo>
                  <a:pt x="7315200" y="0"/>
                </a:lnTo>
                <a:lnTo>
                  <a:pt x="7315200" y="1705708"/>
                </a:lnTo>
                <a:lnTo>
                  <a:pt x="0" y="17057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86400" y="9434146"/>
            <a:ext cx="7315200" cy="1705708"/>
          </a:xfrm>
          <a:custGeom>
            <a:avLst/>
            <a:gdLst/>
            <a:ahLst/>
            <a:cxnLst/>
            <a:rect r="r" b="b" t="t" l="l"/>
            <a:pathLst>
              <a:path h="1705708" w="7315200">
                <a:moveTo>
                  <a:pt x="0" y="0"/>
                </a:moveTo>
                <a:lnTo>
                  <a:pt x="7315200" y="0"/>
                </a:lnTo>
                <a:lnTo>
                  <a:pt x="7315200" y="1705708"/>
                </a:lnTo>
                <a:lnTo>
                  <a:pt x="0" y="17057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801600" y="9434146"/>
            <a:ext cx="7315200" cy="1705708"/>
          </a:xfrm>
          <a:custGeom>
            <a:avLst/>
            <a:gdLst/>
            <a:ahLst/>
            <a:cxnLst/>
            <a:rect r="r" b="b" t="t" l="l"/>
            <a:pathLst>
              <a:path h="1705708" w="7315200">
                <a:moveTo>
                  <a:pt x="0" y="0"/>
                </a:moveTo>
                <a:lnTo>
                  <a:pt x="7315200" y="0"/>
                </a:lnTo>
                <a:lnTo>
                  <a:pt x="7315200" y="1705708"/>
                </a:lnTo>
                <a:lnTo>
                  <a:pt x="0" y="17057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59524" y="0"/>
            <a:ext cx="5084152" cy="10287000"/>
          </a:xfrm>
          <a:custGeom>
            <a:avLst/>
            <a:gdLst/>
            <a:ahLst/>
            <a:cxnLst/>
            <a:rect r="r" b="b" t="t" l="l"/>
            <a:pathLst>
              <a:path h="10287000" w="5084152">
                <a:moveTo>
                  <a:pt x="0" y="0"/>
                </a:moveTo>
                <a:lnTo>
                  <a:pt x="5084152" y="0"/>
                </a:lnTo>
                <a:lnTo>
                  <a:pt x="508415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480" y="249978"/>
            <a:ext cx="3418640" cy="2057400"/>
          </a:xfrm>
          <a:custGeom>
            <a:avLst/>
            <a:gdLst/>
            <a:ahLst/>
            <a:cxnLst/>
            <a:rect r="r" b="b" t="t" l="l"/>
            <a:pathLst>
              <a:path h="2057400" w="3418640">
                <a:moveTo>
                  <a:pt x="0" y="0"/>
                </a:moveTo>
                <a:lnTo>
                  <a:pt x="3418640" y="0"/>
                </a:lnTo>
                <a:lnTo>
                  <a:pt x="341864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91368" y="2755053"/>
            <a:ext cx="7246971" cy="1134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8"/>
              </a:lnSpc>
            </a:pPr>
            <a:r>
              <a:rPr lang="en-US" sz="7700">
                <a:solidFill>
                  <a:srgbClr val="FFFFFF"/>
                </a:solidFill>
                <a:latin typeface="Amoresa"/>
                <a:ea typeface="Amoresa"/>
                <a:cs typeface="Amoresa"/>
                <a:sym typeface="Amoresa"/>
              </a:rPr>
              <a:t>Interfaccia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695181" y="4235947"/>
            <a:ext cx="6343157" cy="1144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8"/>
              </a:lnSpc>
              <a:spcBef>
                <a:spcPct val="0"/>
              </a:spcBef>
            </a:pPr>
            <a:r>
              <a:rPr lang="en-US" sz="3305" strike="noStrike" u="none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Per l’interfaccia mi sono ispirata all’applicazione «Tv Time»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DAGqjBUaMUE</dc:identifier>
  <dcterms:modified xsi:type="dcterms:W3CDTF">2011-08-01T06:04:30Z</dcterms:modified>
  <cp:revision>1</cp:revision>
  <dc:title>Cine_Track</dc:title>
</cp:coreProperties>
</file>