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5143500" cx="9144000"/>
  <p:notesSz cx="6858000" cy="9144000"/>
  <p:embeddedFontLst>
    <p:embeddedFont>
      <p:font typeface="Roboto"/>
      <p:regular r:id="rId50"/>
      <p:bold r:id="rId51"/>
      <p:italic r:id="rId52"/>
      <p:boldItalic r:id="rId53"/>
    </p:embeddedFont>
    <p:embeddedFont>
      <p:font typeface="Fjalla One"/>
      <p:regular r:id="rId54"/>
    </p:embeddedFont>
    <p:embeddedFont>
      <p:font typeface="Barlow Semi Condensed Medium"/>
      <p:regular r:id="rId55"/>
      <p:bold r:id="rId56"/>
      <p:italic r:id="rId57"/>
      <p:boldItalic r:id="rId58"/>
    </p:embeddedFont>
    <p:embeddedFont>
      <p:font typeface="Barlow Semi Condensed"/>
      <p:regular r:id="rId59"/>
      <p:bold r:id="rId60"/>
      <p:italic r:id="rId61"/>
      <p:boldItalic r:id="rId62"/>
    </p:embeddedFont>
    <p:embeddedFont>
      <p:font typeface="Barlow Semi Condensed SemiBold"/>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BarlowSemiCondensed-boldItalic.fntdata"/><Relationship Id="rId61" Type="http://schemas.openxmlformats.org/officeDocument/2006/relationships/font" Target="fonts/BarlowSemiCondensed-italic.fntdata"/><Relationship Id="rId20" Type="http://schemas.openxmlformats.org/officeDocument/2006/relationships/slide" Target="slides/slide16.xml"/><Relationship Id="rId64" Type="http://schemas.openxmlformats.org/officeDocument/2006/relationships/font" Target="fonts/BarlowSemiCondensedSemiBold-bold.fntdata"/><Relationship Id="rId63" Type="http://schemas.openxmlformats.org/officeDocument/2006/relationships/font" Target="fonts/BarlowSemiCondensedSemiBold-regular.fntdata"/><Relationship Id="rId22" Type="http://schemas.openxmlformats.org/officeDocument/2006/relationships/slide" Target="slides/slide18.xml"/><Relationship Id="rId66" Type="http://schemas.openxmlformats.org/officeDocument/2006/relationships/font" Target="fonts/BarlowSemiCondensedSemiBold-boldItalic.fntdata"/><Relationship Id="rId21" Type="http://schemas.openxmlformats.org/officeDocument/2006/relationships/slide" Target="slides/slide17.xml"/><Relationship Id="rId65" Type="http://schemas.openxmlformats.org/officeDocument/2006/relationships/font" Target="fonts/BarlowSemiCondensedSemiBold-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BarlowSemiCondensed-bold.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7.xml"/><Relationship Id="rId55" Type="http://schemas.openxmlformats.org/officeDocument/2006/relationships/font" Target="fonts/BarlowSemiCondensedMedium-regular.fntdata"/><Relationship Id="rId10" Type="http://schemas.openxmlformats.org/officeDocument/2006/relationships/slide" Target="slides/slide6.xml"/><Relationship Id="rId54" Type="http://schemas.openxmlformats.org/officeDocument/2006/relationships/font" Target="fonts/FjallaOne-regular.fntdata"/><Relationship Id="rId13" Type="http://schemas.openxmlformats.org/officeDocument/2006/relationships/slide" Target="slides/slide9.xml"/><Relationship Id="rId57" Type="http://schemas.openxmlformats.org/officeDocument/2006/relationships/font" Target="fonts/BarlowSemiCondensedMedium-italic.fntdata"/><Relationship Id="rId12" Type="http://schemas.openxmlformats.org/officeDocument/2006/relationships/slide" Target="slides/slide8.xml"/><Relationship Id="rId56" Type="http://schemas.openxmlformats.org/officeDocument/2006/relationships/font" Target="fonts/BarlowSemiCondensedMedium-bold.fntdata"/><Relationship Id="rId15" Type="http://schemas.openxmlformats.org/officeDocument/2006/relationships/slide" Target="slides/slide11.xml"/><Relationship Id="rId59" Type="http://schemas.openxmlformats.org/officeDocument/2006/relationships/font" Target="fonts/BarlowSemiCondensed-regular.fntdata"/><Relationship Id="rId14" Type="http://schemas.openxmlformats.org/officeDocument/2006/relationships/slide" Target="slides/slide10.xml"/><Relationship Id="rId58" Type="http://schemas.openxmlformats.org/officeDocument/2006/relationships/font" Target="fonts/BarlowSemiCondensedMedium-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Oczywiście, oto propozycja struktury prezentacji na temat Test Driven Development (TDD) oraz testowania oprogramowania: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Tytuł: Wprowadzenie do Test Driven Development (TDD) i Testowania Oprogramowania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1. Wprowadzenie</a:t>
            </a:r>
            <a:endParaRPr/>
          </a:p>
          <a:p>
            <a:pPr indent="0" lvl="0" marL="0" rtl="0" algn="l">
              <a:spcBef>
                <a:spcPts val="0"/>
              </a:spcBef>
              <a:spcAft>
                <a:spcPts val="0"/>
              </a:spcAft>
              <a:buClr>
                <a:schemeClr val="dk1"/>
              </a:buClr>
              <a:buSzPts val="1100"/>
              <a:buFont typeface="Arial"/>
              <a:buNone/>
            </a:pPr>
            <a:r>
              <a:rPr lang="en"/>
              <a:t>   - Definicja Test Driven Development (TDD)</a:t>
            </a:r>
            <a:endParaRPr/>
          </a:p>
          <a:p>
            <a:pPr indent="0" lvl="0" marL="0" rtl="0" algn="l">
              <a:spcBef>
                <a:spcPts val="0"/>
              </a:spcBef>
              <a:spcAft>
                <a:spcPts val="0"/>
              </a:spcAft>
              <a:buClr>
                <a:schemeClr val="dk1"/>
              </a:buClr>
              <a:buSzPts val="1100"/>
              <a:buFont typeface="Arial"/>
              <a:buNone/>
            </a:pPr>
            <a:r>
              <a:rPr lang="en"/>
              <a:t>   - Cel TDD: Zapewnienie jakości kodu od samego początku</a:t>
            </a:r>
            <a:endParaRPr/>
          </a:p>
          <a:p>
            <a:pPr indent="0" lvl="0" marL="0" rtl="0" algn="l">
              <a:spcBef>
                <a:spcPts val="0"/>
              </a:spcBef>
              <a:spcAft>
                <a:spcPts val="0"/>
              </a:spcAft>
              <a:buClr>
                <a:schemeClr val="dk1"/>
              </a:buClr>
              <a:buSzPts val="1100"/>
              <a:buFont typeface="Arial"/>
              <a:buNone/>
            </a:pPr>
            <a:r>
              <a:rPr lang="en"/>
              <a:t>   - Zalety stosowania TDD w procesie programowania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2. Krok po kroku: TDD w akcji</a:t>
            </a:r>
            <a:endParaRPr/>
          </a:p>
          <a:p>
            <a:pPr indent="0" lvl="0" marL="0" rtl="0" algn="l">
              <a:spcBef>
                <a:spcPts val="0"/>
              </a:spcBef>
              <a:spcAft>
                <a:spcPts val="0"/>
              </a:spcAft>
              <a:buClr>
                <a:schemeClr val="dk1"/>
              </a:buClr>
              <a:buSzPts val="1100"/>
              <a:buFont typeface="Arial"/>
              <a:buNone/>
            </a:pPr>
            <a:r>
              <a:rPr lang="en"/>
              <a:t>   - Fazy TDD: Red-Green-Refactor</a:t>
            </a:r>
            <a:endParaRPr/>
          </a:p>
          <a:p>
            <a:pPr indent="0" lvl="0" marL="0" rtl="0" algn="l">
              <a:spcBef>
                <a:spcPts val="0"/>
              </a:spcBef>
              <a:spcAft>
                <a:spcPts val="0"/>
              </a:spcAft>
              <a:buClr>
                <a:schemeClr val="dk1"/>
              </a:buClr>
              <a:buSzPts val="1100"/>
              <a:buFont typeface="Arial"/>
              <a:buNone/>
            </a:pPr>
            <a:r>
              <a:rPr lang="en"/>
              <a:t>   - **Przykład: Program "Hello World"**</a:t>
            </a:r>
            <a:endParaRPr/>
          </a:p>
          <a:p>
            <a:pPr indent="0" lvl="0" marL="0" rtl="0" algn="l">
              <a:spcBef>
                <a:spcPts val="0"/>
              </a:spcBef>
              <a:spcAft>
                <a:spcPts val="0"/>
              </a:spcAft>
              <a:buClr>
                <a:schemeClr val="dk1"/>
              </a:buClr>
              <a:buSzPts val="1100"/>
              <a:buFont typeface="Arial"/>
              <a:buNone/>
            </a:pPr>
            <a:r>
              <a:rPr lang="en"/>
              <a:t>      1. **Red (czerwony):** Napisanie testu przed implementacją kodu</a:t>
            </a:r>
            <a:endParaRPr/>
          </a:p>
          <a:p>
            <a:pPr indent="0" lvl="0" marL="0" rtl="0" algn="l">
              <a:spcBef>
                <a:spcPts val="0"/>
              </a:spcBef>
              <a:spcAft>
                <a:spcPts val="0"/>
              </a:spcAft>
              <a:buClr>
                <a:schemeClr val="dk1"/>
              </a:buClr>
              <a:buSzPts val="1100"/>
              <a:buFont typeface="Arial"/>
              <a:buNone/>
            </a:pPr>
            <a:r>
              <a:rPr lang="en"/>
              <a:t>      2. **Green (zielony):** Implementacja minimalnego kodu, aby test przeszedł</a:t>
            </a:r>
            <a:endParaRPr/>
          </a:p>
          <a:p>
            <a:pPr indent="0" lvl="0" marL="0" rtl="0" algn="l">
              <a:spcBef>
                <a:spcPts val="0"/>
              </a:spcBef>
              <a:spcAft>
                <a:spcPts val="0"/>
              </a:spcAft>
              <a:buClr>
                <a:schemeClr val="dk1"/>
              </a:buClr>
              <a:buSzPts val="1100"/>
              <a:buFont typeface="Arial"/>
              <a:buNone/>
            </a:pPr>
            <a:r>
              <a:rPr lang="en"/>
              <a:t>      3. **Refactor (refaktor):** Poprawa i optymalizacja kodu</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3. Testy Jednostkowe</a:t>
            </a:r>
            <a:endParaRPr/>
          </a:p>
          <a:p>
            <a:pPr indent="0" lvl="0" marL="0" rtl="0" algn="l">
              <a:spcBef>
                <a:spcPts val="0"/>
              </a:spcBef>
              <a:spcAft>
                <a:spcPts val="0"/>
              </a:spcAft>
              <a:buClr>
                <a:schemeClr val="dk1"/>
              </a:buClr>
              <a:buSzPts val="1100"/>
              <a:buFont typeface="Arial"/>
              <a:buNone/>
            </a:pPr>
            <a:r>
              <a:rPr lang="en"/>
              <a:t>   - Definicja testów jednostkowych</a:t>
            </a:r>
            <a:endParaRPr/>
          </a:p>
          <a:p>
            <a:pPr indent="0" lvl="0" marL="0" rtl="0" algn="l">
              <a:spcBef>
                <a:spcPts val="0"/>
              </a:spcBef>
              <a:spcAft>
                <a:spcPts val="0"/>
              </a:spcAft>
              <a:buClr>
                <a:schemeClr val="dk1"/>
              </a:buClr>
              <a:buSzPts val="1100"/>
              <a:buFont typeface="Arial"/>
              <a:buNone/>
            </a:pPr>
            <a:r>
              <a:rPr lang="en"/>
              <a:t>   - Narzędzia do testowania jednostkowego (np. JUnit, NUnit, pytest)</a:t>
            </a:r>
            <a:endParaRPr/>
          </a:p>
          <a:p>
            <a:pPr indent="0" lvl="0" marL="0" rtl="0" algn="l">
              <a:spcBef>
                <a:spcPts val="0"/>
              </a:spcBef>
              <a:spcAft>
                <a:spcPts val="0"/>
              </a:spcAft>
              <a:buClr>
                <a:schemeClr val="dk1"/>
              </a:buClr>
              <a:buSzPts val="1100"/>
              <a:buFont typeface="Arial"/>
              <a:buNone/>
            </a:pPr>
            <a:r>
              <a:rPr lang="en"/>
              <a:t>   - **Przykład: Test jednostkowy w programie "Hello World"**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4. Testy Manualne</a:t>
            </a:r>
            <a:endParaRPr/>
          </a:p>
          <a:p>
            <a:pPr indent="0" lvl="0" marL="0" rtl="0" algn="l">
              <a:spcBef>
                <a:spcPts val="0"/>
              </a:spcBef>
              <a:spcAft>
                <a:spcPts val="0"/>
              </a:spcAft>
              <a:buClr>
                <a:schemeClr val="dk1"/>
              </a:buClr>
              <a:buSzPts val="1100"/>
              <a:buFont typeface="Arial"/>
              <a:buNone/>
            </a:pPr>
            <a:r>
              <a:rPr lang="en"/>
              <a:t>   - Rola testów manualnych w procesie testowania</a:t>
            </a:r>
            <a:endParaRPr/>
          </a:p>
          <a:p>
            <a:pPr indent="0" lvl="0" marL="0" rtl="0" algn="l">
              <a:spcBef>
                <a:spcPts val="0"/>
              </a:spcBef>
              <a:spcAft>
                <a:spcPts val="0"/>
              </a:spcAft>
              <a:buClr>
                <a:schemeClr val="dk1"/>
              </a:buClr>
              <a:buSzPts val="1100"/>
              <a:buFont typeface="Arial"/>
              <a:buNone/>
            </a:pPr>
            <a:r>
              <a:rPr lang="en"/>
              <a:t>   - Kiedy stosować testy manualne</a:t>
            </a:r>
            <a:endParaRPr/>
          </a:p>
          <a:p>
            <a:pPr indent="0" lvl="0" marL="0" rtl="0" algn="l">
              <a:spcBef>
                <a:spcPts val="0"/>
              </a:spcBef>
              <a:spcAft>
                <a:spcPts val="0"/>
              </a:spcAft>
              <a:buClr>
                <a:schemeClr val="dk1"/>
              </a:buClr>
              <a:buSzPts val="1100"/>
              <a:buFont typeface="Arial"/>
              <a:buNone/>
            </a:pPr>
            <a:r>
              <a:rPr lang="en"/>
              <a:t>   - Wyzwania związane z testami manualnymi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5. Testy Środowiskowe</a:t>
            </a:r>
            <a:endParaRPr/>
          </a:p>
          <a:p>
            <a:pPr indent="0" lvl="0" marL="0" rtl="0" algn="l">
              <a:spcBef>
                <a:spcPts val="0"/>
              </a:spcBef>
              <a:spcAft>
                <a:spcPts val="0"/>
              </a:spcAft>
              <a:buClr>
                <a:schemeClr val="dk1"/>
              </a:buClr>
              <a:buSzPts val="1100"/>
              <a:buFont typeface="Arial"/>
              <a:buNone/>
            </a:pPr>
            <a:r>
              <a:rPr lang="en"/>
              <a:t>   - Definicja testów środowiskowych</a:t>
            </a:r>
            <a:endParaRPr/>
          </a:p>
          <a:p>
            <a:pPr indent="0" lvl="0" marL="0" rtl="0" algn="l">
              <a:spcBef>
                <a:spcPts val="0"/>
              </a:spcBef>
              <a:spcAft>
                <a:spcPts val="0"/>
              </a:spcAft>
              <a:buClr>
                <a:schemeClr val="dk1"/>
              </a:buClr>
              <a:buSzPts val="1100"/>
              <a:buFont typeface="Arial"/>
              <a:buNone/>
            </a:pPr>
            <a:r>
              <a:rPr lang="en"/>
              <a:t>   - Automatyzacja testów środowiskowych</a:t>
            </a:r>
            <a:endParaRPr/>
          </a:p>
          <a:p>
            <a:pPr indent="0" lvl="0" marL="0" rtl="0" algn="l">
              <a:spcBef>
                <a:spcPts val="0"/>
              </a:spcBef>
              <a:spcAft>
                <a:spcPts val="0"/>
              </a:spcAft>
              <a:buClr>
                <a:schemeClr val="dk1"/>
              </a:buClr>
              <a:buSzPts val="1100"/>
              <a:buFont typeface="Arial"/>
              <a:buNone/>
            </a:pPr>
            <a:r>
              <a:rPr lang="en"/>
              <a:t>   - **Przykład: Testy środowiskowe dla programu "Hello World"**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6. Automatyzacja i Narzędzia</a:t>
            </a:r>
            <a:endParaRPr/>
          </a:p>
          <a:p>
            <a:pPr indent="0" lvl="0" marL="0" rtl="0" algn="l">
              <a:spcBef>
                <a:spcPts val="0"/>
              </a:spcBef>
              <a:spcAft>
                <a:spcPts val="0"/>
              </a:spcAft>
              <a:buClr>
                <a:schemeClr val="dk1"/>
              </a:buClr>
              <a:buSzPts val="1100"/>
              <a:buFont typeface="Arial"/>
              <a:buNone/>
            </a:pPr>
            <a:r>
              <a:rPr lang="en"/>
              <a:t>   - Automatyzacja procesu testowania</a:t>
            </a:r>
            <a:endParaRPr/>
          </a:p>
          <a:p>
            <a:pPr indent="0" lvl="0" marL="0" rtl="0" algn="l">
              <a:spcBef>
                <a:spcPts val="0"/>
              </a:spcBef>
              <a:spcAft>
                <a:spcPts val="0"/>
              </a:spcAft>
              <a:buClr>
                <a:schemeClr val="dk1"/>
              </a:buClr>
              <a:buSzPts val="1100"/>
              <a:buFont typeface="Arial"/>
              <a:buNone/>
            </a:pPr>
            <a:r>
              <a:rPr lang="en"/>
              <a:t>   - Popularne narzędzia do automatyzacji testów (np. Selenium, Appium)</a:t>
            </a:r>
            <a:endParaRPr/>
          </a:p>
          <a:p>
            <a:pPr indent="0" lvl="0" marL="0" rtl="0" algn="l">
              <a:spcBef>
                <a:spcPts val="0"/>
              </a:spcBef>
              <a:spcAft>
                <a:spcPts val="0"/>
              </a:spcAft>
              <a:buClr>
                <a:schemeClr val="dk1"/>
              </a:buClr>
              <a:buSzPts val="1100"/>
              <a:buFont typeface="Arial"/>
              <a:buNone/>
            </a:pPr>
            <a:r>
              <a:rPr lang="en"/>
              <a:t>   - **Przykład: Automatyzacja testów w programie "Hello World"**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7. Wyzwania i Korzyści</a:t>
            </a:r>
            <a:endParaRPr/>
          </a:p>
          <a:p>
            <a:pPr indent="0" lvl="0" marL="0" rtl="0" algn="l">
              <a:spcBef>
                <a:spcPts val="0"/>
              </a:spcBef>
              <a:spcAft>
                <a:spcPts val="0"/>
              </a:spcAft>
              <a:buClr>
                <a:schemeClr val="dk1"/>
              </a:buClr>
              <a:buSzPts val="1100"/>
              <a:buFont typeface="Arial"/>
              <a:buNone/>
            </a:pPr>
            <a:r>
              <a:rPr lang="en"/>
              <a:t>   - Wyzwania związane z TDD i testowaniem oprogramowania</a:t>
            </a:r>
            <a:endParaRPr/>
          </a:p>
          <a:p>
            <a:pPr indent="0" lvl="0" marL="0" rtl="0" algn="l">
              <a:spcBef>
                <a:spcPts val="0"/>
              </a:spcBef>
              <a:spcAft>
                <a:spcPts val="0"/>
              </a:spcAft>
              <a:buClr>
                <a:schemeClr val="dk1"/>
              </a:buClr>
              <a:buSzPts val="1100"/>
              <a:buFont typeface="Arial"/>
              <a:buNone/>
            </a:pPr>
            <a:r>
              <a:rPr lang="en"/>
              <a:t>   - Korzyści dla zespołu deweloperskiego i końcowego produktu</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8. Podsumowanie</a:t>
            </a:r>
            <a:endParaRPr/>
          </a:p>
          <a:p>
            <a:pPr indent="0" lvl="0" marL="0" rtl="0" algn="l">
              <a:spcBef>
                <a:spcPts val="0"/>
              </a:spcBef>
              <a:spcAft>
                <a:spcPts val="0"/>
              </a:spcAft>
              <a:buClr>
                <a:schemeClr val="dk1"/>
              </a:buClr>
              <a:buSzPts val="1100"/>
              <a:buFont typeface="Arial"/>
              <a:buNone/>
            </a:pPr>
            <a:r>
              <a:rPr lang="en"/>
              <a:t>   - Kluczowe punkty związane z TDD i testowaniem oprogramowania</a:t>
            </a:r>
            <a:endParaRPr/>
          </a:p>
          <a:p>
            <a:pPr indent="0" lvl="0" marL="0" rtl="0" algn="l">
              <a:spcBef>
                <a:spcPts val="0"/>
              </a:spcBef>
              <a:spcAft>
                <a:spcPts val="0"/>
              </a:spcAft>
              <a:buClr>
                <a:schemeClr val="dk1"/>
              </a:buClr>
              <a:buSzPts val="1100"/>
              <a:buFont typeface="Arial"/>
              <a:buNone/>
            </a:pPr>
            <a:r>
              <a:rPr lang="en"/>
              <a:t>   - Zachęta do implementacji TDD w codziennym procesie programowania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9. Pytania i Odpowiedzi</a:t>
            </a:r>
            <a:endParaRPr/>
          </a:p>
          <a:p>
            <a:pPr indent="0" lvl="0" marL="0" rtl="0" algn="l">
              <a:spcBef>
                <a:spcPts val="0"/>
              </a:spcBef>
              <a:spcAft>
                <a:spcPts val="0"/>
              </a:spcAft>
              <a:buClr>
                <a:schemeClr val="dk1"/>
              </a:buClr>
              <a:buSzPts val="1100"/>
              <a:buFont typeface="Arial"/>
              <a:buNone/>
            </a:pPr>
            <a:r>
              <a:rPr lang="en"/>
              <a:t>   - Okazja dla uczestników do zadawania pytań i dyskusji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Ta struktura obejmuje wprowadzenie do TDD, przykład programu "Hello World" z zastosowaniem TDD, różne rodzaje testów (jednostkowe, manualne, środowiskowe) oraz automatyzację i narzędzia. Dodatkowo, porusza wyzwania i korzyści związane z TDD i testowaniem oprogramowania. Możesz dostosować prezentację do swoich potrzeb i dostosować przykłady w zależności od języka programowania, w którym pracujesz.</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1" name="Shape 2211"/>
        <p:cNvGrpSpPr/>
        <p:nvPr/>
      </p:nvGrpSpPr>
      <p:grpSpPr>
        <a:xfrm>
          <a:off x="0" y="0"/>
          <a:ext cx="0" cy="0"/>
          <a:chOff x="0" y="0"/>
          <a:chExt cx="0" cy="0"/>
        </a:xfrm>
      </p:grpSpPr>
      <p:sp>
        <p:nvSpPr>
          <p:cNvPr id="2212" name="Google Shape;2212;g29a1ef8c98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3" name="Google Shape;2213;g29a1ef8c98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7" name="Shape 2217"/>
        <p:cNvGrpSpPr/>
        <p:nvPr/>
      </p:nvGrpSpPr>
      <p:grpSpPr>
        <a:xfrm>
          <a:off x="0" y="0"/>
          <a:ext cx="0" cy="0"/>
          <a:chOff x="0" y="0"/>
          <a:chExt cx="0" cy="0"/>
        </a:xfrm>
      </p:grpSpPr>
      <p:sp>
        <p:nvSpPr>
          <p:cNvPr id="2218" name="Google Shape;2218;g29a1ef8c98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9" name="Google Shape;2219;g29a1ef8c98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3" name="Shape 2223"/>
        <p:cNvGrpSpPr/>
        <p:nvPr/>
      </p:nvGrpSpPr>
      <p:grpSpPr>
        <a:xfrm>
          <a:off x="0" y="0"/>
          <a:ext cx="0" cy="0"/>
          <a:chOff x="0" y="0"/>
          <a:chExt cx="0" cy="0"/>
        </a:xfrm>
      </p:grpSpPr>
      <p:sp>
        <p:nvSpPr>
          <p:cNvPr id="2224" name="Google Shape;2224;g29a47d49ff3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5" name="Google Shape;2225;g29a47d49ff3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9" name="Shape 2229"/>
        <p:cNvGrpSpPr/>
        <p:nvPr/>
      </p:nvGrpSpPr>
      <p:grpSpPr>
        <a:xfrm>
          <a:off x="0" y="0"/>
          <a:ext cx="0" cy="0"/>
          <a:chOff x="0" y="0"/>
          <a:chExt cx="0" cy="0"/>
        </a:xfrm>
      </p:grpSpPr>
      <p:sp>
        <p:nvSpPr>
          <p:cNvPr id="2230" name="Google Shape;2230;g29ad375b67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1" name="Google Shape;2231;g29ad375b67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4" name="Shape 2234"/>
        <p:cNvGrpSpPr/>
        <p:nvPr/>
      </p:nvGrpSpPr>
      <p:grpSpPr>
        <a:xfrm>
          <a:off x="0" y="0"/>
          <a:ext cx="0" cy="0"/>
          <a:chOff x="0" y="0"/>
          <a:chExt cx="0" cy="0"/>
        </a:xfrm>
      </p:grpSpPr>
      <p:sp>
        <p:nvSpPr>
          <p:cNvPr id="2235" name="Google Shape;2235;g29ad375b67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6" name="Google Shape;2236;g29ad375b67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1" name="Shape 2241"/>
        <p:cNvGrpSpPr/>
        <p:nvPr/>
      </p:nvGrpSpPr>
      <p:grpSpPr>
        <a:xfrm>
          <a:off x="0" y="0"/>
          <a:ext cx="0" cy="0"/>
          <a:chOff x="0" y="0"/>
          <a:chExt cx="0" cy="0"/>
        </a:xfrm>
      </p:grpSpPr>
      <p:sp>
        <p:nvSpPr>
          <p:cNvPr id="2242" name="Google Shape;2242;g29ad375b67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3" name="Google Shape;2243;g29ad375b6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9" name="Shape 2249"/>
        <p:cNvGrpSpPr/>
        <p:nvPr/>
      </p:nvGrpSpPr>
      <p:grpSpPr>
        <a:xfrm>
          <a:off x="0" y="0"/>
          <a:ext cx="0" cy="0"/>
          <a:chOff x="0" y="0"/>
          <a:chExt cx="0" cy="0"/>
        </a:xfrm>
      </p:grpSpPr>
      <p:sp>
        <p:nvSpPr>
          <p:cNvPr id="2250" name="Google Shape;2250;g29ad375b6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1" name="Google Shape;2251;g29ad375b6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5" name="Shape 2255"/>
        <p:cNvGrpSpPr/>
        <p:nvPr/>
      </p:nvGrpSpPr>
      <p:grpSpPr>
        <a:xfrm>
          <a:off x="0" y="0"/>
          <a:ext cx="0" cy="0"/>
          <a:chOff x="0" y="0"/>
          <a:chExt cx="0" cy="0"/>
        </a:xfrm>
      </p:grpSpPr>
      <p:sp>
        <p:nvSpPr>
          <p:cNvPr id="2256" name="Google Shape;2256;g29ad375b67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7" name="Google Shape;2257;g29ad375b67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1" name="Shape 2261"/>
        <p:cNvGrpSpPr/>
        <p:nvPr/>
      </p:nvGrpSpPr>
      <p:grpSpPr>
        <a:xfrm>
          <a:off x="0" y="0"/>
          <a:ext cx="0" cy="0"/>
          <a:chOff x="0" y="0"/>
          <a:chExt cx="0" cy="0"/>
        </a:xfrm>
      </p:grpSpPr>
      <p:sp>
        <p:nvSpPr>
          <p:cNvPr id="2262" name="Google Shape;2262;g29ad375b67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3" name="Google Shape;2263;g29ad375b67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 name="Shape 2267"/>
        <p:cNvGrpSpPr/>
        <p:nvPr/>
      </p:nvGrpSpPr>
      <p:grpSpPr>
        <a:xfrm>
          <a:off x="0" y="0"/>
          <a:ext cx="0" cy="0"/>
          <a:chOff x="0" y="0"/>
          <a:chExt cx="0" cy="0"/>
        </a:xfrm>
      </p:grpSpPr>
      <p:sp>
        <p:nvSpPr>
          <p:cNvPr id="2268" name="Google Shape;2268;g29ad375b67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9" name="Google Shape;2269;g29ad375b67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804e9800b4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804e9800b4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29a47d49ff3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29a47d49ff3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Na wstępie warto wyjaśnić, co dokładnie oznacza pojęcie "test jednostkowy". W kontekście programowania jest to metoda testowania tworzonego oprogramowania, polegająca na przeprowadzaniu testów mających zweryfikować poprawność działania poszczególnych elementów, czyli jednostek, składających się na cały program. Te elementy mogą być różne, np. metody czy obiekty w programowaniu obiektowym, lub procedury w programowaniu proceduralnym. Proces ten polega na przetestowaniu konkretnego fragmentu kodu, gdzie test wykonuje go i porównuje wyniki (takie jak zwrócone wartości, stan obiektu czy wyrzucone wyjątki) z oczekiwanymi rezultatami, zarówno pozytywnymi, jak i negatywnymi. Testowanie obejmuje również przypadki niepowodzeń w określonych sytuacjach.</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Zaletą testów jednostkowych jest możliwość wykonywania w pełni zautomatyzowanych testów na bieżąco, nawet w przypadku modyfikacji kodu. To pozwala na szybkie wykrycie błędów natychmiast po ich pojawieniu się, zanim zostaną one wprowadzone do ogólnego kodu programu. Testy jednostkowe spełniają także rolę formy specyfikacji. Każdy pojedynczy test nazywany jest "test case", a wszystkie przypadki testowe są grupowane w oddzielne "test suite", co oznacza, że jeden "test suite" zawiera wiele przypadków testowych. Podczas uruchamiania testów istnieje możliwość wykonania pojedynczego przypadku testowego lub wszystkich przypadków w ramach danego "test suite".</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Pisanie testów jednostkowych stanowi kluczowy element procesu tworzenia oprogramowania ze względu na korzyści kosztowe. Dzięki testom utrzymujemy stałą kontrolę nad kodem, umożliwiając szybkie zlokalizowanie błędów po wprowadzeniu zmian lub dodaniu nowej funkcjonalności. Po uruchomieniu testów łatwo możemy zidentyfikować, które testy zakończyły się niepowodzeniem. Warto zadbać o odpowiednie nazewnictwo testów, aby w razie problemów szybko odnaleźć błędy w kodzie.</a:t>
            </a:r>
            <a:endParaRPr sz="1400"/>
          </a:p>
          <a:p>
            <a:pPr indent="0" lvl="0" marL="0" rtl="0" algn="l">
              <a:spcBef>
                <a:spcPts val="0"/>
              </a:spcBef>
              <a:spcAft>
                <a:spcPts val="0"/>
              </a:spcAft>
              <a:buNone/>
            </a:pPr>
            <a:r>
              <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9" name="Shape 2279"/>
        <p:cNvGrpSpPr/>
        <p:nvPr/>
      </p:nvGrpSpPr>
      <p:grpSpPr>
        <a:xfrm>
          <a:off x="0" y="0"/>
          <a:ext cx="0" cy="0"/>
          <a:chOff x="0" y="0"/>
          <a:chExt cx="0" cy="0"/>
        </a:xfrm>
      </p:grpSpPr>
      <p:sp>
        <p:nvSpPr>
          <p:cNvPr id="2280" name="Google Shape;2280;g29a87b857b2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1" name="Google Shape;2281;g29a87b857b2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7" name="Shape 2287"/>
        <p:cNvGrpSpPr/>
        <p:nvPr/>
      </p:nvGrpSpPr>
      <p:grpSpPr>
        <a:xfrm>
          <a:off x="0" y="0"/>
          <a:ext cx="0" cy="0"/>
          <a:chOff x="0" y="0"/>
          <a:chExt cx="0" cy="0"/>
        </a:xfrm>
      </p:grpSpPr>
      <p:sp>
        <p:nvSpPr>
          <p:cNvPr id="2288" name="Google Shape;2288;g86fa6133bc_4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9" name="Google Shape;2289;g86fa6133bc_4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Ogólnie rzecz biorąc, ten kod zawiera testy jednostkowe dla konstruktorów, operatorów i funkcji związanych z zarządzaniem pamięcią oraz manipulacją danymi w klasie FZString.</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#ifndef TESTB_FZSTRING_H</a:t>
            </a:r>
            <a:endParaRPr/>
          </a:p>
          <a:p>
            <a:pPr indent="0" lvl="0" marL="0" rtl="0" algn="l">
              <a:spcBef>
                <a:spcPts val="0"/>
              </a:spcBef>
              <a:spcAft>
                <a:spcPts val="0"/>
              </a:spcAft>
              <a:buClr>
                <a:schemeClr val="dk1"/>
              </a:buClr>
              <a:buSzPts val="1100"/>
              <a:buFont typeface="Arial"/>
              <a:buNone/>
            </a:pPr>
            <a:r>
              <a:rPr lang="en"/>
              <a:t>#define TESTB_FZSTRING_H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200">
                <a:solidFill>
                  <a:schemeClr val="dk1"/>
                </a:solidFill>
              </a:rPr>
              <a:t>Te dyrektywy preprocesora służą do zabezpieczenia przed wielokrotnym dołączaniem pliku nagłówkowego. Zapewniają, że zawartość pliku </a:t>
            </a:r>
            <a:r>
              <a:rPr lang="en" sz="950">
                <a:solidFill>
                  <a:schemeClr val="dk1"/>
                </a:solidFill>
              </a:rPr>
              <a:t>FZString.h</a:t>
            </a:r>
            <a:r>
              <a:rPr lang="en" sz="1200">
                <a:solidFill>
                  <a:schemeClr val="dk1"/>
                </a:solidFill>
              </a:rPr>
              <a:t> będzie dołączana tylko raz podczas kompilacji.</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Definiuje klasę FZString, która zawiera prywatne pole value (wskaźnik do char), oraz publiczne metody, takie jak konstruktory, operatory i destruktor.</a:t>
            </a:r>
            <a:endParaRPr sz="12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5" name="Shape 2295"/>
        <p:cNvGrpSpPr/>
        <p:nvPr/>
      </p:nvGrpSpPr>
      <p:grpSpPr>
        <a:xfrm>
          <a:off x="0" y="0"/>
          <a:ext cx="0" cy="0"/>
          <a:chOff x="0" y="0"/>
          <a:chExt cx="0" cy="0"/>
        </a:xfrm>
      </p:grpSpPr>
      <p:sp>
        <p:nvSpPr>
          <p:cNvPr id="2296" name="Google Shape;2296;g29a87b857b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7" name="Google Shape;2297;g29a87b857b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 fragment kodu włącza plik nagłówkowy FZString.h, co pozwala na korzystanie z definicji klasy FZString w tym pliku.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Implementuje metody klasy FZString, w tym konstruktory, operatory i destruktor.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3" name="Shape 2303"/>
        <p:cNvGrpSpPr/>
        <p:nvPr/>
      </p:nvGrpSpPr>
      <p:grpSpPr>
        <a:xfrm>
          <a:off x="0" y="0"/>
          <a:ext cx="0" cy="0"/>
          <a:chOff x="0" y="0"/>
          <a:chExt cx="0" cy="0"/>
        </a:xfrm>
      </p:grpSpPr>
      <p:sp>
        <p:nvSpPr>
          <p:cNvPr id="2304" name="Google Shape;2304;g29a87b857b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5" name="Google Shape;2305;g29a87b857b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lphaLcPeriod"/>
            </a:pPr>
            <a:r>
              <a:rPr lang="en"/>
              <a:t>Ta funkcja przyjmuje trzy parametry: expected (oczekiwany wynik), actual (rzeczywisty wynik z testu) i testName (opis testu)</a:t>
            </a:r>
            <a:endParaRPr/>
          </a:p>
          <a:p>
            <a:pPr indent="-298450" lvl="0" marL="457200" rtl="0" algn="l">
              <a:spcBef>
                <a:spcPts val="0"/>
              </a:spcBef>
              <a:spcAft>
                <a:spcPts val="0"/>
              </a:spcAft>
              <a:buSzPts val="1100"/>
              <a:buAutoNum type="alphaLcPeriod"/>
            </a:pPr>
            <a:r>
              <a:rPr lang="en"/>
              <a:t>Sprawdza, czy wartość expected jest taka sama jak wartość actual, i wypisuje informację, czy test zakończył się sukcesem czy porażką. W przypadku niepowodzenia wypisuje także oczekiwaną i rzeczywistą wartość.</a:t>
            </a:r>
            <a:endParaRPr/>
          </a:p>
          <a:p>
            <a:pPr indent="-298450" lvl="0" marL="457200" rtl="0" algn="l">
              <a:spcBef>
                <a:spcPts val="0"/>
              </a:spcBef>
              <a:spcAft>
                <a:spcPts val="0"/>
              </a:spcAft>
              <a:buSzPts val="1100"/>
              <a:buAutoNum type="alphaLcPeriod"/>
            </a:pPr>
            <a:r>
              <a:rPr lang="en"/>
              <a:t>Ta funkcja tworzy instancje klasy FZString i testuje metodę length przy użyciu funkcji test.</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0" name="Shape 2310"/>
        <p:cNvGrpSpPr/>
        <p:nvPr/>
      </p:nvGrpSpPr>
      <p:grpSpPr>
        <a:xfrm>
          <a:off x="0" y="0"/>
          <a:ext cx="0" cy="0"/>
          <a:chOff x="0" y="0"/>
          <a:chExt cx="0" cy="0"/>
        </a:xfrm>
      </p:grpSpPr>
      <p:sp>
        <p:nvSpPr>
          <p:cNvPr id="2311" name="Google Shape;2311;g29a87b857b2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2" name="Google Shape;2312;g29a87b857b2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Najpierw sprawdzaliśmy “ “ potem “Hello world”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6" name="Shape 2316"/>
        <p:cNvGrpSpPr/>
        <p:nvPr/>
      </p:nvGrpSpPr>
      <p:grpSpPr>
        <a:xfrm>
          <a:off x="0" y="0"/>
          <a:ext cx="0" cy="0"/>
          <a:chOff x="0" y="0"/>
          <a:chExt cx="0" cy="0"/>
        </a:xfrm>
      </p:grpSpPr>
      <p:sp>
        <p:nvSpPr>
          <p:cNvPr id="2317" name="Google Shape;2317;g29a8cad09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8" name="Google Shape;2318;g29a8cad09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1" name="Shape 2321"/>
        <p:cNvGrpSpPr/>
        <p:nvPr/>
      </p:nvGrpSpPr>
      <p:grpSpPr>
        <a:xfrm>
          <a:off x="0" y="0"/>
          <a:ext cx="0" cy="0"/>
          <a:chOff x="0" y="0"/>
          <a:chExt cx="0" cy="0"/>
        </a:xfrm>
      </p:grpSpPr>
      <p:sp>
        <p:nvSpPr>
          <p:cNvPr id="2322" name="Google Shape;2322;g29a8cad09c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3" name="Google Shape;2323;g29a8cad09c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Zaletą testów jednostkowych jest możliwość wykonywania w pełni zautomatyzowanych testów na bieżąco, nawet w przypadku modyfikacji kodu. To pozwala na szybkie wykrycie błędów natychmiast po ich pojawieniu się, zanim zostaną one wprowadzone do ogólnego kodu programu. Testy jednostkowe spełniają także rolę formy specyfikacji. Każdy pojedynczy test nazywany jest "test case", a wszystkie przypadki testowe są grupowane w oddzielne "test suite", co oznacza, że jeden "test suite" zawiera wiele przypadków testowych. Podczas uruchamiania testów istnieje możliwość wykonania pojedynczego przypadku testowego lub wszystkich przypadków w ramach danego "test suite".</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Pisanie testów jednostkowych stanowi kluczowy element procesu tworzenia oprogramowania ze względu na korzyści kosztowe. Dzięki testom utrzymujemy stałą kontrolę nad kodem, umożliwiając szybkie zlokalizowanie błędów po wprowadzeniu zmian lub dodaniu nowej funkcjonalności. Po uruchomieniu testów łatwo możemy zidentyfikować, które testy zakończyły się niepowodzeniem. Warto zadbać o odpowiednie nazewnictwo testów, aby w razie problemów szybko odnaleźć błędy w kodzie.</a:t>
            </a:r>
            <a:endParaRPr sz="1400"/>
          </a:p>
          <a:p>
            <a:pPr indent="0" lvl="0" marL="0" rtl="0" algn="l">
              <a:spcBef>
                <a:spcPts val="0"/>
              </a:spcBef>
              <a:spcAft>
                <a:spcPts val="0"/>
              </a:spcAft>
              <a:buNone/>
            </a:pPr>
            <a:r>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8" name="Shape 2328"/>
        <p:cNvGrpSpPr/>
        <p:nvPr/>
      </p:nvGrpSpPr>
      <p:grpSpPr>
        <a:xfrm>
          <a:off x="0" y="0"/>
          <a:ext cx="0" cy="0"/>
          <a:chOff x="0" y="0"/>
          <a:chExt cx="0" cy="0"/>
        </a:xfrm>
      </p:grpSpPr>
      <p:sp>
        <p:nvSpPr>
          <p:cNvPr id="2329" name="Google Shape;2329;g8714a43093_3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0" name="Google Shape;2330;g8714a43093_3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9" name="Shape 2339"/>
        <p:cNvGrpSpPr/>
        <p:nvPr/>
      </p:nvGrpSpPr>
      <p:grpSpPr>
        <a:xfrm>
          <a:off x="0" y="0"/>
          <a:ext cx="0" cy="0"/>
          <a:chOff x="0" y="0"/>
          <a:chExt cx="0" cy="0"/>
        </a:xfrm>
      </p:grpSpPr>
      <p:sp>
        <p:nvSpPr>
          <p:cNvPr id="2340" name="Google Shape;2340;g29a8cad09c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1" name="Google Shape;2341;g29a8cad09c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g8714a43093_3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7" name="Google Shape;2157;g8714a43093_3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7" name="Shape 2347"/>
        <p:cNvGrpSpPr/>
        <p:nvPr/>
      </p:nvGrpSpPr>
      <p:grpSpPr>
        <a:xfrm>
          <a:off x="0" y="0"/>
          <a:ext cx="0" cy="0"/>
          <a:chOff x="0" y="0"/>
          <a:chExt cx="0" cy="0"/>
        </a:xfrm>
      </p:grpSpPr>
      <p:sp>
        <p:nvSpPr>
          <p:cNvPr id="2348" name="Google Shape;2348;g29a8cad09c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9" name="Google Shape;2349;g29a8cad09c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2" name="Shape 2532"/>
        <p:cNvGrpSpPr/>
        <p:nvPr/>
      </p:nvGrpSpPr>
      <p:grpSpPr>
        <a:xfrm>
          <a:off x="0" y="0"/>
          <a:ext cx="0" cy="0"/>
          <a:chOff x="0" y="0"/>
          <a:chExt cx="0" cy="0"/>
        </a:xfrm>
      </p:grpSpPr>
      <p:sp>
        <p:nvSpPr>
          <p:cNvPr id="2533" name="Google Shape;2533;g29a8cad09ca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4" name="Google Shape;2534;g29a8cad09ca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9" name="Shape 2539"/>
        <p:cNvGrpSpPr/>
        <p:nvPr/>
      </p:nvGrpSpPr>
      <p:grpSpPr>
        <a:xfrm>
          <a:off x="0" y="0"/>
          <a:ext cx="0" cy="0"/>
          <a:chOff x="0" y="0"/>
          <a:chExt cx="0" cy="0"/>
        </a:xfrm>
      </p:grpSpPr>
      <p:sp>
        <p:nvSpPr>
          <p:cNvPr id="2540" name="Google Shape;2540;g29a8cad09ca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1" name="Google Shape;2541;g29a8cad09ca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9" name="Shape 2749"/>
        <p:cNvGrpSpPr/>
        <p:nvPr/>
      </p:nvGrpSpPr>
      <p:grpSpPr>
        <a:xfrm>
          <a:off x="0" y="0"/>
          <a:ext cx="0" cy="0"/>
          <a:chOff x="0" y="0"/>
          <a:chExt cx="0" cy="0"/>
        </a:xfrm>
      </p:grpSpPr>
      <p:sp>
        <p:nvSpPr>
          <p:cNvPr id="2750" name="Google Shape;2750;g29a87b857b2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1" name="Google Shape;2751;g29a87b857b2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4" name="Shape 2754"/>
        <p:cNvGrpSpPr/>
        <p:nvPr/>
      </p:nvGrpSpPr>
      <p:grpSpPr>
        <a:xfrm>
          <a:off x="0" y="0"/>
          <a:ext cx="0" cy="0"/>
          <a:chOff x="0" y="0"/>
          <a:chExt cx="0" cy="0"/>
        </a:xfrm>
      </p:grpSpPr>
      <p:sp>
        <p:nvSpPr>
          <p:cNvPr id="2755" name="Google Shape;2755;g29a8cad09ca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6" name="Google Shape;2756;g29a8cad09ca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2" name="Shape 2772"/>
        <p:cNvGrpSpPr/>
        <p:nvPr/>
      </p:nvGrpSpPr>
      <p:grpSpPr>
        <a:xfrm>
          <a:off x="0" y="0"/>
          <a:ext cx="0" cy="0"/>
          <a:chOff x="0" y="0"/>
          <a:chExt cx="0" cy="0"/>
        </a:xfrm>
      </p:grpSpPr>
      <p:sp>
        <p:nvSpPr>
          <p:cNvPr id="2773" name="Google Shape;2773;g29a8cad09ca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4" name="Google Shape;2774;g29a8cad09ca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8" name="Shape 2778"/>
        <p:cNvGrpSpPr/>
        <p:nvPr/>
      </p:nvGrpSpPr>
      <p:grpSpPr>
        <a:xfrm>
          <a:off x="0" y="0"/>
          <a:ext cx="0" cy="0"/>
          <a:chOff x="0" y="0"/>
          <a:chExt cx="0" cy="0"/>
        </a:xfrm>
      </p:grpSpPr>
      <p:sp>
        <p:nvSpPr>
          <p:cNvPr id="2779" name="Google Shape;2779;g29a8cad09ca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0" name="Google Shape;2780;g29a8cad09ca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3" name="Shape 2783"/>
        <p:cNvGrpSpPr/>
        <p:nvPr/>
      </p:nvGrpSpPr>
      <p:grpSpPr>
        <a:xfrm>
          <a:off x="0" y="0"/>
          <a:ext cx="0" cy="0"/>
          <a:chOff x="0" y="0"/>
          <a:chExt cx="0" cy="0"/>
        </a:xfrm>
      </p:grpSpPr>
      <p:sp>
        <p:nvSpPr>
          <p:cNvPr id="2784" name="Google Shape;2784;g29a8cad09ca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5" name="Google Shape;2785;g29a8cad09ca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0" name="Shape 2790"/>
        <p:cNvGrpSpPr/>
        <p:nvPr/>
      </p:nvGrpSpPr>
      <p:grpSpPr>
        <a:xfrm>
          <a:off x="0" y="0"/>
          <a:ext cx="0" cy="0"/>
          <a:chOff x="0" y="0"/>
          <a:chExt cx="0" cy="0"/>
        </a:xfrm>
      </p:grpSpPr>
      <p:sp>
        <p:nvSpPr>
          <p:cNvPr id="2791" name="Google Shape;2791;g29a8cad09ca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2" name="Google Shape;2792;g29a8cad09ca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7" name="Shape 2797"/>
        <p:cNvGrpSpPr/>
        <p:nvPr/>
      </p:nvGrpSpPr>
      <p:grpSpPr>
        <a:xfrm>
          <a:off x="0" y="0"/>
          <a:ext cx="0" cy="0"/>
          <a:chOff x="0" y="0"/>
          <a:chExt cx="0" cy="0"/>
        </a:xfrm>
      </p:grpSpPr>
      <p:sp>
        <p:nvSpPr>
          <p:cNvPr id="2798" name="Google Shape;2798;g8728718f4e_1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9" name="Google Shape;2799;g8728718f4e_1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1" name="Shape 2161"/>
        <p:cNvGrpSpPr/>
        <p:nvPr/>
      </p:nvGrpSpPr>
      <p:grpSpPr>
        <a:xfrm>
          <a:off x="0" y="0"/>
          <a:ext cx="0" cy="0"/>
          <a:chOff x="0" y="0"/>
          <a:chExt cx="0" cy="0"/>
        </a:xfrm>
      </p:grpSpPr>
      <p:sp>
        <p:nvSpPr>
          <p:cNvPr id="2162" name="Google Shape;2162;g86fa6133bc_4_2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3" name="Google Shape;2163;g86fa6133bc_4_2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2" name="Shape 2802"/>
        <p:cNvGrpSpPr/>
        <p:nvPr/>
      </p:nvGrpSpPr>
      <p:grpSpPr>
        <a:xfrm>
          <a:off x="0" y="0"/>
          <a:ext cx="0" cy="0"/>
          <a:chOff x="0" y="0"/>
          <a:chExt cx="0" cy="0"/>
        </a:xfrm>
      </p:grpSpPr>
      <p:sp>
        <p:nvSpPr>
          <p:cNvPr id="2803" name="Google Shape;2803;g29a87b857b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4" name="Google Shape;2804;g29a87b857b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Wyzwania Test-Driven Development (TDD) i Testowania Oprogramowania:</a:t>
            </a:r>
            <a:endParaRPr/>
          </a:p>
          <a:p>
            <a:pPr indent="0" lvl="0" marL="0" rtl="0" algn="l">
              <a:spcBef>
                <a:spcPts val="0"/>
              </a:spcBef>
              <a:spcAft>
                <a:spcPts val="0"/>
              </a:spcAft>
              <a:buClr>
                <a:schemeClr val="dk1"/>
              </a:buClr>
              <a:buSzPts val="1100"/>
              <a:buFont typeface="Arial"/>
              <a:buNone/>
            </a:pPr>
            <a:r>
              <a:rPr lang="en"/>
              <a:t>1. Wyzwania Procesowe:</a:t>
            </a:r>
            <a:endParaRPr/>
          </a:p>
          <a:p>
            <a:pPr indent="0" lvl="0" marL="0" rtl="0" algn="l">
              <a:spcBef>
                <a:spcPts val="0"/>
              </a:spcBef>
              <a:spcAft>
                <a:spcPts val="0"/>
              </a:spcAft>
              <a:buClr>
                <a:schemeClr val="dk1"/>
              </a:buClr>
              <a:buSzPts val="1100"/>
              <a:buFont typeface="Arial"/>
              <a:buNone/>
            </a:pPr>
            <a:r>
              <a:rPr lang="en"/>
              <a:t>Zmiana Kultury: Przejście na TDD może wymagać zmiany kultury pracy w zespole.</a:t>
            </a:r>
            <a:endParaRPr/>
          </a:p>
          <a:p>
            <a:pPr indent="0" lvl="0" marL="0" rtl="0" algn="l">
              <a:spcBef>
                <a:spcPts val="0"/>
              </a:spcBef>
              <a:spcAft>
                <a:spcPts val="0"/>
              </a:spcAft>
              <a:buNone/>
            </a:pPr>
            <a:r>
              <a:rPr lang="en"/>
              <a:t>Początkowy Nakład Czasowy: W początkowej fazie implementacji TDD może wydawać się czasochłonne.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Wyzwania Techniczne:</a:t>
            </a:r>
            <a:endParaRPr/>
          </a:p>
          <a:p>
            <a:pPr indent="0" lvl="0" marL="0" rtl="0" algn="l">
              <a:spcBef>
                <a:spcPts val="0"/>
              </a:spcBef>
              <a:spcAft>
                <a:spcPts val="0"/>
              </a:spcAft>
              <a:buClr>
                <a:schemeClr val="dk1"/>
              </a:buClr>
              <a:buSzPts val="1100"/>
              <a:buFont typeface="Arial"/>
              <a:buNone/>
            </a:pPr>
            <a:r>
              <a:rPr lang="en"/>
              <a:t>Integracja Z Istniejącym Kodem: Dodawanie testów do już istniejącego kodu może być trudne.</a:t>
            </a:r>
            <a:endParaRPr/>
          </a:p>
          <a:p>
            <a:pPr indent="0" lvl="0" marL="0" rtl="0" algn="l">
              <a:spcBef>
                <a:spcPts val="0"/>
              </a:spcBef>
              <a:spcAft>
                <a:spcPts val="0"/>
              </a:spcAft>
              <a:buNone/>
            </a:pPr>
            <a:r>
              <a:rPr lang="en"/>
              <a:t>Skomplikowane Części Systemu: Niektóre części systemu mogą być trudne do przetestowania automatycznego.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Wyzwania Związane z Akceptacją:</a:t>
            </a:r>
            <a:endParaRPr/>
          </a:p>
          <a:p>
            <a:pPr indent="0" lvl="0" marL="0" rtl="0" algn="l">
              <a:spcBef>
                <a:spcPts val="0"/>
              </a:spcBef>
              <a:spcAft>
                <a:spcPts val="0"/>
              </a:spcAft>
              <a:buClr>
                <a:schemeClr val="dk1"/>
              </a:buClr>
              <a:buSzPts val="1100"/>
              <a:buFont typeface="Arial"/>
              <a:buNone/>
            </a:pPr>
            <a:r>
              <a:rPr lang="en"/>
              <a:t>Początkowe Trudności: Czasami zespoły mogą doświadczać początkowych trudności z akceptacją TDD.</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8" name="Shape 3038"/>
        <p:cNvGrpSpPr/>
        <p:nvPr/>
      </p:nvGrpSpPr>
      <p:grpSpPr>
        <a:xfrm>
          <a:off x="0" y="0"/>
          <a:ext cx="0" cy="0"/>
          <a:chOff x="0" y="0"/>
          <a:chExt cx="0" cy="0"/>
        </a:xfrm>
      </p:grpSpPr>
      <p:sp>
        <p:nvSpPr>
          <p:cNvPr id="3039" name="Google Shape;3039;g29a87b857b2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0" name="Google Shape;3040;g29a87b857b2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Korzyści Test-Driven Development (TDD) i Testowania Oprogramowania:</a:t>
            </a:r>
            <a:endParaRPr/>
          </a:p>
          <a:p>
            <a:pPr indent="0" lvl="0" marL="0" rtl="0" algn="l">
              <a:spcBef>
                <a:spcPts val="0"/>
              </a:spcBef>
              <a:spcAft>
                <a:spcPts val="0"/>
              </a:spcAft>
              <a:buClr>
                <a:schemeClr val="dk1"/>
              </a:buClr>
              <a:buSzPts val="1100"/>
              <a:buFont typeface="Arial"/>
              <a:buNone/>
            </a:pPr>
            <a:r>
              <a:rPr lang="en"/>
              <a:t>1. Korzyści Procesowe:</a:t>
            </a:r>
            <a:endParaRPr/>
          </a:p>
          <a:p>
            <a:pPr indent="0" lvl="0" marL="0" rtl="0" algn="l">
              <a:spcBef>
                <a:spcPts val="0"/>
              </a:spcBef>
              <a:spcAft>
                <a:spcPts val="0"/>
              </a:spcAft>
              <a:buClr>
                <a:schemeClr val="dk1"/>
              </a:buClr>
              <a:buSzPts val="1100"/>
              <a:buFont typeface="Arial"/>
              <a:buNone/>
            </a:pPr>
            <a:r>
              <a:rPr lang="en"/>
              <a:t>Szybkie Wykrywanie Błędów: Wczesne wykrywanie błędów podczas fazy implementacji.</a:t>
            </a:r>
            <a:endParaRPr/>
          </a:p>
          <a:p>
            <a:pPr indent="0" lvl="0" marL="0" rtl="0" algn="l">
              <a:spcBef>
                <a:spcPts val="0"/>
              </a:spcBef>
              <a:spcAft>
                <a:spcPts val="0"/>
              </a:spcAft>
              <a:buNone/>
            </a:pPr>
            <a:r>
              <a:rPr lang="en"/>
              <a:t>Łatwiejsze Zarządzanie Kodem: Kod jest zazwyczaj lepiej zorganizowany i zarządzany.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Korzyści Techniczne:</a:t>
            </a:r>
            <a:endParaRPr/>
          </a:p>
          <a:p>
            <a:pPr indent="0" lvl="0" marL="0" rtl="0" algn="l">
              <a:spcBef>
                <a:spcPts val="0"/>
              </a:spcBef>
              <a:spcAft>
                <a:spcPts val="0"/>
              </a:spcAft>
              <a:buClr>
                <a:schemeClr val="dk1"/>
              </a:buClr>
              <a:buSzPts val="1100"/>
              <a:buFont typeface="Arial"/>
              <a:buNone/>
            </a:pPr>
            <a:r>
              <a:rPr lang="en"/>
              <a:t>Lepsza Jakość Kodu: Implementacja oparta na testach prowadzi do lepszej jakości kodu.</a:t>
            </a:r>
            <a:endParaRPr/>
          </a:p>
          <a:p>
            <a:pPr indent="0" lvl="0" marL="0" rtl="0" algn="l">
              <a:spcBef>
                <a:spcPts val="0"/>
              </a:spcBef>
              <a:spcAft>
                <a:spcPts val="0"/>
              </a:spcAft>
              <a:buNone/>
            </a:pPr>
            <a:r>
              <a:rPr lang="en"/>
              <a:t>Łatwiejsza Refaktoryzacja: Bezpieczne przeprowadzanie refaktoryzacji kodu dzięki istnieniu testów jednostkowych.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Korzyści dla Zespołu Deweloperskiego:</a:t>
            </a:r>
            <a:endParaRPr/>
          </a:p>
          <a:p>
            <a:pPr indent="0" lvl="0" marL="0" rtl="0" algn="l">
              <a:spcBef>
                <a:spcPts val="0"/>
              </a:spcBef>
              <a:spcAft>
                <a:spcPts val="0"/>
              </a:spcAft>
              <a:buClr>
                <a:schemeClr val="dk1"/>
              </a:buClr>
              <a:buSzPts val="1100"/>
              <a:buFont typeface="Arial"/>
              <a:buNone/>
            </a:pPr>
            <a:r>
              <a:rPr lang="en"/>
              <a:t>Zwiększona Komunikacja: Poprawa komunikacji w zespole poprzez określone wymagania funkcjonalne.</a:t>
            </a:r>
            <a:endParaRPr/>
          </a:p>
          <a:p>
            <a:pPr indent="0" lvl="0" marL="0" rtl="0" algn="l">
              <a:spcBef>
                <a:spcPts val="0"/>
              </a:spcBef>
              <a:spcAft>
                <a:spcPts val="0"/>
              </a:spcAft>
              <a:buNone/>
            </a:pPr>
            <a:r>
              <a:rPr lang="en"/>
              <a:t>Zmotywowani Deweloperzy: Deweloperzy są bardziej zaangażowani, widząc sukcesy testów.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4. Korzyści dla Końcowego Produktu:</a:t>
            </a:r>
            <a:endParaRPr/>
          </a:p>
          <a:p>
            <a:pPr indent="0" lvl="0" marL="0" rtl="0" algn="l">
              <a:spcBef>
                <a:spcPts val="0"/>
              </a:spcBef>
              <a:spcAft>
                <a:spcPts val="0"/>
              </a:spcAft>
              <a:buClr>
                <a:schemeClr val="dk1"/>
              </a:buClr>
              <a:buSzPts val="1100"/>
              <a:buFont typeface="Arial"/>
              <a:buNone/>
            </a:pPr>
            <a:r>
              <a:rPr lang="en"/>
              <a:t>Zwiększona Stabilność: Produkt jest bardziej stabilny dzięki wczesnemu wykrywaniu błędów.</a:t>
            </a:r>
            <a:endParaRPr/>
          </a:p>
          <a:p>
            <a:pPr indent="0" lvl="0" marL="0" rtl="0" algn="l">
              <a:spcBef>
                <a:spcPts val="0"/>
              </a:spcBef>
              <a:spcAft>
                <a:spcPts val="0"/>
              </a:spcAft>
              <a:buClr>
                <a:schemeClr val="dk1"/>
              </a:buClr>
              <a:buSzPts val="1100"/>
              <a:buFont typeface="Arial"/>
              <a:buNone/>
            </a:pPr>
            <a:r>
              <a:rPr lang="en"/>
              <a:t>Łatwiejsze Wprowadzanie Zmian: Zmiany w kodzie są łatwiejsze do wprowadzenia dzięki obecności testów jednostkowych.</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2" name="Shape 3182"/>
        <p:cNvGrpSpPr/>
        <p:nvPr/>
      </p:nvGrpSpPr>
      <p:grpSpPr>
        <a:xfrm>
          <a:off x="0" y="0"/>
          <a:ext cx="0" cy="0"/>
          <a:chOff x="0" y="0"/>
          <a:chExt cx="0" cy="0"/>
        </a:xfrm>
      </p:grpSpPr>
      <p:sp>
        <p:nvSpPr>
          <p:cNvPr id="3183" name="Google Shape;3183;g29a8cad09c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4" name="Google Shape;3184;g29a8cad09c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7" name="Shape 3187"/>
        <p:cNvGrpSpPr/>
        <p:nvPr/>
      </p:nvGrpSpPr>
      <p:grpSpPr>
        <a:xfrm>
          <a:off x="0" y="0"/>
          <a:ext cx="0" cy="0"/>
          <a:chOff x="0" y="0"/>
          <a:chExt cx="0" cy="0"/>
        </a:xfrm>
      </p:grpSpPr>
      <p:sp>
        <p:nvSpPr>
          <p:cNvPr id="3188" name="Google Shape;3188;g29a87b857b2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9" name="Google Shape;3189;g29a87b857b2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Zachęta do Implementacji TDD w Codziennym Procesie Programowania:</a:t>
            </a:r>
            <a:endParaRPr/>
          </a:p>
          <a:p>
            <a:pPr indent="0" lvl="0" marL="0" rtl="0" algn="l">
              <a:spcBef>
                <a:spcPts val="0"/>
              </a:spcBef>
              <a:spcAft>
                <a:spcPts val="0"/>
              </a:spcAft>
              <a:buClr>
                <a:schemeClr val="dk1"/>
              </a:buClr>
              <a:buSzPts val="1100"/>
              <a:buFont typeface="Arial"/>
              <a:buNone/>
            </a:pPr>
            <a:r>
              <a:rPr lang="en"/>
              <a:t>1. Zwiększenie Efektywności:</a:t>
            </a:r>
            <a:endParaRPr/>
          </a:p>
          <a:p>
            <a:pPr indent="0" lvl="0" marL="0" rtl="0" algn="l">
              <a:spcBef>
                <a:spcPts val="0"/>
              </a:spcBef>
              <a:spcAft>
                <a:spcPts val="0"/>
              </a:spcAft>
              <a:buClr>
                <a:schemeClr val="dk1"/>
              </a:buClr>
              <a:buSzPts val="1100"/>
              <a:buFont typeface="Arial"/>
              <a:buNone/>
            </a:pPr>
            <a:r>
              <a:rPr lang="en"/>
              <a:t>Szybsza Iteracja: TDD przyspiesza proces iteracyjny poprzez szybkie wykrywanie i naprawianie błędów.</a:t>
            </a:r>
            <a:endParaRPr/>
          </a:p>
          <a:p>
            <a:pPr indent="0" lvl="0" marL="0" rtl="0" algn="l">
              <a:spcBef>
                <a:spcPts val="0"/>
              </a:spcBef>
              <a:spcAft>
                <a:spcPts val="0"/>
              </a:spcAft>
              <a:buClr>
                <a:schemeClr val="dk1"/>
              </a:buClr>
              <a:buSzPts val="1100"/>
              <a:buFont typeface="Arial"/>
              <a:buNone/>
            </a:pPr>
            <a:r>
              <a:rPr lang="en"/>
              <a:t>2. Poprawa Jakości Kodu:</a:t>
            </a:r>
            <a:endParaRPr/>
          </a:p>
          <a:p>
            <a:pPr indent="0" lvl="0" marL="0" rtl="0" algn="l">
              <a:spcBef>
                <a:spcPts val="0"/>
              </a:spcBef>
              <a:spcAft>
                <a:spcPts val="0"/>
              </a:spcAft>
              <a:buClr>
                <a:schemeClr val="dk1"/>
              </a:buClr>
              <a:buSzPts val="1100"/>
              <a:buFont typeface="Arial"/>
              <a:buNone/>
            </a:pPr>
            <a:r>
              <a:rPr lang="en"/>
              <a:t>Struktura Kodu: Implementacja testów od początku pomaga w utrzymaniu klarownej struktury kodu.</a:t>
            </a:r>
            <a:endParaRPr/>
          </a:p>
          <a:p>
            <a:pPr indent="0" lvl="0" marL="0" rtl="0" algn="l">
              <a:spcBef>
                <a:spcPts val="0"/>
              </a:spcBef>
              <a:spcAft>
                <a:spcPts val="0"/>
              </a:spcAft>
              <a:buClr>
                <a:schemeClr val="dk1"/>
              </a:buClr>
              <a:buSzPts val="1100"/>
              <a:buFont typeface="Arial"/>
              <a:buNone/>
            </a:pPr>
            <a:r>
              <a:rPr lang="en"/>
              <a:t>3. Redukcja Kosztów:</a:t>
            </a:r>
            <a:endParaRPr/>
          </a:p>
          <a:p>
            <a:pPr indent="0" lvl="0" marL="0" rtl="0" algn="l">
              <a:spcBef>
                <a:spcPts val="0"/>
              </a:spcBef>
              <a:spcAft>
                <a:spcPts val="0"/>
              </a:spcAft>
              <a:buClr>
                <a:schemeClr val="dk1"/>
              </a:buClr>
              <a:buSzPts val="1100"/>
              <a:buFont typeface="Arial"/>
              <a:buNone/>
            </a:pPr>
            <a:r>
              <a:rPr lang="en"/>
              <a:t>Koszty Naprawy Błędów: Wczesna detekcja błędów prowadzi do obniżenia kosztów związanych z ich naprawą.</a:t>
            </a:r>
            <a:endParaRPr/>
          </a:p>
          <a:p>
            <a:pPr indent="0" lvl="0" marL="0" rtl="0" algn="l">
              <a:spcBef>
                <a:spcPts val="0"/>
              </a:spcBef>
              <a:spcAft>
                <a:spcPts val="0"/>
              </a:spcAft>
              <a:buClr>
                <a:schemeClr val="dk1"/>
              </a:buClr>
              <a:buSzPts val="1100"/>
              <a:buFont typeface="Arial"/>
              <a:buNone/>
            </a:pPr>
            <a:r>
              <a:rPr lang="en"/>
              <a:t>4. Zadowolenie Klienta:</a:t>
            </a:r>
            <a:endParaRPr/>
          </a:p>
          <a:p>
            <a:pPr indent="0" lvl="0" marL="0" rtl="0" algn="l">
              <a:spcBef>
                <a:spcPts val="0"/>
              </a:spcBef>
              <a:spcAft>
                <a:spcPts val="0"/>
              </a:spcAft>
              <a:buClr>
                <a:schemeClr val="dk1"/>
              </a:buClr>
              <a:buSzPts val="1100"/>
              <a:buFont typeface="Arial"/>
              <a:buNone/>
            </a:pPr>
            <a:r>
              <a:rPr lang="en"/>
              <a:t>Większa Pewność: Regularne dostarczanie testowanego kodu zwiększa pewność klienta co do jakości produktu.</a:t>
            </a:r>
            <a:endParaRPr/>
          </a:p>
          <a:p>
            <a:pPr indent="0" lvl="0" marL="0" rtl="0" algn="l">
              <a:spcBef>
                <a:spcPts val="0"/>
              </a:spcBef>
              <a:spcAft>
                <a:spcPts val="0"/>
              </a:spcAft>
              <a:buClr>
                <a:schemeClr val="dk1"/>
              </a:buClr>
              <a:buSzPts val="1100"/>
              <a:buFont typeface="Arial"/>
              <a:buNone/>
            </a:pPr>
            <a:r>
              <a:rPr lang="en"/>
              <a:t>5. Podniesienie Motywacji Zespołu:</a:t>
            </a:r>
            <a:endParaRPr/>
          </a:p>
          <a:p>
            <a:pPr indent="0" lvl="0" marL="0" rtl="0" algn="l">
              <a:spcBef>
                <a:spcPts val="0"/>
              </a:spcBef>
              <a:spcAft>
                <a:spcPts val="0"/>
              </a:spcAft>
              <a:buClr>
                <a:schemeClr val="dk1"/>
              </a:buClr>
              <a:buSzPts val="1100"/>
              <a:buFont typeface="Arial"/>
              <a:buNone/>
            </a:pPr>
            <a:r>
              <a:rPr lang="en"/>
              <a:t>Zaangażowanie: Implementacja TDD zwiększa zaangażowanie zespołu poprzez widoczne sukcesy w testach.</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1" name="Shape 3431"/>
        <p:cNvGrpSpPr/>
        <p:nvPr/>
      </p:nvGrpSpPr>
      <p:grpSpPr>
        <a:xfrm>
          <a:off x="0" y="0"/>
          <a:ext cx="0" cy="0"/>
          <a:chOff x="0" y="0"/>
          <a:chExt cx="0" cy="0"/>
        </a:xfrm>
      </p:grpSpPr>
      <p:sp>
        <p:nvSpPr>
          <p:cNvPr id="3432" name="Google Shape;3432;g29a87b857b2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3" name="Google Shape;3433;g29a87b857b2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3" name="Shape 3523"/>
        <p:cNvGrpSpPr/>
        <p:nvPr/>
      </p:nvGrpSpPr>
      <p:grpSpPr>
        <a:xfrm>
          <a:off x="0" y="0"/>
          <a:ext cx="0" cy="0"/>
          <a:chOff x="0" y="0"/>
          <a:chExt cx="0" cy="0"/>
        </a:xfrm>
      </p:grpSpPr>
      <p:sp>
        <p:nvSpPr>
          <p:cNvPr id="3524" name="Google Shape;3524;g8714a43093_3_1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5" name="Google Shape;3525;g8714a43093_3_1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Bożena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8" name="Shape 2168"/>
        <p:cNvGrpSpPr/>
        <p:nvPr/>
      </p:nvGrpSpPr>
      <p:grpSpPr>
        <a:xfrm>
          <a:off x="0" y="0"/>
          <a:ext cx="0" cy="0"/>
          <a:chOff x="0" y="0"/>
          <a:chExt cx="0" cy="0"/>
        </a:xfrm>
      </p:grpSpPr>
      <p:sp>
        <p:nvSpPr>
          <p:cNvPr id="2169" name="Google Shape;2169;g804e9800b4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0" name="Google Shape;2170;g804e9800b4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804e9800b4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804e9800b4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6" name="Shape 2186"/>
        <p:cNvGrpSpPr/>
        <p:nvPr/>
      </p:nvGrpSpPr>
      <p:grpSpPr>
        <a:xfrm>
          <a:off x="0" y="0"/>
          <a:ext cx="0" cy="0"/>
          <a:chOff x="0" y="0"/>
          <a:chExt cx="0" cy="0"/>
        </a:xfrm>
      </p:grpSpPr>
      <p:sp>
        <p:nvSpPr>
          <p:cNvPr id="2187" name="Google Shape;2187;g29a1ef8c98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8" name="Google Shape;2188;g29a1ef8c98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2" name="Shape 2192"/>
        <p:cNvGrpSpPr/>
        <p:nvPr/>
      </p:nvGrpSpPr>
      <p:grpSpPr>
        <a:xfrm>
          <a:off x="0" y="0"/>
          <a:ext cx="0" cy="0"/>
          <a:chOff x="0" y="0"/>
          <a:chExt cx="0" cy="0"/>
        </a:xfrm>
      </p:grpSpPr>
      <p:sp>
        <p:nvSpPr>
          <p:cNvPr id="2193" name="Google Shape;2193;g804e9800b4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4" name="Google Shape;2194;g804e9800b4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4" name="Shape 2204"/>
        <p:cNvGrpSpPr/>
        <p:nvPr/>
      </p:nvGrpSpPr>
      <p:grpSpPr>
        <a:xfrm>
          <a:off x="0" y="0"/>
          <a:ext cx="0" cy="0"/>
          <a:chOff x="0" y="0"/>
          <a:chExt cx="0" cy="0"/>
        </a:xfrm>
      </p:grpSpPr>
      <p:sp>
        <p:nvSpPr>
          <p:cNvPr id="2205" name="Google Shape;2205;g29a1ef8c9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6" name="Google Shape;2206;g29a1ef8c9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1048500" y="21368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56146" y="338325"/>
            <a:ext cx="54318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 Id="rId3" Type="http://schemas.openxmlformats.org/officeDocument/2006/relationships/image" Target="../media/image9.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 Id="rId3" Type="http://schemas.openxmlformats.org/officeDocument/2006/relationships/image" Target="../media/image22.jpg"/><Relationship Id="rId4" Type="http://schemas.openxmlformats.org/officeDocument/2006/relationships/hyperlink" Target="https://cpp0x.pl" TargetMode="External"/><Relationship Id="rId5" Type="http://schemas.openxmlformats.org/officeDocument/2006/relationships/hyperlink" Target="https://www.perforce.com/blog/alm/what-test-driven-development" TargetMode="External"/><Relationship Id="rId6" Type="http://schemas.openxmlformats.org/officeDocument/2006/relationships/hyperlink" Target="https://pl.wikipedia.org/wiki/Test-driven_development" TargetMode="External"/><Relationship Id="rId7" Type="http://schemas.openxmlformats.org/officeDocument/2006/relationships/hyperlink" Target="https://www.youtube.com/watch?v=oJS8i_bGFGI&amp;t=1652s%5C"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5.xml"/><Relationship Id="rId3" Type="http://schemas.openxmlformats.org/officeDocument/2006/relationships/image" Target="../media/image2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0" name="Google Shape;1880;p33"/>
          <p:cNvSpPr txBox="1"/>
          <p:nvPr>
            <p:ph type="ctrTitle"/>
          </p:nvPr>
        </p:nvSpPr>
        <p:spPr>
          <a:xfrm>
            <a:off x="5248650" y="1675650"/>
            <a:ext cx="3390600" cy="179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000"/>
              <a:t>Test Driven Development</a:t>
            </a:r>
            <a:endParaRPr sz="5000">
              <a:solidFill>
                <a:schemeClr val="dk2"/>
              </a:solidFill>
            </a:endParaRPr>
          </a:p>
        </p:txBody>
      </p:sp>
      <p:sp>
        <p:nvSpPr>
          <p:cNvPr id="1881" name="Google Shape;1881;p33"/>
          <p:cNvSpPr txBox="1"/>
          <p:nvPr>
            <p:ph idx="1" type="subTitle"/>
          </p:nvPr>
        </p:nvSpPr>
        <p:spPr>
          <a:xfrm>
            <a:off x="5248656" y="3547083"/>
            <a:ext cx="3264300" cy="8961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2300">
                <a:solidFill>
                  <a:srgbClr val="FF87D1"/>
                </a:solidFill>
                <a:latin typeface="Barlow Semi Condensed SemiBold"/>
                <a:ea typeface="Barlow Semi Condensed SemiBold"/>
                <a:cs typeface="Barlow Semi Condensed SemiBold"/>
                <a:sym typeface="Barlow Semi Condensed SemiBold"/>
              </a:rPr>
              <a:t>Martyna Kindrat</a:t>
            </a:r>
            <a:endParaRPr sz="2300">
              <a:solidFill>
                <a:srgbClr val="FF87D1"/>
              </a:solidFill>
              <a:latin typeface="Barlow Semi Condensed SemiBold"/>
              <a:ea typeface="Barlow Semi Condensed SemiBold"/>
              <a:cs typeface="Barlow Semi Condensed SemiBold"/>
              <a:sym typeface="Barlow Semi Condensed SemiBold"/>
            </a:endParaRPr>
          </a:p>
          <a:p>
            <a:pPr indent="0" lvl="0" marL="0" rtl="0" algn="r">
              <a:lnSpc>
                <a:spcPct val="115000"/>
              </a:lnSpc>
              <a:spcBef>
                <a:spcPts val="0"/>
              </a:spcBef>
              <a:spcAft>
                <a:spcPts val="0"/>
              </a:spcAft>
              <a:buNone/>
            </a:pPr>
            <a:r>
              <a:rPr lang="en" sz="2300">
                <a:solidFill>
                  <a:srgbClr val="FF87D1"/>
                </a:solidFill>
                <a:latin typeface="Barlow Semi Condensed SemiBold"/>
                <a:ea typeface="Barlow Semi Condensed SemiBold"/>
                <a:cs typeface="Barlow Semi Condensed SemiBold"/>
                <a:sym typeface="Barlow Semi Condensed SemiBold"/>
              </a:rPr>
              <a:t>Monika Krakowska</a:t>
            </a:r>
            <a:endParaRPr sz="2300">
              <a:solidFill>
                <a:srgbClr val="FF87D1"/>
              </a:solidFill>
              <a:latin typeface="Barlow Semi Condensed SemiBold"/>
              <a:ea typeface="Barlow Semi Condensed SemiBold"/>
              <a:cs typeface="Barlow Semi Condensed SemiBold"/>
              <a:sym typeface="Barlow Semi Condensed SemiBold"/>
            </a:endParaRPr>
          </a:p>
          <a:p>
            <a:pPr indent="0" lvl="0" marL="0" rtl="0" algn="r">
              <a:lnSpc>
                <a:spcPct val="115000"/>
              </a:lnSpc>
              <a:spcBef>
                <a:spcPts val="0"/>
              </a:spcBef>
              <a:spcAft>
                <a:spcPts val="0"/>
              </a:spcAft>
              <a:buNone/>
            </a:pPr>
            <a:r>
              <a:rPr lang="en" sz="2300">
                <a:solidFill>
                  <a:srgbClr val="FF87D1"/>
                </a:solidFill>
                <a:latin typeface="Barlow Semi Condensed SemiBold"/>
                <a:ea typeface="Barlow Semi Condensed SemiBold"/>
                <a:cs typeface="Barlow Semi Condensed SemiBold"/>
                <a:sym typeface="Barlow Semi Condensed SemiBold"/>
              </a:rPr>
              <a:t>Karolina Jędryczka</a:t>
            </a:r>
            <a:endParaRPr sz="2300">
              <a:solidFill>
                <a:srgbClr val="FF87D1"/>
              </a:solidFill>
              <a:latin typeface="Barlow Semi Condensed SemiBold"/>
              <a:ea typeface="Barlow Semi Condensed SemiBold"/>
              <a:cs typeface="Barlow Semi Condensed SemiBold"/>
              <a:sym typeface="Barlow Semi Condensed SemiBold"/>
            </a:endParaRPr>
          </a:p>
          <a:p>
            <a:pPr indent="0" lvl="0" marL="0" rtl="0" algn="r">
              <a:spcBef>
                <a:spcPts val="0"/>
              </a:spcBef>
              <a:spcAft>
                <a:spcPts val="0"/>
              </a:spcAft>
              <a:buClr>
                <a:schemeClr val="dk1"/>
              </a:buClr>
              <a:buSzPts val="1100"/>
              <a:buFont typeface="Arial"/>
              <a:buNone/>
            </a:pPr>
            <a:r>
              <a:t/>
            </a:r>
            <a:endParaRPr sz="2300"/>
          </a:p>
          <a:p>
            <a:pPr indent="0" lvl="0" marL="0" rtl="0" algn="r">
              <a:spcBef>
                <a:spcPts val="0"/>
              </a:spcBef>
              <a:spcAft>
                <a:spcPts val="0"/>
              </a:spcAft>
              <a:buClr>
                <a:schemeClr val="dk1"/>
              </a:buClr>
              <a:buSzPts val="1100"/>
              <a:buFont typeface="Arial"/>
              <a:buNone/>
            </a:pPr>
            <a:r>
              <a:t/>
            </a:r>
            <a:endParaRPr sz="2300">
              <a:solidFill>
                <a:schemeClr val="accent1"/>
              </a:solidFill>
            </a:endParaRPr>
          </a:p>
          <a:p>
            <a:pPr indent="0" lvl="0" marL="0" rtl="0" algn="r">
              <a:spcBef>
                <a:spcPts val="0"/>
              </a:spcBef>
              <a:spcAft>
                <a:spcPts val="0"/>
              </a:spcAft>
              <a:buNone/>
            </a:pPr>
            <a:r>
              <a:t/>
            </a:r>
            <a:endParaRPr sz="23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4" name="Shape 2214"/>
        <p:cNvGrpSpPr/>
        <p:nvPr/>
      </p:nvGrpSpPr>
      <p:grpSpPr>
        <a:xfrm>
          <a:off x="0" y="0"/>
          <a:ext cx="0" cy="0"/>
          <a:chOff x="0" y="0"/>
          <a:chExt cx="0" cy="0"/>
        </a:xfrm>
      </p:grpSpPr>
      <p:sp>
        <p:nvSpPr>
          <p:cNvPr id="2215" name="Google Shape;2215;p42"/>
          <p:cNvSpPr txBox="1"/>
          <p:nvPr>
            <p:ph type="title"/>
          </p:nvPr>
        </p:nvSpPr>
        <p:spPr>
          <a:xfrm>
            <a:off x="2007375" y="615825"/>
            <a:ext cx="51291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	</a:t>
            </a:r>
            <a:r>
              <a:rPr lang="en">
                <a:solidFill>
                  <a:schemeClr val="dk1"/>
                </a:solidFill>
              </a:rPr>
              <a:t>Napisanie minimalnej ilości kodu implementującego funkcjonalność</a:t>
            </a:r>
            <a:endParaRPr>
              <a:solidFill>
                <a:schemeClr val="dk1"/>
              </a:solidFill>
            </a:endParaRPr>
          </a:p>
          <a:p>
            <a:pPr indent="0" lvl="0" marL="0" rtl="0" algn="ctr">
              <a:spcBef>
                <a:spcPts val="0"/>
              </a:spcBef>
              <a:spcAft>
                <a:spcPts val="0"/>
              </a:spcAft>
              <a:buNone/>
            </a:pPr>
            <a:r>
              <a:t/>
            </a:r>
            <a:endParaRPr/>
          </a:p>
        </p:txBody>
      </p:sp>
      <p:sp>
        <p:nvSpPr>
          <p:cNvPr id="2216" name="Google Shape;2216;p42"/>
          <p:cNvSpPr txBox="1"/>
          <p:nvPr>
            <p:ph idx="1" type="subTitle"/>
          </p:nvPr>
        </p:nvSpPr>
        <p:spPr>
          <a:xfrm>
            <a:off x="1788675" y="2115850"/>
            <a:ext cx="5566500" cy="205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rPr>
              <a:t>Programista następnie pisze kod minimalnej ilości potrzebnej do spełnienia warunków narzuconych przez test. </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0" name="Shape 2220"/>
        <p:cNvGrpSpPr/>
        <p:nvPr/>
      </p:nvGrpSpPr>
      <p:grpSpPr>
        <a:xfrm>
          <a:off x="0" y="0"/>
          <a:ext cx="0" cy="0"/>
          <a:chOff x="0" y="0"/>
          <a:chExt cx="0" cy="0"/>
        </a:xfrm>
      </p:grpSpPr>
      <p:sp>
        <p:nvSpPr>
          <p:cNvPr id="2221" name="Google Shape;2221;p43"/>
          <p:cNvSpPr txBox="1"/>
          <p:nvPr>
            <p:ph type="title"/>
          </p:nvPr>
        </p:nvSpPr>
        <p:spPr>
          <a:xfrm>
            <a:off x="1933575" y="707400"/>
            <a:ext cx="4524300" cy="5760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t>3. 	Refaktoryzacja kodu</a:t>
            </a:r>
            <a:endParaRPr/>
          </a:p>
        </p:txBody>
      </p:sp>
      <p:sp>
        <p:nvSpPr>
          <p:cNvPr id="2222" name="Google Shape;2222;p43"/>
          <p:cNvSpPr txBox="1"/>
          <p:nvPr>
            <p:ph idx="1" type="body"/>
          </p:nvPr>
        </p:nvSpPr>
        <p:spPr>
          <a:xfrm>
            <a:off x="719250" y="1550050"/>
            <a:ext cx="7705500" cy="257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chemeClr val="dk1"/>
                </a:solidFill>
              </a:rPr>
              <a:t>Po napisaniu kodu, który spełnia warunki testu, programista może przeprowadzić refaktoryzację. To oznacza poprawę jakości kodu bez zmiany jego funkcjonalności. </a:t>
            </a:r>
            <a:endParaRPr sz="2400">
              <a:solidFill>
                <a:schemeClr val="dk1"/>
              </a:solidFill>
            </a:endParaRPr>
          </a:p>
          <a:p>
            <a:pPr indent="0" lvl="0" marL="0" rtl="0" algn="l">
              <a:spcBef>
                <a:spcPts val="0"/>
              </a:spcBef>
              <a:spcAft>
                <a:spcPts val="0"/>
              </a:spcAft>
              <a:buNone/>
            </a:pPr>
            <a:r>
              <a:t/>
            </a:r>
            <a:endParaRPr sz="2400">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6" name="Shape 2226"/>
        <p:cNvGrpSpPr/>
        <p:nvPr/>
      </p:nvGrpSpPr>
      <p:grpSpPr>
        <a:xfrm>
          <a:off x="0" y="0"/>
          <a:ext cx="0" cy="0"/>
          <a:chOff x="0" y="0"/>
          <a:chExt cx="0" cy="0"/>
        </a:xfrm>
      </p:grpSpPr>
      <p:sp>
        <p:nvSpPr>
          <p:cNvPr id="2227" name="Google Shape;2227;p44"/>
          <p:cNvSpPr txBox="1"/>
          <p:nvPr>
            <p:ph type="title"/>
          </p:nvPr>
        </p:nvSpPr>
        <p:spPr>
          <a:xfrm>
            <a:off x="2701050" y="2457975"/>
            <a:ext cx="37419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Testy </a:t>
            </a:r>
            <a:endParaRPr sz="4700"/>
          </a:p>
        </p:txBody>
      </p:sp>
      <p:sp>
        <p:nvSpPr>
          <p:cNvPr id="2228" name="Google Shape;2228;p44"/>
          <p:cNvSpPr txBox="1"/>
          <p:nvPr>
            <p:ph idx="2" type="title"/>
          </p:nvPr>
        </p:nvSpPr>
        <p:spPr>
          <a:xfrm>
            <a:off x="3088200" y="129743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2" name="Shape 2232"/>
        <p:cNvGrpSpPr/>
        <p:nvPr/>
      </p:nvGrpSpPr>
      <p:grpSpPr>
        <a:xfrm>
          <a:off x="0" y="0"/>
          <a:ext cx="0" cy="0"/>
          <a:chOff x="0" y="0"/>
          <a:chExt cx="0" cy="0"/>
        </a:xfrm>
      </p:grpSpPr>
      <p:sp>
        <p:nvSpPr>
          <p:cNvPr id="2233" name="Google Shape;2233;p45"/>
          <p:cNvSpPr txBox="1"/>
          <p:nvPr>
            <p:ph type="title"/>
          </p:nvPr>
        </p:nvSpPr>
        <p:spPr>
          <a:xfrm>
            <a:off x="2701050" y="1883400"/>
            <a:ext cx="37419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Testy manualne</a:t>
            </a:r>
            <a:endParaRPr sz="4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7" name="Shape 2237"/>
        <p:cNvGrpSpPr/>
        <p:nvPr/>
      </p:nvGrpSpPr>
      <p:grpSpPr>
        <a:xfrm>
          <a:off x="0" y="0"/>
          <a:ext cx="0" cy="0"/>
          <a:chOff x="0" y="0"/>
          <a:chExt cx="0" cy="0"/>
        </a:xfrm>
      </p:grpSpPr>
      <p:sp>
        <p:nvSpPr>
          <p:cNvPr id="2238" name="Google Shape;2238;p4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Zastosowanie</a:t>
            </a:r>
            <a:endParaRPr/>
          </a:p>
        </p:txBody>
      </p:sp>
      <p:sp>
        <p:nvSpPr>
          <p:cNvPr id="2239" name="Google Shape;2239;p46"/>
          <p:cNvSpPr txBox="1"/>
          <p:nvPr/>
        </p:nvSpPr>
        <p:spPr>
          <a:xfrm>
            <a:off x="1404950" y="3702850"/>
            <a:ext cx="2476500" cy="8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6"/>
          <p:cNvSpPr txBox="1"/>
          <p:nvPr/>
        </p:nvSpPr>
        <p:spPr>
          <a:xfrm>
            <a:off x="1613175" y="1273975"/>
            <a:ext cx="5917500" cy="3107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500"/>
              </a:spcBef>
              <a:spcAft>
                <a:spcPts val="0"/>
              </a:spcAft>
              <a:buClr>
                <a:schemeClr val="dk1"/>
              </a:buClr>
              <a:buSzPts val="2400"/>
              <a:buFont typeface="Barlow Semi Condensed"/>
              <a:buChar char="●"/>
            </a:pPr>
            <a:r>
              <a:rPr lang="en" sz="2400">
                <a:solidFill>
                  <a:schemeClr val="dk1"/>
                </a:solidFill>
                <a:latin typeface="Barlow Semi Condensed"/>
                <a:ea typeface="Barlow Semi Condensed"/>
                <a:cs typeface="Barlow Semi Condensed"/>
                <a:sym typeface="Barlow Semi Condensed"/>
              </a:rPr>
              <a:t>Skomplikowane testy, które trudno zautomatyzować.</a:t>
            </a:r>
            <a:endParaRPr sz="2400">
              <a:solidFill>
                <a:schemeClr val="dk1"/>
              </a:solidFill>
              <a:latin typeface="Barlow Semi Condensed"/>
              <a:ea typeface="Barlow Semi Condensed"/>
              <a:cs typeface="Barlow Semi Condensed"/>
              <a:sym typeface="Barlow Semi Condensed"/>
            </a:endParaRPr>
          </a:p>
          <a:p>
            <a:pPr indent="-381000" lvl="0" marL="457200" rtl="0" algn="l">
              <a:lnSpc>
                <a:spcPct val="115000"/>
              </a:lnSpc>
              <a:spcBef>
                <a:spcPts val="0"/>
              </a:spcBef>
              <a:spcAft>
                <a:spcPts val="0"/>
              </a:spcAft>
              <a:buClr>
                <a:schemeClr val="dk1"/>
              </a:buClr>
              <a:buSzPts val="2400"/>
              <a:buFont typeface="Barlow Semi Condensed"/>
              <a:buChar char="●"/>
            </a:pPr>
            <a:r>
              <a:rPr lang="en" sz="2400">
                <a:solidFill>
                  <a:schemeClr val="dk1"/>
                </a:solidFill>
                <a:latin typeface="Barlow Semi Condensed"/>
                <a:ea typeface="Barlow Semi Condensed"/>
                <a:cs typeface="Barlow Semi Condensed"/>
                <a:sym typeface="Barlow Semi Condensed"/>
              </a:rPr>
              <a:t>Testowanie interfejsu użytkownika, interakcji użytkownika i ogólnej użyteczności.</a:t>
            </a:r>
            <a:endParaRPr sz="2400">
              <a:solidFill>
                <a:schemeClr val="dk1"/>
              </a:solidFill>
              <a:latin typeface="Barlow Semi Condensed"/>
              <a:ea typeface="Barlow Semi Condensed"/>
              <a:cs typeface="Barlow Semi Condensed"/>
              <a:sym typeface="Barlow Semi Condensed"/>
            </a:endParaRPr>
          </a:p>
          <a:p>
            <a:pPr indent="-381000" lvl="0" marL="457200" rtl="0" algn="l">
              <a:lnSpc>
                <a:spcPct val="115000"/>
              </a:lnSpc>
              <a:spcBef>
                <a:spcPts val="0"/>
              </a:spcBef>
              <a:spcAft>
                <a:spcPts val="0"/>
              </a:spcAft>
              <a:buClr>
                <a:schemeClr val="dk1"/>
              </a:buClr>
              <a:buSzPts val="2400"/>
              <a:buFont typeface="Barlow Semi Condensed"/>
              <a:buChar char="●"/>
            </a:pPr>
            <a:r>
              <a:rPr lang="en" sz="2400">
                <a:solidFill>
                  <a:schemeClr val="dk1"/>
                </a:solidFill>
                <a:latin typeface="Barlow Semi Condensed"/>
                <a:ea typeface="Barlow Semi Condensed"/>
                <a:cs typeface="Barlow Semi Condensed"/>
                <a:sym typeface="Barlow Semi Condensed"/>
              </a:rPr>
              <a:t>Testowanie nieprzewidywalnych sytuacji i scenariuszy.</a:t>
            </a:r>
            <a:endParaRPr sz="2400">
              <a:solidFill>
                <a:schemeClr val="dk1"/>
              </a:solidFill>
              <a:latin typeface="Barlow Semi Condensed"/>
              <a:ea typeface="Barlow Semi Condensed"/>
              <a:cs typeface="Barlow Semi Condensed"/>
              <a:sym typeface="Barlow Semi Condensed"/>
            </a:endParaRPr>
          </a:p>
          <a:p>
            <a:pPr indent="0" lvl="0" marL="0" rtl="0" algn="l">
              <a:spcBef>
                <a:spcPts val="1500"/>
              </a:spcBef>
              <a:spcAft>
                <a:spcPts val="0"/>
              </a:spcAft>
              <a:buNone/>
            </a:pPr>
            <a:r>
              <a:t/>
            </a:r>
            <a:endParaRPr b="1" sz="2400">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4" name="Shape 2244"/>
        <p:cNvGrpSpPr/>
        <p:nvPr/>
      </p:nvGrpSpPr>
      <p:grpSpPr>
        <a:xfrm>
          <a:off x="0" y="0"/>
          <a:ext cx="0" cy="0"/>
          <a:chOff x="0" y="0"/>
          <a:chExt cx="0" cy="0"/>
        </a:xfrm>
      </p:grpSpPr>
      <p:sp>
        <p:nvSpPr>
          <p:cNvPr id="2245" name="Google Shape;2245;p47"/>
          <p:cNvSpPr txBox="1"/>
          <p:nvPr>
            <p:ph type="title"/>
          </p:nvPr>
        </p:nvSpPr>
        <p:spPr>
          <a:xfrm>
            <a:off x="1823475" y="405003"/>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Zalety i Wady</a:t>
            </a:r>
            <a:endParaRPr/>
          </a:p>
        </p:txBody>
      </p:sp>
      <p:sp>
        <p:nvSpPr>
          <p:cNvPr id="2246" name="Google Shape;2246;p47"/>
          <p:cNvSpPr txBox="1"/>
          <p:nvPr/>
        </p:nvSpPr>
        <p:spPr>
          <a:xfrm>
            <a:off x="1404950" y="3702850"/>
            <a:ext cx="2476500" cy="8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7"/>
          <p:cNvSpPr txBox="1"/>
          <p:nvPr/>
        </p:nvSpPr>
        <p:spPr>
          <a:xfrm>
            <a:off x="1404950" y="1440850"/>
            <a:ext cx="2958900" cy="31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1" lang="en" sz="1700">
                <a:solidFill>
                  <a:schemeClr val="dk1"/>
                </a:solidFill>
                <a:latin typeface="Barlow Semi Condensed"/>
                <a:ea typeface="Barlow Semi Condensed"/>
                <a:cs typeface="Barlow Semi Condensed"/>
                <a:sym typeface="Barlow Semi Condensed"/>
              </a:rPr>
              <a:t>Zalety:</a:t>
            </a:r>
            <a:endParaRPr b="1" sz="1700">
              <a:solidFill>
                <a:schemeClr val="dk1"/>
              </a:solidFill>
              <a:latin typeface="Barlow Semi Condensed"/>
              <a:ea typeface="Barlow Semi Condensed"/>
              <a:cs typeface="Barlow Semi Condensed"/>
              <a:sym typeface="Barlow Semi Condensed"/>
            </a:endParaRPr>
          </a:p>
          <a:p>
            <a:pPr indent="-336550" lvl="0" marL="457200" rtl="0" algn="l">
              <a:lnSpc>
                <a:spcPct val="115000"/>
              </a:lnSpc>
              <a:spcBef>
                <a:spcPts val="1500"/>
              </a:spcBef>
              <a:spcAft>
                <a:spcPts val="0"/>
              </a:spcAft>
              <a:buClr>
                <a:schemeClr val="dk1"/>
              </a:buClr>
              <a:buSzPts val="1700"/>
              <a:buFont typeface="Barlow Semi Condensed"/>
              <a:buChar char="●"/>
            </a:pPr>
            <a:r>
              <a:rPr lang="en" sz="1700">
                <a:solidFill>
                  <a:schemeClr val="dk1"/>
                </a:solidFill>
                <a:latin typeface="Barlow Semi Condensed"/>
                <a:ea typeface="Barlow Semi Condensed"/>
                <a:cs typeface="Barlow Semi Condensed"/>
                <a:sym typeface="Barlow Semi Condensed"/>
              </a:rPr>
              <a:t>Łatwość w zrozumieniu</a:t>
            </a:r>
            <a:endParaRPr sz="1700">
              <a:solidFill>
                <a:schemeClr val="dk1"/>
              </a:solidFill>
              <a:latin typeface="Barlow Semi Condensed"/>
              <a:ea typeface="Barlow Semi Condensed"/>
              <a:cs typeface="Barlow Semi Condensed"/>
              <a:sym typeface="Barlow Semi Condensed"/>
            </a:endParaRPr>
          </a:p>
          <a:p>
            <a:pPr indent="-336550" lvl="0" marL="457200" rtl="0" algn="l">
              <a:lnSpc>
                <a:spcPct val="115000"/>
              </a:lnSpc>
              <a:spcBef>
                <a:spcPts val="0"/>
              </a:spcBef>
              <a:spcAft>
                <a:spcPts val="0"/>
              </a:spcAft>
              <a:buClr>
                <a:schemeClr val="dk1"/>
              </a:buClr>
              <a:buSzPts val="1700"/>
              <a:buFont typeface="Barlow Semi Condensed"/>
              <a:buChar char="●"/>
            </a:pPr>
            <a:r>
              <a:rPr lang="en" sz="1700">
                <a:solidFill>
                  <a:schemeClr val="dk1"/>
                </a:solidFill>
                <a:latin typeface="Barlow Semi Condensed"/>
                <a:ea typeface="Barlow Semi Condensed"/>
                <a:cs typeface="Barlow Semi Condensed"/>
                <a:sym typeface="Barlow Semi Condensed"/>
              </a:rPr>
              <a:t>Sprawdzanie interakcji</a:t>
            </a:r>
            <a:endParaRPr sz="1700">
              <a:solidFill>
                <a:schemeClr val="dk1"/>
              </a:solidFill>
              <a:latin typeface="Barlow Semi Condensed"/>
              <a:ea typeface="Barlow Semi Condensed"/>
              <a:cs typeface="Barlow Semi Condensed"/>
              <a:sym typeface="Barlow Semi Condensed"/>
            </a:endParaRPr>
          </a:p>
          <a:p>
            <a:pPr indent="-336550" lvl="0" marL="457200" rtl="0" algn="l">
              <a:lnSpc>
                <a:spcPct val="115000"/>
              </a:lnSpc>
              <a:spcBef>
                <a:spcPts val="0"/>
              </a:spcBef>
              <a:spcAft>
                <a:spcPts val="0"/>
              </a:spcAft>
              <a:buClr>
                <a:schemeClr val="dk1"/>
              </a:buClr>
              <a:buSzPts val="1700"/>
              <a:buFont typeface="Barlow Semi Condensed"/>
              <a:buChar char="●"/>
            </a:pPr>
            <a:r>
              <a:rPr lang="en" sz="1700">
                <a:solidFill>
                  <a:schemeClr val="dk1"/>
                </a:solidFill>
                <a:latin typeface="Barlow Semi Condensed"/>
                <a:ea typeface="Barlow Semi Condensed"/>
                <a:cs typeface="Barlow Semi Condensed"/>
                <a:sym typeface="Barlow Semi Condensed"/>
              </a:rPr>
              <a:t>Elastyczność</a:t>
            </a:r>
            <a:endParaRPr sz="1700">
              <a:solidFill>
                <a:schemeClr val="dk1"/>
              </a:solidFill>
              <a:latin typeface="Barlow Semi Condensed"/>
              <a:ea typeface="Barlow Semi Condensed"/>
              <a:cs typeface="Barlow Semi Condensed"/>
              <a:sym typeface="Barlow Semi Condensed"/>
            </a:endParaRPr>
          </a:p>
          <a:p>
            <a:pPr indent="-336550" lvl="0" marL="457200" rtl="0" algn="l">
              <a:lnSpc>
                <a:spcPct val="115000"/>
              </a:lnSpc>
              <a:spcBef>
                <a:spcPts val="0"/>
              </a:spcBef>
              <a:spcAft>
                <a:spcPts val="0"/>
              </a:spcAft>
              <a:buClr>
                <a:schemeClr val="dk1"/>
              </a:buClr>
              <a:buSzPts val="1700"/>
              <a:buFont typeface="Barlow Semi Condensed"/>
              <a:buChar char="●"/>
            </a:pPr>
            <a:r>
              <a:rPr lang="en" sz="1700">
                <a:solidFill>
                  <a:schemeClr val="dk1"/>
                </a:solidFill>
                <a:latin typeface="Barlow Semi Condensed"/>
                <a:ea typeface="Barlow Semi Condensed"/>
                <a:cs typeface="Barlow Semi Condensed"/>
                <a:sym typeface="Barlow Semi Condensed"/>
              </a:rPr>
              <a:t>Analiza testów</a:t>
            </a:r>
            <a:endParaRPr sz="1700">
              <a:solidFill>
                <a:schemeClr val="dk1"/>
              </a:solidFill>
              <a:latin typeface="Barlow Semi Condensed"/>
              <a:ea typeface="Barlow Semi Condensed"/>
              <a:cs typeface="Barlow Semi Condensed"/>
              <a:sym typeface="Barlow Semi Condensed"/>
            </a:endParaRPr>
          </a:p>
          <a:p>
            <a:pPr indent="0" lvl="0" marL="457200" rtl="0" algn="l">
              <a:lnSpc>
                <a:spcPct val="115000"/>
              </a:lnSpc>
              <a:spcBef>
                <a:spcPts val="1500"/>
              </a:spcBef>
              <a:spcAft>
                <a:spcPts val="1500"/>
              </a:spcAft>
              <a:buNone/>
            </a:pPr>
            <a:r>
              <a:t/>
            </a:r>
            <a:endParaRPr sz="1700">
              <a:solidFill>
                <a:schemeClr val="dk1"/>
              </a:solidFill>
              <a:latin typeface="Barlow Semi Condensed"/>
              <a:ea typeface="Barlow Semi Condensed"/>
              <a:cs typeface="Barlow Semi Condensed"/>
              <a:sym typeface="Barlow Semi Condensed"/>
            </a:endParaRPr>
          </a:p>
        </p:txBody>
      </p:sp>
      <p:sp>
        <p:nvSpPr>
          <p:cNvPr id="2248" name="Google Shape;2248;p47"/>
          <p:cNvSpPr txBox="1"/>
          <p:nvPr/>
        </p:nvSpPr>
        <p:spPr>
          <a:xfrm>
            <a:off x="4746900" y="1359700"/>
            <a:ext cx="3625500" cy="31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1" lang="en" sz="1700">
                <a:solidFill>
                  <a:schemeClr val="dk1"/>
                </a:solidFill>
                <a:latin typeface="Barlow Semi Condensed"/>
                <a:ea typeface="Barlow Semi Condensed"/>
                <a:cs typeface="Barlow Semi Condensed"/>
                <a:sym typeface="Barlow Semi Condensed"/>
              </a:rPr>
              <a:t>Wady:</a:t>
            </a:r>
            <a:endParaRPr b="1" sz="1700">
              <a:solidFill>
                <a:schemeClr val="dk1"/>
              </a:solidFill>
              <a:latin typeface="Barlow Semi Condensed"/>
              <a:ea typeface="Barlow Semi Condensed"/>
              <a:cs typeface="Barlow Semi Condensed"/>
              <a:sym typeface="Barlow Semi Condensed"/>
            </a:endParaRPr>
          </a:p>
          <a:p>
            <a:pPr indent="-336550" lvl="0" marL="457200" rtl="0" algn="l">
              <a:lnSpc>
                <a:spcPct val="115000"/>
              </a:lnSpc>
              <a:spcBef>
                <a:spcPts val="1500"/>
              </a:spcBef>
              <a:spcAft>
                <a:spcPts val="0"/>
              </a:spcAft>
              <a:buClr>
                <a:schemeClr val="dk1"/>
              </a:buClr>
              <a:buSzPts val="1700"/>
              <a:buFont typeface="Barlow Semi Condensed"/>
              <a:buChar char="●"/>
            </a:pPr>
            <a:r>
              <a:rPr lang="en" sz="1700">
                <a:solidFill>
                  <a:schemeClr val="dk1"/>
                </a:solidFill>
                <a:latin typeface="Barlow Semi Condensed"/>
                <a:ea typeface="Barlow Semi Condensed"/>
                <a:cs typeface="Barlow Semi Condensed"/>
                <a:sym typeface="Barlow Semi Condensed"/>
              </a:rPr>
              <a:t>Czasochłonne</a:t>
            </a:r>
            <a:endParaRPr sz="1700">
              <a:solidFill>
                <a:schemeClr val="dk1"/>
              </a:solidFill>
              <a:latin typeface="Barlow Semi Condensed"/>
              <a:ea typeface="Barlow Semi Condensed"/>
              <a:cs typeface="Barlow Semi Condensed"/>
              <a:sym typeface="Barlow Semi Condensed"/>
            </a:endParaRPr>
          </a:p>
          <a:p>
            <a:pPr indent="-323850" lvl="0" marL="457200" rtl="0" algn="l">
              <a:lnSpc>
                <a:spcPct val="115000"/>
              </a:lnSpc>
              <a:spcBef>
                <a:spcPts val="0"/>
              </a:spcBef>
              <a:spcAft>
                <a:spcPts val="0"/>
              </a:spcAft>
              <a:buClr>
                <a:schemeClr val="dk1"/>
              </a:buClr>
              <a:buSzPts val="1500"/>
              <a:buFont typeface="Barlow Semi Condensed"/>
              <a:buChar char="●"/>
            </a:pPr>
            <a:r>
              <a:rPr lang="en" sz="1700">
                <a:solidFill>
                  <a:schemeClr val="dk1"/>
                </a:solidFill>
                <a:latin typeface="Barlow Semi Condensed"/>
                <a:ea typeface="Barlow Semi Condensed"/>
                <a:cs typeface="Barlow Semi Condensed"/>
                <a:sym typeface="Barlow Semi Condensed"/>
              </a:rPr>
              <a:t>Podatność na błędy ludzkie</a:t>
            </a:r>
            <a:endParaRPr sz="1700">
              <a:solidFill>
                <a:schemeClr val="dk1"/>
              </a:solidFill>
              <a:latin typeface="Barlow Semi Condensed"/>
              <a:ea typeface="Barlow Semi Condensed"/>
              <a:cs typeface="Barlow Semi Condensed"/>
              <a:sym typeface="Barlow Semi Condensed"/>
            </a:endParaRPr>
          </a:p>
          <a:p>
            <a:pPr indent="-323850" lvl="0" marL="457200" rtl="0" algn="l">
              <a:lnSpc>
                <a:spcPct val="115000"/>
              </a:lnSpc>
              <a:spcBef>
                <a:spcPts val="0"/>
              </a:spcBef>
              <a:spcAft>
                <a:spcPts val="0"/>
              </a:spcAft>
              <a:buClr>
                <a:schemeClr val="dk1"/>
              </a:buClr>
              <a:buSzPts val="1500"/>
              <a:buFont typeface="Barlow Semi Condensed"/>
              <a:buChar char="●"/>
            </a:pPr>
            <a:r>
              <a:rPr lang="en" sz="1700">
                <a:solidFill>
                  <a:schemeClr val="dk1"/>
                </a:solidFill>
                <a:latin typeface="Barlow Semi Condensed"/>
                <a:ea typeface="Barlow Semi Condensed"/>
                <a:cs typeface="Barlow Semi Condensed"/>
                <a:sym typeface="Barlow Semi Condensed"/>
              </a:rPr>
              <a:t>Brak powtarzalności</a:t>
            </a:r>
            <a:endParaRPr sz="1700">
              <a:solidFill>
                <a:schemeClr val="dk1"/>
              </a:solidFill>
              <a:latin typeface="Barlow Semi Condensed"/>
              <a:ea typeface="Barlow Semi Condensed"/>
              <a:cs typeface="Barlow Semi Condensed"/>
              <a:sym typeface="Barlow Semi Condensed"/>
            </a:endParaRPr>
          </a:p>
          <a:p>
            <a:pPr indent="-323850" lvl="0" marL="457200" rtl="0" algn="l">
              <a:lnSpc>
                <a:spcPct val="115000"/>
              </a:lnSpc>
              <a:spcBef>
                <a:spcPts val="0"/>
              </a:spcBef>
              <a:spcAft>
                <a:spcPts val="0"/>
              </a:spcAft>
              <a:buClr>
                <a:schemeClr val="dk1"/>
              </a:buClr>
              <a:buSzPts val="1500"/>
              <a:buFont typeface="Barlow Semi Condensed"/>
              <a:buChar char="●"/>
            </a:pPr>
            <a:r>
              <a:rPr lang="en" sz="1700">
                <a:solidFill>
                  <a:schemeClr val="dk1"/>
                </a:solidFill>
                <a:latin typeface="Barlow Semi Condensed"/>
                <a:ea typeface="Barlow Semi Condensed"/>
                <a:cs typeface="Barlow Semi Condensed"/>
                <a:sym typeface="Barlow Semi Condensed"/>
              </a:rPr>
              <a:t>Brak automatycznej weryfikacji</a:t>
            </a:r>
            <a:endParaRPr sz="1700">
              <a:solidFill>
                <a:schemeClr val="dk1"/>
              </a:solidFill>
              <a:latin typeface="Barlow Semi Condensed"/>
              <a:ea typeface="Barlow Semi Condensed"/>
              <a:cs typeface="Barlow Semi Condensed"/>
              <a:sym typeface="Barlow Semi Condensed"/>
            </a:endParaRPr>
          </a:p>
          <a:p>
            <a:pPr indent="-323850" lvl="0" marL="457200" rtl="0" algn="l">
              <a:lnSpc>
                <a:spcPct val="115000"/>
              </a:lnSpc>
              <a:spcBef>
                <a:spcPts val="0"/>
              </a:spcBef>
              <a:spcAft>
                <a:spcPts val="0"/>
              </a:spcAft>
              <a:buClr>
                <a:schemeClr val="dk1"/>
              </a:buClr>
              <a:buSzPts val="1500"/>
              <a:buFont typeface="Barlow Semi Condensed"/>
              <a:buChar char="●"/>
            </a:pPr>
            <a:r>
              <a:rPr lang="en" sz="1700">
                <a:solidFill>
                  <a:schemeClr val="dk1"/>
                </a:solidFill>
                <a:latin typeface="Barlow Semi Condensed"/>
                <a:ea typeface="Barlow Semi Condensed"/>
                <a:cs typeface="Barlow Semi Condensed"/>
                <a:sym typeface="Barlow Semi Condensed"/>
              </a:rPr>
              <a:t>Trudność w przewidywaniu</a:t>
            </a:r>
            <a:endParaRPr sz="1700">
              <a:solidFill>
                <a:schemeClr val="dk1"/>
              </a:solidFill>
              <a:latin typeface="Barlow Semi Condensed"/>
              <a:ea typeface="Barlow Semi Condensed"/>
              <a:cs typeface="Barlow Semi Condensed"/>
              <a:sym typeface="Barlow Semi Condensed"/>
            </a:endParaRPr>
          </a:p>
          <a:p>
            <a:pPr indent="0" lvl="0" marL="0" rtl="0" algn="l">
              <a:spcBef>
                <a:spcPts val="1500"/>
              </a:spcBef>
              <a:spcAft>
                <a:spcPts val="0"/>
              </a:spcAft>
              <a:buNone/>
            </a:pPr>
            <a:r>
              <a:t/>
            </a:r>
            <a:endParaRPr sz="1700">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2" name="Shape 2252"/>
        <p:cNvGrpSpPr/>
        <p:nvPr/>
      </p:nvGrpSpPr>
      <p:grpSpPr>
        <a:xfrm>
          <a:off x="0" y="0"/>
          <a:ext cx="0" cy="0"/>
          <a:chOff x="0" y="0"/>
          <a:chExt cx="0" cy="0"/>
        </a:xfrm>
      </p:grpSpPr>
      <p:sp>
        <p:nvSpPr>
          <p:cNvPr id="2253" name="Google Shape;2253;p48"/>
          <p:cNvSpPr txBox="1"/>
          <p:nvPr>
            <p:ph type="title"/>
          </p:nvPr>
        </p:nvSpPr>
        <p:spPr>
          <a:xfrm>
            <a:off x="838200" y="319275"/>
            <a:ext cx="6362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Przykład zastosowania testu manualnego w prostym prostym programie “Hello, World!”</a:t>
            </a:r>
            <a:endParaRPr/>
          </a:p>
        </p:txBody>
      </p:sp>
      <p:pic>
        <p:nvPicPr>
          <p:cNvPr id="2254" name="Google Shape;2254;p48"/>
          <p:cNvPicPr preferRelativeResize="0"/>
          <p:nvPr/>
        </p:nvPicPr>
        <p:blipFill>
          <a:blip r:embed="rId3">
            <a:alphaModFix/>
          </a:blip>
          <a:stretch>
            <a:fillRect/>
          </a:stretch>
        </p:blipFill>
        <p:spPr>
          <a:xfrm>
            <a:off x="1658638" y="1466550"/>
            <a:ext cx="5826726" cy="2812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8" name="Shape 2258"/>
        <p:cNvGrpSpPr/>
        <p:nvPr/>
      </p:nvGrpSpPr>
      <p:grpSpPr>
        <a:xfrm>
          <a:off x="0" y="0"/>
          <a:ext cx="0" cy="0"/>
          <a:chOff x="0" y="0"/>
          <a:chExt cx="0" cy="0"/>
        </a:xfrm>
      </p:grpSpPr>
      <p:sp>
        <p:nvSpPr>
          <p:cNvPr id="2259" name="Google Shape;2259;p49"/>
          <p:cNvSpPr txBox="1"/>
          <p:nvPr>
            <p:ph type="title"/>
          </p:nvPr>
        </p:nvSpPr>
        <p:spPr>
          <a:xfrm>
            <a:off x="949550" y="740125"/>
            <a:ext cx="6362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Krok 1: Napisanie testu</a:t>
            </a:r>
            <a:endParaRPr/>
          </a:p>
        </p:txBody>
      </p:sp>
      <p:pic>
        <p:nvPicPr>
          <p:cNvPr id="2260" name="Google Shape;2260;p49"/>
          <p:cNvPicPr preferRelativeResize="0"/>
          <p:nvPr/>
        </p:nvPicPr>
        <p:blipFill>
          <a:blip r:embed="rId3">
            <a:alphaModFix/>
          </a:blip>
          <a:stretch>
            <a:fillRect/>
          </a:stretch>
        </p:blipFill>
        <p:spPr>
          <a:xfrm>
            <a:off x="949550" y="2001575"/>
            <a:ext cx="7244899" cy="781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4" name="Shape 2264"/>
        <p:cNvGrpSpPr/>
        <p:nvPr/>
      </p:nvGrpSpPr>
      <p:grpSpPr>
        <a:xfrm>
          <a:off x="0" y="0"/>
          <a:ext cx="0" cy="0"/>
          <a:chOff x="0" y="0"/>
          <a:chExt cx="0" cy="0"/>
        </a:xfrm>
      </p:grpSpPr>
      <p:sp>
        <p:nvSpPr>
          <p:cNvPr id="2265" name="Google Shape;2265;p50"/>
          <p:cNvSpPr txBox="1"/>
          <p:nvPr>
            <p:ph type="title"/>
          </p:nvPr>
        </p:nvSpPr>
        <p:spPr>
          <a:xfrm>
            <a:off x="818950" y="588975"/>
            <a:ext cx="6362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Krok 2: Implementacja kodu</a:t>
            </a:r>
            <a:endParaRPr/>
          </a:p>
        </p:txBody>
      </p:sp>
      <p:pic>
        <p:nvPicPr>
          <p:cNvPr id="2266" name="Google Shape;2266;p50"/>
          <p:cNvPicPr preferRelativeResize="0"/>
          <p:nvPr/>
        </p:nvPicPr>
        <p:blipFill>
          <a:blip r:embed="rId3">
            <a:alphaModFix/>
          </a:blip>
          <a:stretch>
            <a:fillRect/>
          </a:stretch>
        </p:blipFill>
        <p:spPr>
          <a:xfrm>
            <a:off x="818950" y="1815788"/>
            <a:ext cx="7029250" cy="11459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0" name="Shape 2270"/>
        <p:cNvGrpSpPr/>
        <p:nvPr/>
      </p:nvGrpSpPr>
      <p:grpSpPr>
        <a:xfrm>
          <a:off x="0" y="0"/>
          <a:ext cx="0" cy="0"/>
          <a:chOff x="0" y="0"/>
          <a:chExt cx="0" cy="0"/>
        </a:xfrm>
      </p:grpSpPr>
      <p:sp>
        <p:nvSpPr>
          <p:cNvPr id="2271" name="Google Shape;2271;p51"/>
          <p:cNvSpPr txBox="1"/>
          <p:nvPr>
            <p:ph type="title"/>
          </p:nvPr>
        </p:nvSpPr>
        <p:spPr>
          <a:xfrm>
            <a:off x="2619749" y="1311175"/>
            <a:ext cx="46791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6300"/>
          </a:p>
          <a:p>
            <a:pPr indent="0" lvl="0" marL="0" rtl="0" algn="ctr">
              <a:spcBef>
                <a:spcPts val="0"/>
              </a:spcBef>
              <a:spcAft>
                <a:spcPts val="0"/>
              </a:spcAft>
              <a:buNone/>
            </a:pPr>
            <a:r>
              <a:rPr lang="en" sz="6300"/>
              <a:t>Testy</a:t>
            </a:r>
            <a:endParaRPr sz="6300"/>
          </a:p>
          <a:p>
            <a:pPr indent="0" lvl="0" marL="0" rtl="0" algn="ctr">
              <a:spcBef>
                <a:spcPts val="0"/>
              </a:spcBef>
              <a:spcAft>
                <a:spcPts val="0"/>
              </a:spcAft>
              <a:buNone/>
            </a:pPr>
            <a:r>
              <a:rPr lang="en" sz="6300"/>
              <a:t>jednostkowe</a:t>
            </a:r>
            <a:endParaRPr sz="6300"/>
          </a:p>
          <a:p>
            <a:pPr indent="0" lvl="0" marL="0" rtl="0" algn="ctr">
              <a:spcBef>
                <a:spcPts val="0"/>
              </a:spcBef>
              <a:spcAft>
                <a:spcPts val="0"/>
              </a:spcAft>
              <a:buNone/>
            </a:pPr>
            <a:r>
              <a:t/>
            </a:r>
            <a:endParaRPr sz="6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grpSp>
        <p:nvGrpSpPr>
          <p:cNvPr id="1886" name="Google Shape;1886;p34"/>
          <p:cNvGrpSpPr/>
          <p:nvPr/>
        </p:nvGrpSpPr>
        <p:grpSpPr>
          <a:xfrm>
            <a:off x="82347" y="112648"/>
            <a:ext cx="635100" cy="734640"/>
            <a:chOff x="731647" y="573573"/>
            <a:chExt cx="635100" cy="734640"/>
          </a:xfrm>
        </p:grpSpPr>
        <p:grpSp>
          <p:nvGrpSpPr>
            <p:cNvPr id="1887" name="Google Shape;1887;p34"/>
            <p:cNvGrpSpPr/>
            <p:nvPr/>
          </p:nvGrpSpPr>
          <p:grpSpPr>
            <a:xfrm>
              <a:off x="731647" y="573573"/>
              <a:ext cx="635100" cy="635100"/>
              <a:chOff x="917231" y="750460"/>
              <a:chExt cx="635100" cy="635100"/>
            </a:xfrm>
          </p:grpSpPr>
          <p:sp>
            <p:nvSpPr>
              <p:cNvPr id="1888" name="Google Shape;1888;p34"/>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0" name="Google Shape;1890;p34"/>
            <p:cNvGrpSpPr/>
            <p:nvPr/>
          </p:nvGrpSpPr>
          <p:grpSpPr>
            <a:xfrm>
              <a:off x="961679" y="1281213"/>
              <a:ext cx="175013" cy="27000"/>
              <a:chOff x="5662375" y="212375"/>
              <a:chExt cx="175013" cy="27000"/>
            </a:xfrm>
          </p:grpSpPr>
          <p:sp>
            <p:nvSpPr>
              <p:cNvPr id="1891" name="Google Shape;1891;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892" name="Google Shape;1892;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893" name="Google Shape;1893;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1894" name="Google Shape;1894;p34"/>
          <p:cNvSpPr txBox="1"/>
          <p:nvPr>
            <p:ph type="title"/>
          </p:nvPr>
        </p:nvSpPr>
        <p:spPr>
          <a:xfrm>
            <a:off x="3262325" y="356625"/>
            <a:ext cx="5259600" cy="576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Konteksty zawarte w prezentacji</a:t>
            </a:r>
            <a:endParaRPr/>
          </a:p>
        </p:txBody>
      </p:sp>
      <p:sp>
        <p:nvSpPr>
          <p:cNvPr id="1895" name="Google Shape;1895;p34"/>
          <p:cNvSpPr txBox="1"/>
          <p:nvPr>
            <p:ph idx="2" type="subTitle"/>
          </p:nvPr>
        </p:nvSpPr>
        <p:spPr>
          <a:xfrm>
            <a:off x="5658758" y="2166732"/>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sp>
        <p:nvSpPr>
          <p:cNvPr id="1896" name="Google Shape;1896;p34"/>
          <p:cNvSpPr txBox="1"/>
          <p:nvPr>
            <p:ph idx="1" type="subTitle"/>
          </p:nvPr>
        </p:nvSpPr>
        <p:spPr>
          <a:xfrm>
            <a:off x="788908" y="206643"/>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Wprowadzenie</a:t>
            </a:r>
            <a:endParaRPr/>
          </a:p>
        </p:txBody>
      </p:sp>
      <p:sp>
        <p:nvSpPr>
          <p:cNvPr id="1897" name="Google Shape;1897;p34"/>
          <p:cNvSpPr txBox="1"/>
          <p:nvPr>
            <p:ph idx="3" type="subTitle"/>
          </p:nvPr>
        </p:nvSpPr>
        <p:spPr>
          <a:xfrm>
            <a:off x="788908" y="1071598"/>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Krok po kroku</a:t>
            </a:r>
            <a:endParaRPr/>
          </a:p>
        </p:txBody>
      </p:sp>
      <p:sp>
        <p:nvSpPr>
          <p:cNvPr id="1898" name="Google Shape;1898;p34"/>
          <p:cNvSpPr txBox="1"/>
          <p:nvPr>
            <p:ph idx="4" type="subTitle"/>
          </p:nvPr>
        </p:nvSpPr>
        <p:spPr>
          <a:xfrm>
            <a:off x="5907033" y="3119124"/>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899" name="Google Shape;1899;p34"/>
          <p:cNvSpPr txBox="1"/>
          <p:nvPr>
            <p:ph idx="5" type="subTitle"/>
          </p:nvPr>
        </p:nvSpPr>
        <p:spPr>
          <a:xfrm>
            <a:off x="788908" y="1936527"/>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Testy </a:t>
            </a:r>
            <a:endParaRPr/>
          </a:p>
        </p:txBody>
      </p:sp>
      <p:sp>
        <p:nvSpPr>
          <p:cNvPr id="1900" name="Google Shape;1900;p34"/>
          <p:cNvSpPr txBox="1"/>
          <p:nvPr>
            <p:ph idx="6" type="subTitle"/>
          </p:nvPr>
        </p:nvSpPr>
        <p:spPr>
          <a:xfrm>
            <a:off x="5658758" y="3019691"/>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901" name="Google Shape;1901;p34"/>
          <p:cNvSpPr txBox="1"/>
          <p:nvPr>
            <p:ph idx="7" type="subTitle"/>
          </p:nvPr>
        </p:nvSpPr>
        <p:spPr>
          <a:xfrm>
            <a:off x="788908" y="2752357"/>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Automatyzacja i narzędzia</a:t>
            </a:r>
            <a:endParaRPr/>
          </a:p>
        </p:txBody>
      </p:sp>
      <p:sp>
        <p:nvSpPr>
          <p:cNvPr id="1902" name="Google Shape;1902;p34"/>
          <p:cNvSpPr txBox="1"/>
          <p:nvPr>
            <p:ph idx="8" type="subTitle"/>
          </p:nvPr>
        </p:nvSpPr>
        <p:spPr>
          <a:xfrm>
            <a:off x="5105108" y="3119133"/>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grpSp>
        <p:nvGrpSpPr>
          <p:cNvPr id="1903" name="Google Shape;1903;p34"/>
          <p:cNvGrpSpPr/>
          <p:nvPr/>
        </p:nvGrpSpPr>
        <p:grpSpPr>
          <a:xfrm>
            <a:off x="3994627" y="1190629"/>
            <a:ext cx="4697155" cy="3426253"/>
            <a:chOff x="862950" y="825025"/>
            <a:chExt cx="5862650" cy="4111175"/>
          </a:xfrm>
        </p:grpSpPr>
        <p:sp>
          <p:nvSpPr>
            <p:cNvPr id="1904" name="Google Shape;1904;p34"/>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4"/>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4"/>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4"/>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4"/>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4"/>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4"/>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4"/>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4"/>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4"/>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4"/>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4"/>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4"/>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4"/>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4"/>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4"/>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4"/>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4"/>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4"/>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4"/>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4"/>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4"/>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4"/>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4"/>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4"/>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4"/>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4"/>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4"/>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4"/>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4"/>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4"/>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4"/>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4"/>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4"/>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4"/>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4"/>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4"/>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4"/>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4"/>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4"/>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4"/>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4"/>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4"/>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4"/>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4"/>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4"/>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4"/>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4"/>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4"/>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4"/>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4"/>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4"/>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4"/>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4"/>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4"/>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4"/>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4"/>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4"/>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4"/>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4"/>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4"/>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4"/>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4"/>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4"/>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4"/>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4"/>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4"/>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4"/>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4"/>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4"/>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4"/>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4"/>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4"/>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4"/>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4"/>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4"/>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4"/>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4"/>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4"/>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4"/>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4"/>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4"/>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4"/>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4"/>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4"/>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4"/>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4"/>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4"/>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4"/>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4"/>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4"/>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4"/>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4"/>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4"/>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4"/>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4"/>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4"/>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4"/>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4"/>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4"/>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4"/>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4"/>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4"/>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4"/>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4"/>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4"/>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4"/>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4"/>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4"/>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4"/>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4"/>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4"/>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4"/>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4"/>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4"/>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4"/>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4"/>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4"/>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4"/>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4"/>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4"/>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4"/>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4"/>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4"/>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4"/>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4"/>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4"/>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4"/>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4"/>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4"/>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4"/>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4"/>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4"/>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4"/>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4"/>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4"/>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4"/>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4"/>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4"/>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4"/>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4"/>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4"/>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4"/>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4"/>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4"/>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4"/>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4"/>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4"/>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4"/>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4"/>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4"/>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4"/>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4"/>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4"/>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4"/>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4"/>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4"/>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4"/>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4"/>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4"/>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4"/>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4"/>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4"/>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4"/>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4"/>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4"/>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4"/>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4"/>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4"/>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4"/>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4"/>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4"/>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4"/>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4"/>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4"/>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4"/>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4"/>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4"/>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4"/>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4"/>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4"/>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4"/>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4"/>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4"/>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4"/>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4"/>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4"/>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4"/>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4"/>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4"/>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4"/>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4"/>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4"/>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4"/>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4"/>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4"/>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4"/>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4"/>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4"/>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4"/>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4"/>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4"/>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4"/>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4"/>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4"/>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4"/>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4"/>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3" name="Google Shape;2113;p34"/>
          <p:cNvSpPr txBox="1"/>
          <p:nvPr>
            <p:ph idx="7" type="subTitle"/>
          </p:nvPr>
        </p:nvSpPr>
        <p:spPr>
          <a:xfrm>
            <a:off x="788908" y="3666394"/>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Wyzwania i korzyści</a:t>
            </a:r>
            <a:endParaRPr/>
          </a:p>
        </p:txBody>
      </p:sp>
      <p:grpSp>
        <p:nvGrpSpPr>
          <p:cNvPr id="2114" name="Google Shape;2114;p34"/>
          <p:cNvGrpSpPr/>
          <p:nvPr/>
        </p:nvGrpSpPr>
        <p:grpSpPr>
          <a:xfrm>
            <a:off x="82347" y="952773"/>
            <a:ext cx="635100" cy="734640"/>
            <a:chOff x="731647" y="573573"/>
            <a:chExt cx="635100" cy="734640"/>
          </a:xfrm>
        </p:grpSpPr>
        <p:grpSp>
          <p:nvGrpSpPr>
            <p:cNvPr id="2115" name="Google Shape;2115;p34"/>
            <p:cNvGrpSpPr/>
            <p:nvPr/>
          </p:nvGrpSpPr>
          <p:grpSpPr>
            <a:xfrm>
              <a:off x="731647" y="573573"/>
              <a:ext cx="635100" cy="635100"/>
              <a:chOff x="917231" y="750460"/>
              <a:chExt cx="635100" cy="635100"/>
            </a:xfrm>
          </p:grpSpPr>
          <p:sp>
            <p:nvSpPr>
              <p:cNvPr id="2116" name="Google Shape;2116;p34"/>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8" name="Google Shape;2118;p34"/>
            <p:cNvGrpSpPr/>
            <p:nvPr/>
          </p:nvGrpSpPr>
          <p:grpSpPr>
            <a:xfrm>
              <a:off x="961679" y="1281213"/>
              <a:ext cx="175013" cy="27000"/>
              <a:chOff x="5662375" y="212375"/>
              <a:chExt cx="175013" cy="27000"/>
            </a:xfrm>
          </p:grpSpPr>
          <p:sp>
            <p:nvSpPr>
              <p:cNvPr id="2119" name="Google Shape;2119;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20" name="Google Shape;2120;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21" name="Google Shape;2121;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22" name="Google Shape;2122;p34"/>
          <p:cNvGrpSpPr/>
          <p:nvPr/>
        </p:nvGrpSpPr>
        <p:grpSpPr>
          <a:xfrm>
            <a:off x="82347" y="1792898"/>
            <a:ext cx="635100" cy="734640"/>
            <a:chOff x="731647" y="573573"/>
            <a:chExt cx="635100" cy="734640"/>
          </a:xfrm>
        </p:grpSpPr>
        <p:grpSp>
          <p:nvGrpSpPr>
            <p:cNvPr id="2123" name="Google Shape;2123;p34"/>
            <p:cNvGrpSpPr/>
            <p:nvPr/>
          </p:nvGrpSpPr>
          <p:grpSpPr>
            <a:xfrm>
              <a:off x="731647" y="573573"/>
              <a:ext cx="635100" cy="635100"/>
              <a:chOff x="917231" y="750460"/>
              <a:chExt cx="635100" cy="635100"/>
            </a:xfrm>
          </p:grpSpPr>
          <p:sp>
            <p:nvSpPr>
              <p:cNvPr id="2124" name="Google Shape;2124;p34"/>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6" name="Google Shape;2126;p34"/>
            <p:cNvGrpSpPr/>
            <p:nvPr/>
          </p:nvGrpSpPr>
          <p:grpSpPr>
            <a:xfrm>
              <a:off x="961679" y="1281213"/>
              <a:ext cx="175013" cy="27000"/>
              <a:chOff x="5662375" y="212375"/>
              <a:chExt cx="175013" cy="27000"/>
            </a:xfrm>
          </p:grpSpPr>
          <p:sp>
            <p:nvSpPr>
              <p:cNvPr id="2127" name="Google Shape;2127;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28" name="Google Shape;2128;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29" name="Google Shape;2129;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30" name="Google Shape;2130;p34"/>
          <p:cNvGrpSpPr/>
          <p:nvPr/>
        </p:nvGrpSpPr>
        <p:grpSpPr>
          <a:xfrm>
            <a:off x="82347" y="4313273"/>
            <a:ext cx="635100" cy="734640"/>
            <a:chOff x="731647" y="573573"/>
            <a:chExt cx="635100" cy="734640"/>
          </a:xfrm>
        </p:grpSpPr>
        <p:grpSp>
          <p:nvGrpSpPr>
            <p:cNvPr id="2131" name="Google Shape;2131;p34"/>
            <p:cNvGrpSpPr/>
            <p:nvPr/>
          </p:nvGrpSpPr>
          <p:grpSpPr>
            <a:xfrm>
              <a:off x="731647" y="573573"/>
              <a:ext cx="635100" cy="635100"/>
              <a:chOff x="917231" y="750460"/>
              <a:chExt cx="635100" cy="635100"/>
            </a:xfrm>
          </p:grpSpPr>
          <p:sp>
            <p:nvSpPr>
              <p:cNvPr id="2132" name="Google Shape;2132;p34"/>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4" name="Google Shape;2134;p34"/>
            <p:cNvGrpSpPr/>
            <p:nvPr/>
          </p:nvGrpSpPr>
          <p:grpSpPr>
            <a:xfrm>
              <a:off x="961679" y="1281213"/>
              <a:ext cx="175013" cy="27000"/>
              <a:chOff x="5662375" y="212375"/>
              <a:chExt cx="175013" cy="27000"/>
            </a:xfrm>
          </p:grpSpPr>
          <p:sp>
            <p:nvSpPr>
              <p:cNvPr id="2135" name="Google Shape;2135;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36" name="Google Shape;2136;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37" name="Google Shape;2137;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38" name="Google Shape;2138;p34"/>
          <p:cNvGrpSpPr/>
          <p:nvPr/>
        </p:nvGrpSpPr>
        <p:grpSpPr>
          <a:xfrm>
            <a:off x="82347" y="2633035"/>
            <a:ext cx="635100" cy="734640"/>
            <a:chOff x="731647" y="573573"/>
            <a:chExt cx="635100" cy="734640"/>
          </a:xfrm>
        </p:grpSpPr>
        <p:grpSp>
          <p:nvGrpSpPr>
            <p:cNvPr id="2139" name="Google Shape;2139;p34"/>
            <p:cNvGrpSpPr/>
            <p:nvPr/>
          </p:nvGrpSpPr>
          <p:grpSpPr>
            <a:xfrm>
              <a:off x="731647" y="573573"/>
              <a:ext cx="635100" cy="635100"/>
              <a:chOff x="917231" y="750460"/>
              <a:chExt cx="635100" cy="635100"/>
            </a:xfrm>
          </p:grpSpPr>
          <p:sp>
            <p:nvSpPr>
              <p:cNvPr id="2140" name="Google Shape;2140;p34"/>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2" name="Google Shape;2142;p34"/>
            <p:cNvGrpSpPr/>
            <p:nvPr/>
          </p:nvGrpSpPr>
          <p:grpSpPr>
            <a:xfrm>
              <a:off x="961679" y="1281213"/>
              <a:ext cx="175013" cy="27000"/>
              <a:chOff x="5662375" y="212375"/>
              <a:chExt cx="175013" cy="27000"/>
            </a:xfrm>
          </p:grpSpPr>
          <p:sp>
            <p:nvSpPr>
              <p:cNvPr id="2143" name="Google Shape;2143;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44" name="Google Shape;2144;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45" name="Google Shape;2145;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46" name="Google Shape;2146;p34"/>
          <p:cNvGrpSpPr/>
          <p:nvPr/>
        </p:nvGrpSpPr>
        <p:grpSpPr>
          <a:xfrm>
            <a:off x="82347" y="3473148"/>
            <a:ext cx="635100" cy="734640"/>
            <a:chOff x="731647" y="573573"/>
            <a:chExt cx="635100" cy="734640"/>
          </a:xfrm>
        </p:grpSpPr>
        <p:grpSp>
          <p:nvGrpSpPr>
            <p:cNvPr id="2147" name="Google Shape;2147;p34"/>
            <p:cNvGrpSpPr/>
            <p:nvPr/>
          </p:nvGrpSpPr>
          <p:grpSpPr>
            <a:xfrm>
              <a:off x="731647" y="573573"/>
              <a:ext cx="635100" cy="635100"/>
              <a:chOff x="917231" y="750460"/>
              <a:chExt cx="635100" cy="635100"/>
            </a:xfrm>
          </p:grpSpPr>
          <p:sp>
            <p:nvSpPr>
              <p:cNvPr id="2148" name="Google Shape;2148;p34"/>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0" name="Google Shape;2150;p34"/>
            <p:cNvGrpSpPr/>
            <p:nvPr/>
          </p:nvGrpSpPr>
          <p:grpSpPr>
            <a:xfrm>
              <a:off x="961679" y="1281213"/>
              <a:ext cx="175013" cy="27000"/>
              <a:chOff x="5662375" y="212375"/>
              <a:chExt cx="175013" cy="27000"/>
            </a:xfrm>
          </p:grpSpPr>
          <p:sp>
            <p:nvSpPr>
              <p:cNvPr id="2151" name="Google Shape;2151;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52" name="Google Shape;2152;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53" name="Google Shape;2153;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2154" name="Google Shape;2154;p34"/>
          <p:cNvSpPr txBox="1"/>
          <p:nvPr>
            <p:ph idx="7" type="subTitle"/>
          </p:nvPr>
        </p:nvSpPr>
        <p:spPr>
          <a:xfrm>
            <a:off x="788908" y="4459944"/>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Podsumowanie</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sp>
        <p:nvSpPr>
          <p:cNvPr id="2276" name="Google Shape;2276;p5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Testy jednostkowe</a:t>
            </a:r>
            <a:endParaRPr/>
          </a:p>
        </p:txBody>
      </p:sp>
      <p:sp>
        <p:nvSpPr>
          <p:cNvPr id="2277" name="Google Shape;2277;p52"/>
          <p:cNvSpPr txBox="1"/>
          <p:nvPr>
            <p:ph idx="1" type="body"/>
          </p:nvPr>
        </p:nvSpPr>
        <p:spPr>
          <a:xfrm>
            <a:off x="723900" y="752475"/>
            <a:ext cx="7705500" cy="257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000000"/>
                </a:solidFill>
              </a:rPr>
              <a:t>to metoda testowania tworzonego oprogramowania, polegająca na przeprowadzaniu testów mających zweryfikować poprawność działania poszczególnych elementów, czyli jednostek, składających się na cały program. Te elementy mogą być różne, np. metody czy obiekty w programowaniu obiektowym, lub procedury w programowaniu proceduralnym</a:t>
            </a:r>
            <a:endParaRPr sz="2100"/>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pic>
        <p:nvPicPr>
          <p:cNvPr id="2278" name="Google Shape;2278;p52"/>
          <p:cNvPicPr preferRelativeResize="0"/>
          <p:nvPr/>
        </p:nvPicPr>
        <p:blipFill>
          <a:blip r:embed="rId3">
            <a:alphaModFix/>
          </a:blip>
          <a:stretch>
            <a:fillRect/>
          </a:stretch>
        </p:blipFill>
        <p:spPr>
          <a:xfrm>
            <a:off x="3974188" y="3012300"/>
            <a:ext cx="1895475" cy="1592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2" name="Shape 2282"/>
        <p:cNvGrpSpPr/>
        <p:nvPr/>
      </p:nvGrpSpPr>
      <p:grpSpPr>
        <a:xfrm>
          <a:off x="0" y="0"/>
          <a:ext cx="0" cy="0"/>
          <a:chOff x="0" y="0"/>
          <a:chExt cx="0" cy="0"/>
        </a:xfrm>
      </p:grpSpPr>
      <p:sp>
        <p:nvSpPr>
          <p:cNvPr id="2283" name="Google Shape;2283;p53"/>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Rodzaje Testów Jednostkowych</a:t>
            </a:r>
            <a:endParaRPr/>
          </a:p>
        </p:txBody>
      </p:sp>
      <p:sp>
        <p:nvSpPr>
          <p:cNvPr id="2284" name="Google Shape;2284;p53"/>
          <p:cNvSpPr txBox="1"/>
          <p:nvPr/>
        </p:nvSpPr>
        <p:spPr>
          <a:xfrm>
            <a:off x="1404950" y="3702850"/>
            <a:ext cx="2476500" cy="8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53"/>
          <p:cNvSpPr txBox="1"/>
          <p:nvPr/>
        </p:nvSpPr>
        <p:spPr>
          <a:xfrm>
            <a:off x="1613175" y="1273975"/>
            <a:ext cx="5917500" cy="31074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Font typeface="Barlow Semi Condensed"/>
              <a:buAutoNum type="arabicPeriod"/>
            </a:pPr>
            <a:r>
              <a:rPr lang="en" sz="2300">
                <a:latin typeface="Barlow Semi Condensed"/>
                <a:ea typeface="Barlow Semi Condensed"/>
                <a:cs typeface="Barlow Semi Condensed"/>
                <a:sym typeface="Barlow Semi Condensed"/>
              </a:rPr>
              <a:t>Podstawowe Testy Jednostkowe</a:t>
            </a:r>
            <a:endParaRPr sz="2300">
              <a:latin typeface="Barlow Semi Condensed"/>
              <a:ea typeface="Barlow Semi Condensed"/>
              <a:cs typeface="Barlow Semi Condensed"/>
              <a:sym typeface="Barlow Semi Condensed"/>
            </a:endParaRPr>
          </a:p>
          <a:p>
            <a:pPr indent="-374650" lvl="0" marL="457200" rtl="0" algn="l">
              <a:spcBef>
                <a:spcPts val="0"/>
              </a:spcBef>
              <a:spcAft>
                <a:spcPts val="0"/>
              </a:spcAft>
              <a:buSzPts val="2300"/>
              <a:buFont typeface="Barlow Semi Condensed"/>
              <a:buAutoNum type="arabicPeriod"/>
            </a:pPr>
            <a:r>
              <a:rPr lang="en" sz="2300">
                <a:latin typeface="Barlow Semi Condensed"/>
                <a:ea typeface="Barlow Semi Condensed"/>
                <a:cs typeface="Barlow Semi Condensed"/>
                <a:sym typeface="Barlow Semi Condensed"/>
              </a:rPr>
              <a:t>Testy Jednostkowe dla Klas</a:t>
            </a:r>
            <a:endParaRPr sz="2300">
              <a:latin typeface="Barlow Semi Condensed"/>
              <a:ea typeface="Barlow Semi Condensed"/>
              <a:cs typeface="Barlow Semi Condensed"/>
              <a:sym typeface="Barlow Semi Condensed"/>
            </a:endParaRPr>
          </a:p>
          <a:p>
            <a:pPr indent="-374650" lvl="0" marL="457200" rtl="0" algn="l">
              <a:spcBef>
                <a:spcPts val="0"/>
              </a:spcBef>
              <a:spcAft>
                <a:spcPts val="0"/>
              </a:spcAft>
              <a:buSzPts val="2300"/>
              <a:buFont typeface="Barlow Semi Condensed"/>
              <a:buAutoNum type="arabicPeriod"/>
            </a:pPr>
            <a:r>
              <a:rPr lang="en" sz="2300">
                <a:latin typeface="Barlow Semi Condensed"/>
                <a:ea typeface="Barlow Semi Condensed"/>
                <a:cs typeface="Barlow Semi Condensed"/>
                <a:sym typeface="Barlow Semi Condensed"/>
              </a:rPr>
              <a:t>Testy Jednostkowe dla Wyjątków</a:t>
            </a:r>
            <a:endParaRPr sz="2300">
              <a:latin typeface="Barlow Semi Condensed"/>
              <a:ea typeface="Barlow Semi Condensed"/>
              <a:cs typeface="Barlow Semi Condensed"/>
              <a:sym typeface="Barlow Semi Condensed"/>
            </a:endParaRPr>
          </a:p>
          <a:p>
            <a:pPr indent="-374650" lvl="0" marL="457200" rtl="0" algn="l">
              <a:spcBef>
                <a:spcPts val="0"/>
              </a:spcBef>
              <a:spcAft>
                <a:spcPts val="0"/>
              </a:spcAft>
              <a:buSzPts val="2300"/>
              <a:buFont typeface="Barlow Semi Condensed"/>
              <a:buAutoNum type="arabicPeriod"/>
            </a:pPr>
            <a:r>
              <a:rPr lang="en" sz="2300">
                <a:latin typeface="Barlow Semi Condensed"/>
                <a:ea typeface="Barlow Semi Condensed"/>
                <a:cs typeface="Barlow Semi Condensed"/>
                <a:sym typeface="Barlow Semi Condensed"/>
              </a:rPr>
              <a:t>Testy Jednostkowe z Korelacją</a:t>
            </a:r>
            <a:endParaRPr sz="2300">
              <a:latin typeface="Barlow Semi Condensed"/>
              <a:ea typeface="Barlow Semi Condensed"/>
              <a:cs typeface="Barlow Semi Condensed"/>
              <a:sym typeface="Barlow Semi Condensed"/>
            </a:endParaRPr>
          </a:p>
          <a:p>
            <a:pPr indent="-374650" lvl="0" marL="457200" rtl="0" algn="l">
              <a:spcBef>
                <a:spcPts val="0"/>
              </a:spcBef>
              <a:spcAft>
                <a:spcPts val="0"/>
              </a:spcAft>
              <a:buSzPts val="2300"/>
              <a:buFont typeface="Barlow Semi Condensed"/>
              <a:buAutoNum type="arabicPeriod"/>
            </a:pPr>
            <a:r>
              <a:rPr lang="en" sz="2300">
                <a:latin typeface="Barlow Semi Condensed"/>
                <a:ea typeface="Barlow Semi Condensed"/>
                <a:cs typeface="Barlow Semi Condensed"/>
                <a:sym typeface="Barlow Semi Condensed"/>
              </a:rPr>
              <a:t>Testy Jednostkowe dla Kompilacji Warunkowej</a:t>
            </a:r>
            <a:endParaRPr sz="2300">
              <a:latin typeface="Barlow Semi Condensed"/>
              <a:ea typeface="Barlow Semi Condensed"/>
              <a:cs typeface="Barlow Semi Condensed"/>
              <a:sym typeface="Barlow Semi Condensed"/>
            </a:endParaRPr>
          </a:p>
          <a:p>
            <a:pPr indent="-374650" lvl="0" marL="457200" rtl="0" algn="l">
              <a:spcBef>
                <a:spcPts val="0"/>
              </a:spcBef>
              <a:spcAft>
                <a:spcPts val="0"/>
              </a:spcAft>
              <a:buSzPts val="2300"/>
              <a:buFont typeface="Barlow Semi Condensed"/>
              <a:buAutoNum type="arabicPeriod"/>
            </a:pPr>
            <a:r>
              <a:rPr lang="en" sz="2300">
                <a:latin typeface="Barlow Semi Condensed"/>
                <a:ea typeface="Barlow Semi Condensed"/>
                <a:cs typeface="Barlow Semi Condensed"/>
                <a:sym typeface="Barlow Semi Condensed"/>
              </a:rPr>
              <a:t>Testy Jednostkowe dla Funkcji Zewnętrznych</a:t>
            </a:r>
            <a:endParaRPr sz="2300">
              <a:latin typeface="Barlow Semi Condensed"/>
              <a:ea typeface="Barlow Semi Condensed"/>
              <a:cs typeface="Barlow Semi Condensed"/>
              <a:sym typeface="Barlow Semi Condensed"/>
            </a:endParaRPr>
          </a:p>
        </p:txBody>
      </p:sp>
      <p:sp>
        <p:nvSpPr>
          <p:cNvPr id="2286" name="Google Shape;2286;p53"/>
          <p:cNvSpPr txBox="1"/>
          <p:nvPr/>
        </p:nvSpPr>
        <p:spPr>
          <a:xfrm>
            <a:off x="1012025" y="3976700"/>
            <a:ext cx="7215300" cy="10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*Przykłady te można realizować za pomocą pakietu Boost, dostępnego za darmo</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*Można również przeprowadzać testy za pomocą Catch2, jednakże wymaga on bardzo długiej kompilacji, również możliwy do pobrania za darmo</a:t>
            </a:r>
            <a:endParaRPr>
              <a:latin typeface="Barlow Semi Condensed"/>
              <a:ea typeface="Barlow Semi Condensed"/>
              <a:cs typeface="Barlow Semi Condensed"/>
              <a:sym typeface="Barlow Semi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0" name="Shape 2290"/>
        <p:cNvGrpSpPr/>
        <p:nvPr/>
      </p:nvGrpSpPr>
      <p:grpSpPr>
        <a:xfrm>
          <a:off x="0" y="0"/>
          <a:ext cx="0" cy="0"/>
          <a:chOff x="0" y="0"/>
          <a:chExt cx="0" cy="0"/>
        </a:xfrm>
      </p:grpSpPr>
      <p:sp>
        <p:nvSpPr>
          <p:cNvPr id="2291" name="Google Shape;2291;p54"/>
          <p:cNvSpPr txBox="1"/>
          <p:nvPr>
            <p:ph type="title"/>
          </p:nvPr>
        </p:nvSpPr>
        <p:spPr>
          <a:xfrm>
            <a:off x="1319400" y="338325"/>
            <a:ext cx="6505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Przeprowadzony test jednostkowy (dla klasy)</a:t>
            </a:r>
            <a:endParaRPr/>
          </a:p>
        </p:txBody>
      </p:sp>
      <p:pic>
        <p:nvPicPr>
          <p:cNvPr id="2292" name="Google Shape;2292;p54"/>
          <p:cNvPicPr preferRelativeResize="0"/>
          <p:nvPr/>
        </p:nvPicPr>
        <p:blipFill>
          <a:blip r:embed="rId3">
            <a:alphaModFix/>
          </a:blip>
          <a:stretch>
            <a:fillRect/>
          </a:stretch>
        </p:blipFill>
        <p:spPr>
          <a:xfrm>
            <a:off x="3830075" y="1166000"/>
            <a:ext cx="4032450" cy="3038850"/>
          </a:xfrm>
          <a:prstGeom prst="rect">
            <a:avLst/>
          </a:prstGeom>
          <a:noFill/>
          <a:ln>
            <a:noFill/>
          </a:ln>
        </p:spPr>
      </p:pic>
      <p:sp>
        <p:nvSpPr>
          <p:cNvPr id="2293" name="Google Shape;2293;p54"/>
          <p:cNvSpPr txBox="1"/>
          <p:nvPr/>
        </p:nvSpPr>
        <p:spPr>
          <a:xfrm>
            <a:off x="1139425" y="1760775"/>
            <a:ext cx="2305500" cy="32136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Barlow Semi Condensed SemiBold"/>
              <a:buAutoNum type="arabicPeriod"/>
            </a:pPr>
            <a:r>
              <a:rPr lang="en" sz="2100">
                <a:latin typeface="Barlow Semi Condensed SemiBold"/>
                <a:ea typeface="Barlow Semi Condensed SemiBold"/>
                <a:cs typeface="Barlow Semi Condensed SemiBold"/>
                <a:sym typeface="Barlow Semi Condensed SemiBold"/>
              </a:rPr>
              <a:t>Plik FZString.h</a:t>
            </a:r>
            <a:endParaRPr sz="2100">
              <a:latin typeface="Barlow Semi Condensed SemiBold"/>
              <a:ea typeface="Barlow Semi Condensed SemiBold"/>
              <a:cs typeface="Barlow Semi Condensed SemiBold"/>
              <a:sym typeface="Barlow Semi Condensed SemiBold"/>
            </a:endParaRPr>
          </a:p>
          <a:p>
            <a:pPr indent="-361950" lvl="0" marL="457200" rtl="0" algn="l">
              <a:spcBef>
                <a:spcPts val="0"/>
              </a:spcBef>
              <a:spcAft>
                <a:spcPts val="0"/>
              </a:spcAft>
              <a:buSzPts val="2100"/>
              <a:buFont typeface="Barlow Semi Condensed"/>
              <a:buAutoNum type="alphaLcPeriod"/>
            </a:pPr>
            <a:r>
              <a:rPr lang="en" sz="2100">
                <a:latin typeface="Barlow Semi Condensed"/>
                <a:ea typeface="Barlow Semi Condensed"/>
                <a:cs typeface="Barlow Semi Condensed"/>
                <a:sym typeface="Barlow Semi Condensed"/>
              </a:rPr>
              <a:t>Dyrektywy Preprocesora</a:t>
            </a:r>
            <a:endParaRPr sz="2100">
              <a:latin typeface="Barlow Semi Condensed"/>
              <a:ea typeface="Barlow Semi Condensed"/>
              <a:cs typeface="Barlow Semi Condensed"/>
              <a:sym typeface="Barlow Semi Condensed"/>
            </a:endParaRPr>
          </a:p>
          <a:p>
            <a:pPr indent="-361950" lvl="0" marL="457200" rtl="0" algn="l">
              <a:spcBef>
                <a:spcPts val="0"/>
              </a:spcBef>
              <a:spcAft>
                <a:spcPts val="0"/>
              </a:spcAft>
              <a:buSzPts val="2100"/>
              <a:buFont typeface="Barlow Semi Condensed"/>
              <a:buAutoNum type="alphaLcPeriod"/>
            </a:pPr>
            <a:r>
              <a:rPr lang="en" sz="2100">
                <a:latin typeface="Barlow Semi Condensed"/>
                <a:ea typeface="Barlow Semi Condensed"/>
                <a:cs typeface="Barlow Semi Condensed"/>
                <a:sym typeface="Barlow Semi Condensed"/>
              </a:rPr>
              <a:t>Klasa ‘FZString’</a:t>
            </a:r>
            <a:endParaRPr sz="21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sp>
        <p:nvSpPr>
          <p:cNvPr id="2294" name="Google Shape;2294;p54"/>
          <p:cNvSpPr txBox="1"/>
          <p:nvPr/>
        </p:nvSpPr>
        <p:spPr>
          <a:xfrm>
            <a:off x="6453850" y="4459825"/>
            <a:ext cx="13263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CLion 2022.3.2</a:t>
            </a:r>
            <a:endParaRPr>
              <a:latin typeface="Barlow Semi Condensed"/>
              <a:ea typeface="Barlow Semi Condensed"/>
              <a:cs typeface="Barlow Semi Condensed"/>
              <a:sym typeface="Barlow Semi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8" name="Shape 2298"/>
        <p:cNvGrpSpPr/>
        <p:nvPr/>
      </p:nvGrpSpPr>
      <p:grpSpPr>
        <a:xfrm>
          <a:off x="0" y="0"/>
          <a:ext cx="0" cy="0"/>
          <a:chOff x="0" y="0"/>
          <a:chExt cx="0" cy="0"/>
        </a:xfrm>
      </p:grpSpPr>
      <p:sp>
        <p:nvSpPr>
          <p:cNvPr id="2299" name="Google Shape;2299;p55"/>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Przeprowadzony test jednostkowy</a:t>
            </a:r>
            <a:endParaRPr/>
          </a:p>
        </p:txBody>
      </p:sp>
      <p:pic>
        <p:nvPicPr>
          <p:cNvPr id="2300" name="Google Shape;2300;p55"/>
          <p:cNvPicPr preferRelativeResize="0"/>
          <p:nvPr/>
        </p:nvPicPr>
        <p:blipFill>
          <a:blip r:embed="rId3">
            <a:alphaModFix/>
          </a:blip>
          <a:stretch>
            <a:fillRect/>
          </a:stretch>
        </p:blipFill>
        <p:spPr>
          <a:xfrm>
            <a:off x="3125600" y="911025"/>
            <a:ext cx="2972175" cy="2239850"/>
          </a:xfrm>
          <a:prstGeom prst="rect">
            <a:avLst/>
          </a:prstGeom>
          <a:noFill/>
          <a:ln>
            <a:noFill/>
          </a:ln>
        </p:spPr>
      </p:pic>
      <p:pic>
        <p:nvPicPr>
          <p:cNvPr id="2301" name="Google Shape;2301;p55"/>
          <p:cNvPicPr preferRelativeResize="0"/>
          <p:nvPr/>
        </p:nvPicPr>
        <p:blipFill>
          <a:blip r:embed="rId4">
            <a:alphaModFix/>
          </a:blip>
          <a:stretch>
            <a:fillRect/>
          </a:stretch>
        </p:blipFill>
        <p:spPr>
          <a:xfrm>
            <a:off x="5368900" y="2416528"/>
            <a:ext cx="2820801" cy="1970137"/>
          </a:xfrm>
          <a:prstGeom prst="rect">
            <a:avLst/>
          </a:prstGeom>
          <a:noFill/>
          <a:ln>
            <a:noFill/>
          </a:ln>
        </p:spPr>
      </p:pic>
      <p:sp>
        <p:nvSpPr>
          <p:cNvPr id="2302" name="Google Shape;2302;p55"/>
          <p:cNvSpPr txBox="1"/>
          <p:nvPr/>
        </p:nvSpPr>
        <p:spPr>
          <a:xfrm>
            <a:off x="940700" y="3222325"/>
            <a:ext cx="3762300" cy="13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Barlow Semi Condensed SemiBold"/>
                <a:ea typeface="Barlow Semi Condensed SemiBold"/>
                <a:cs typeface="Barlow Semi Condensed SemiBold"/>
                <a:sym typeface="Barlow Semi Condensed SemiBold"/>
              </a:rPr>
              <a:t>2. Plik ‘FZString.cpp’</a:t>
            </a:r>
            <a:endParaRPr sz="1700">
              <a:latin typeface="Barlow Semi Condensed SemiBold"/>
              <a:ea typeface="Barlow Semi Condensed SemiBold"/>
              <a:cs typeface="Barlow Semi Condensed SemiBold"/>
              <a:sym typeface="Barlow Semi Condensed SemiBold"/>
            </a:endParaRPr>
          </a:p>
          <a:p>
            <a:pPr indent="-336550" lvl="0" marL="457200" rtl="0" algn="l">
              <a:spcBef>
                <a:spcPts val="0"/>
              </a:spcBef>
              <a:spcAft>
                <a:spcPts val="0"/>
              </a:spcAft>
              <a:buSzPts val="1700"/>
              <a:buFont typeface="Barlow Semi Condensed"/>
              <a:buAutoNum type="alphaLcPeriod"/>
            </a:pPr>
            <a:r>
              <a:rPr lang="en" sz="1700">
                <a:latin typeface="Barlow Semi Condensed"/>
                <a:ea typeface="Barlow Semi Condensed"/>
                <a:cs typeface="Barlow Semi Condensed"/>
                <a:sym typeface="Barlow Semi Condensed"/>
              </a:rPr>
              <a:t>Włączenie nagłówka</a:t>
            </a:r>
            <a:endParaRPr sz="1700">
              <a:latin typeface="Barlow Semi Condensed"/>
              <a:ea typeface="Barlow Semi Condensed"/>
              <a:cs typeface="Barlow Semi Condensed"/>
              <a:sym typeface="Barlow Semi Condensed"/>
            </a:endParaRPr>
          </a:p>
          <a:p>
            <a:pPr indent="-336550" lvl="0" marL="457200" rtl="0" algn="l">
              <a:spcBef>
                <a:spcPts val="0"/>
              </a:spcBef>
              <a:spcAft>
                <a:spcPts val="0"/>
              </a:spcAft>
              <a:buSzPts val="1700"/>
              <a:buFont typeface="Barlow Semi Condensed"/>
              <a:buAutoNum type="alphaLcPeriod"/>
            </a:pPr>
            <a:r>
              <a:rPr lang="en" sz="1700">
                <a:latin typeface="Barlow Semi Condensed"/>
                <a:ea typeface="Barlow Semi Condensed"/>
                <a:cs typeface="Barlow Semi Condensed"/>
                <a:sym typeface="Barlow Semi Condensed"/>
              </a:rPr>
              <a:t>Implementacja metod Klasy ‘FZString’</a:t>
            </a:r>
            <a:endParaRPr sz="1700">
              <a:latin typeface="Barlow Semi Condensed"/>
              <a:ea typeface="Barlow Semi Condensed"/>
              <a:cs typeface="Barlow Semi Condensed"/>
              <a:sym typeface="Barlow Semi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6" name="Shape 2306"/>
        <p:cNvGrpSpPr/>
        <p:nvPr/>
      </p:nvGrpSpPr>
      <p:grpSpPr>
        <a:xfrm>
          <a:off x="0" y="0"/>
          <a:ext cx="0" cy="0"/>
          <a:chOff x="0" y="0"/>
          <a:chExt cx="0" cy="0"/>
        </a:xfrm>
      </p:grpSpPr>
      <p:sp>
        <p:nvSpPr>
          <p:cNvPr id="2307" name="Google Shape;2307;p5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Przeprowadzony test jednostkowy</a:t>
            </a:r>
            <a:endParaRPr/>
          </a:p>
        </p:txBody>
      </p:sp>
      <p:pic>
        <p:nvPicPr>
          <p:cNvPr id="2308" name="Google Shape;2308;p56"/>
          <p:cNvPicPr preferRelativeResize="0"/>
          <p:nvPr/>
        </p:nvPicPr>
        <p:blipFill>
          <a:blip r:embed="rId3">
            <a:alphaModFix/>
          </a:blip>
          <a:stretch>
            <a:fillRect/>
          </a:stretch>
        </p:blipFill>
        <p:spPr>
          <a:xfrm>
            <a:off x="4106825" y="1167825"/>
            <a:ext cx="3905149" cy="3298651"/>
          </a:xfrm>
          <a:prstGeom prst="rect">
            <a:avLst/>
          </a:prstGeom>
          <a:noFill/>
          <a:ln>
            <a:noFill/>
          </a:ln>
        </p:spPr>
      </p:pic>
      <p:sp>
        <p:nvSpPr>
          <p:cNvPr id="2309" name="Google Shape;2309;p56"/>
          <p:cNvSpPr txBox="1"/>
          <p:nvPr/>
        </p:nvSpPr>
        <p:spPr>
          <a:xfrm>
            <a:off x="1256050" y="1415775"/>
            <a:ext cx="25644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Barlow Semi Condensed SemiBold"/>
                <a:ea typeface="Barlow Semi Condensed SemiBold"/>
                <a:cs typeface="Barlow Semi Condensed SemiBold"/>
                <a:sym typeface="Barlow Semi Condensed SemiBold"/>
              </a:rPr>
              <a:t>3. Plik ‘main.cpp’</a:t>
            </a:r>
            <a:endParaRPr sz="1700">
              <a:latin typeface="Barlow Semi Condensed SemiBold"/>
              <a:ea typeface="Barlow Semi Condensed SemiBold"/>
              <a:cs typeface="Barlow Semi Condensed SemiBold"/>
              <a:sym typeface="Barlow Semi Condensed SemiBold"/>
            </a:endParaRPr>
          </a:p>
          <a:p>
            <a:pPr indent="-336550" lvl="0" marL="457200" rtl="0" algn="l">
              <a:spcBef>
                <a:spcPts val="0"/>
              </a:spcBef>
              <a:spcAft>
                <a:spcPts val="0"/>
              </a:spcAft>
              <a:buSzPts val="1700"/>
              <a:buFont typeface="Barlow Semi Condensed"/>
              <a:buAutoNum type="alphaLcPeriod"/>
            </a:pPr>
            <a:r>
              <a:rPr lang="en" sz="1700">
                <a:latin typeface="Barlow Semi Condensed"/>
                <a:ea typeface="Barlow Semi Condensed"/>
                <a:cs typeface="Barlow Semi Condensed"/>
                <a:sym typeface="Barlow Semi Condensed"/>
              </a:rPr>
              <a:t>Inicjalizacja funkcji testującej</a:t>
            </a:r>
            <a:endParaRPr sz="1700">
              <a:latin typeface="Barlow Semi Condensed"/>
              <a:ea typeface="Barlow Semi Condensed"/>
              <a:cs typeface="Barlow Semi Condensed"/>
              <a:sym typeface="Barlow Semi Condensed"/>
            </a:endParaRPr>
          </a:p>
          <a:p>
            <a:pPr indent="-336550" lvl="0" marL="457200" rtl="0" algn="l">
              <a:spcBef>
                <a:spcPts val="0"/>
              </a:spcBef>
              <a:spcAft>
                <a:spcPts val="0"/>
              </a:spcAft>
              <a:buSzPts val="1700"/>
              <a:buFont typeface="Barlow Semi Condensed"/>
              <a:buAutoNum type="alphaLcPeriod"/>
            </a:pPr>
            <a:r>
              <a:rPr lang="en" sz="1700">
                <a:latin typeface="Barlow Semi Condensed"/>
                <a:ea typeface="Barlow Semi Condensed"/>
                <a:cs typeface="Barlow Semi Condensed"/>
                <a:sym typeface="Barlow Semi Condensed"/>
              </a:rPr>
              <a:t>Porównanie oczekiwanego i rzeczywistego wyniku</a:t>
            </a:r>
            <a:endParaRPr sz="1700">
              <a:latin typeface="Barlow Semi Condensed"/>
              <a:ea typeface="Barlow Semi Condensed"/>
              <a:cs typeface="Barlow Semi Condensed"/>
              <a:sym typeface="Barlow Semi Condensed"/>
            </a:endParaRPr>
          </a:p>
          <a:p>
            <a:pPr indent="-336550" lvl="0" marL="457200" rtl="0" algn="l">
              <a:spcBef>
                <a:spcPts val="0"/>
              </a:spcBef>
              <a:spcAft>
                <a:spcPts val="0"/>
              </a:spcAft>
              <a:buSzPts val="1700"/>
              <a:buFont typeface="Barlow Semi Condensed"/>
              <a:buAutoNum type="alphaLcPeriod"/>
            </a:pPr>
            <a:r>
              <a:rPr lang="en" sz="1700">
                <a:latin typeface="Barlow Semi Condensed"/>
                <a:ea typeface="Barlow Semi Condensed"/>
                <a:cs typeface="Barlow Semi Condensed"/>
                <a:sym typeface="Barlow Semi Condensed"/>
              </a:rPr>
              <a:t>Tworzenie funkcji testującej dla klasy ‘FZString’</a:t>
            </a:r>
            <a:endParaRPr sz="1700">
              <a:latin typeface="Barlow Semi Condensed"/>
              <a:ea typeface="Barlow Semi Condensed"/>
              <a:cs typeface="Barlow Semi Condensed"/>
              <a:sym typeface="Barlow Semi Condensed"/>
            </a:endParaRPr>
          </a:p>
          <a:p>
            <a:pPr indent="0" lvl="0" marL="457200" rtl="0" algn="l">
              <a:spcBef>
                <a:spcPts val="0"/>
              </a:spcBef>
              <a:spcAft>
                <a:spcPts val="0"/>
              </a:spcAft>
              <a:buNone/>
            </a:pPr>
            <a:r>
              <a:t/>
            </a:r>
            <a:endParaRPr>
              <a:latin typeface="Barlow Semi Condensed"/>
              <a:ea typeface="Barlow Semi Condensed"/>
              <a:cs typeface="Barlow Semi Condensed"/>
              <a:sym typeface="Barlow Semi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3" name="Shape 2313"/>
        <p:cNvGrpSpPr/>
        <p:nvPr/>
      </p:nvGrpSpPr>
      <p:grpSpPr>
        <a:xfrm>
          <a:off x="0" y="0"/>
          <a:ext cx="0" cy="0"/>
          <a:chOff x="0" y="0"/>
          <a:chExt cx="0" cy="0"/>
        </a:xfrm>
      </p:grpSpPr>
      <p:sp>
        <p:nvSpPr>
          <p:cNvPr id="2314" name="Google Shape;2314;p57"/>
          <p:cNvSpPr txBox="1"/>
          <p:nvPr>
            <p:ph type="title"/>
          </p:nvPr>
        </p:nvSpPr>
        <p:spPr>
          <a:xfrm>
            <a:off x="1911175" y="338328"/>
            <a:ext cx="549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Przeprowadzony test jednostkowy</a:t>
            </a:r>
            <a:endParaRPr/>
          </a:p>
          <a:p>
            <a:pPr indent="0" lvl="0" marL="0" rtl="0" algn="ctr">
              <a:spcBef>
                <a:spcPts val="0"/>
              </a:spcBef>
              <a:spcAft>
                <a:spcPts val="0"/>
              </a:spcAft>
              <a:buNone/>
            </a:pPr>
            <a:r>
              <a:t/>
            </a:r>
            <a:endParaRPr/>
          </a:p>
        </p:txBody>
      </p:sp>
      <p:pic>
        <p:nvPicPr>
          <p:cNvPr id="2315" name="Google Shape;2315;p57"/>
          <p:cNvPicPr preferRelativeResize="0"/>
          <p:nvPr/>
        </p:nvPicPr>
        <p:blipFill>
          <a:blip r:embed="rId3">
            <a:alphaModFix/>
          </a:blip>
          <a:stretch>
            <a:fillRect/>
          </a:stretch>
        </p:blipFill>
        <p:spPr>
          <a:xfrm>
            <a:off x="1604963" y="2069316"/>
            <a:ext cx="5934075" cy="790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9" name="Shape 2319"/>
        <p:cNvGrpSpPr/>
        <p:nvPr/>
      </p:nvGrpSpPr>
      <p:grpSpPr>
        <a:xfrm>
          <a:off x="0" y="0"/>
          <a:ext cx="0" cy="0"/>
          <a:chOff x="0" y="0"/>
          <a:chExt cx="0" cy="0"/>
        </a:xfrm>
      </p:grpSpPr>
      <p:sp>
        <p:nvSpPr>
          <p:cNvPr id="2320" name="Google Shape;2320;p58"/>
          <p:cNvSpPr txBox="1"/>
          <p:nvPr>
            <p:ph type="title"/>
          </p:nvPr>
        </p:nvSpPr>
        <p:spPr>
          <a:xfrm>
            <a:off x="2619749" y="1311175"/>
            <a:ext cx="46791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6300"/>
          </a:p>
          <a:p>
            <a:pPr indent="0" lvl="0" marL="0" rtl="0" algn="ctr">
              <a:spcBef>
                <a:spcPts val="0"/>
              </a:spcBef>
              <a:spcAft>
                <a:spcPts val="0"/>
              </a:spcAft>
              <a:buNone/>
            </a:pPr>
            <a:r>
              <a:rPr lang="en" sz="6300"/>
              <a:t>Testy</a:t>
            </a:r>
            <a:endParaRPr sz="6300"/>
          </a:p>
          <a:p>
            <a:pPr indent="0" lvl="0" marL="0" rtl="0" algn="ctr">
              <a:spcBef>
                <a:spcPts val="0"/>
              </a:spcBef>
              <a:spcAft>
                <a:spcPts val="0"/>
              </a:spcAft>
              <a:buNone/>
            </a:pPr>
            <a:r>
              <a:rPr lang="en" sz="6300"/>
              <a:t>ś</a:t>
            </a:r>
            <a:r>
              <a:rPr lang="en" sz="6300"/>
              <a:t>rodowiskowe</a:t>
            </a:r>
            <a:endParaRPr sz="6300"/>
          </a:p>
          <a:p>
            <a:pPr indent="0" lvl="0" marL="0" rtl="0" algn="ctr">
              <a:spcBef>
                <a:spcPts val="0"/>
              </a:spcBef>
              <a:spcAft>
                <a:spcPts val="0"/>
              </a:spcAft>
              <a:buNone/>
            </a:pPr>
            <a:r>
              <a:t/>
            </a:r>
            <a:endParaRPr sz="6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4" name="Shape 2324"/>
        <p:cNvGrpSpPr/>
        <p:nvPr/>
      </p:nvGrpSpPr>
      <p:grpSpPr>
        <a:xfrm>
          <a:off x="0" y="0"/>
          <a:ext cx="0" cy="0"/>
          <a:chOff x="0" y="0"/>
          <a:chExt cx="0" cy="0"/>
        </a:xfrm>
      </p:grpSpPr>
      <p:sp>
        <p:nvSpPr>
          <p:cNvPr id="2325" name="Google Shape;2325;p59"/>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Testy środowiskowe</a:t>
            </a:r>
            <a:endParaRPr/>
          </a:p>
        </p:txBody>
      </p:sp>
      <p:sp>
        <p:nvSpPr>
          <p:cNvPr id="2326" name="Google Shape;2326;p59"/>
          <p:cNvSpPr txBox="1"/>
          <p:nvPr>
            <p:ph idx="1" type="body"/>
          </p:nvPr>
        </p:nvSpPr>
        <p:spPr>
          <a:xfrm>
            <a:off x="723900" y="752475"/>
            <a:ext cx="7705500" cy="257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000000"/>
                </a:solidFill>
              </a:rPr>
              <a:t>to rodzaj testów oprogramowania, które sprawdzają, czy aplikacja działa poprawnie w różnych środowiskach. Środowiska te mogą obejmować różnice w konfiguracjach sprzętowych, systemach operacyjnych, przeglądarkach internetowych itp. Celem tych testów jest zapewnienie, że oprogramowanie jest stabilne i zgodne w różnych warunkach w jakich może być używane.</a:t>
            </a:r>
            <a:endParaRPr>
              <a:latin typeface="Barlow Semi Condensed"/>
              <a:ea typeface="Barlow Semi Condensed"/>
              <a:cs typeface="Barlow Semi Condensed"/>
              <a:sym typeface="Barlow Semi Condensed"/>
            </a:endParaRPr>
          </a:p>
        </p:txBody>
      </p:sp>
      <p:pic>
        <p:nvPicPr>
          <p:cNvPr id="2327" name="Google Shape;2327;p59"/>
          <p:cNvPicPr preferRelativeResize="0"/>
          <p:nvPr/>
        </p:nvPicPr>
        <p:blipFill>
          <a:blip r:embed="rId3">
            <a:alphaModFix/>
          </a:blip>
          <a:stretch>
            <a:fillRect/>
          </a:stretch>
        </p:blipFill>
        <p:spPr>
          <a:xfrm>
            <a:off x="3456600" y="2707650"/>
            <a:ext cx="2240100" cy="2240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1" name="Shape 2331"/>
        <p:cNvGrpSpPr/>
        <p:nvPr/>
      </p:nvGrpSpPr>
      <p:grpSpPr>
        <a:xfrm>
          <a:off x="0" y="0"/>
          <a:ext cx="0" cy="0"/>
          <a:chOff x="0" y="0"/>
          <a:chExt cx="0" cy="0"/>
        </a:xfrm>
      </p:grpSpPr>
      <p:grpSp>
        <p:nvGrpSpPr>
          <p:cNvPr id="2332" name="Google Shape;2332;p60"/>
          <p:cNvGrpSpPr/>
          <p:nvPr/>
        </p:nvGrpSpPr>
        <p:grpSpPr>
          <a:xfrm>
            <a:off x="4360149" y="632092"/>
            <a:ext cx="3879489" cy="3879489"/>
            <a:chOff x="4522050" y="622650"/>
            <a:chExt cx="3898200" cy="3898200"/>
          </a:xfrm>
        </p:grpSpPr>
        <p:sp>
          <p:nvSpPr>
            <p:cNvPr id="2333" name="Google Shape;2333;p60"/>
            <p:cNvSpPr/>
            <p:nvPr/>
          </p:nvSpPr>
          <p:spPr>
            <a:xfrm>
              <a:off x="4522050" y="622650"/>
              <a:ext cx="3898200" cy="3898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60"/>
            <p:cNvSpPr/>
            <p:nvPr/>
          </p:nvSpPr>
          <p:spPr>
            <a:xfrm>
              <a:off x="4698900" y="799500"/>
              <a:ext cx="3544500" cy="3544500"/>
            </a:xfrm>
            <a:prstGeom prst="ellipse">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5" name="Google Shape;2335;p60"/>
          <p:cNvSpPr txBox="1"/>
          <p:nvPr>
            <p:ph type="title"/>
          </p:nvPr>
        </p:nvSpPr>
        <p:spPr>
          <a:xfrm>
            <a:off x="1576750" y="939525"/>
            <a:ext cx="4297500" cy="1292400"/>
          </a:xfrm>
          <a:prstGeom prst="rect">
            <a:avLst/>
          </a:prstGeom>
        </p:spPr>
        <p:txBody>
          <a:bodyPr anchorCtr="0" anchor="b" bIns="91425" lIns="91425" spcFirstLastPara="1" rIns="91425" wrap="square" tIns="91425">
            <a:noAutofit/>
          </a:bodyPr>
          <a:lstStyle/>
          <a:p>
            <a:pPr indent="0" lvl="0" marL="0" rtl="0" algn="l">
              <a:lnSpc>
                <a:spcPct val="133333"/>
              </a:lnSpc>
              <a:spcBef>
                <a:spcPts val="1800"/>
              </a:spcBef>
              <a:spcAft>
                <a:spcPts val="400"/>
              </a:spcAft>
              <a:buNone/>
            </a:pPr>
            <a:r>
              <a:rPr lang="en" sz="2600">
                <a:solidFill>
                  <a:srgbClr val="000000"/>
                </a:solidFill>
                <a:latin typeface="Fjalla One"/>
                <a:ea typeface="Fjalla One"/>
                <a:cs typeface="Fjalla One"/>
                <a:sym typeface="Fjalla One"/>
              </a:rPr>
              <a:t>Automatyzacja Testów Środowiskowych</a:t>
            </a:r>
            <a:endParaRPr sz="2500">
              <a:solidFill>
                <a:srgbClr val="000000"/>
              </a:solidFill>
              <a:latin typeface="Fjalla One"/>
              <a:ea typeface="Fjalla One"/>
              <a:cs typeface="Fjalla One"/>
              <a:sym typeface="Fjalla One"/>
            </a:endParaRPr>
          </a:p>
        </p:txBody>
      </p:sp>
      <p:sp>
        <p:nvSpPr>
          <p:cNvPr id="2336" name="Google Shape;2336;p60"/>
          <p:cNvSpPr txBox="1"/>
          <p:nvPr>
            <p:ph idx="1" type="subTitle"/>
          </p:nvPr>
        </p:nvSpPr>
        <p:spPr>
          <a:xfrm>
            <a:off x="1718147" y="2568873"/>
            <a:ext cx="3291900" cy="137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000000"/>
              </a:solidFill>
            </a:endParaRPr>
          </a:p>
          <a:p>
            <a:pPr indent="-342900" lvl="0" marL="457200" rtl="0" algn="l">
              <a:lnSpc>
                <a:spcPct val="115000"/>
              </a:lnSpc>
              <a:spcBef>
                <a:spcPts val="1500"/>
              </a:spcBef>
              <a:spcAft>
                <a:spcPts val="0"/>
              </a:spcAft>
              <a:buClr>
                <a:srgbClr val="000000"/>
              </a:buClr>
              <a:buSzPts val="1800"/>
              <a:buFont typeface="Barlow Semi Condensed"/>
              <a:buChar char="●"/>
            </a:pPr>
            <a:r>
              <a:rPr lang="en" sz="1800">
                <a:solidFill>
                  <a:srgbClr val="000000"/>
                </a:solidFill>
              </a:rPr>
              <a:t>Powtarzalność</a:t>
            </a:r>
            <a:endParaRPr sz="1800">
              <a:solidFill>
                <a:srgbClr val="000000"/>
              </a:solidFill>
            </a:endParaRPr>
          </a:p>
          <a:p>
            <a:pPr indent="-342900" lvl="0" marL="457200" rtl="0" algn="l">
              <a:lnSpc>
                <a:spcPct val="115000"/>
              </a:lnSpc>
              <a:spcBef>
                <a:spcPts val="0"/>
              </a:spcBef>
              <a:spcAft>
                <a:spcPts val="0"/>
              </a:spcAft>
              <a:buClr>
                <a:srgbClr val="000000"/>
              </a:buClr>
              <a:buSzPts val="1800"/>
              <a:buFont typeface="Barlow Semi Condensed"/>
              <a:buChar char="●"/>
            </a:pPr>
            <a:r>
              <a:rPr lang="en" sz="1800">
                <a:solidFill>
                  <a:srgbClr val="000000"/>
                </a:solidFill>
              </a:rPr>
              <a:t>Skalowalność</a:t>
            </a:r>
            <a:endParaRPr sz="1800">
              <a:solidFill>
                <a:srgbClr val="000000"/>
              </a:solidFill>
            </a:endParaRPr>
          </a:p>
          <a:p>
            <a:pPr indent="-342900" lvl="0" marL="457200" rtl="0" algn="l">
              <a:lnSpc>
                <a:spcPct val="115000"/>
              </a:lnSpc>
              <a:spcBef>
                <a:spcPts val="0"/>
              </a:spcBef>
              <a:spcAft>
                <a:spcPts val="0"/>
              </a:spcAft>
              <a:buClr>
                <a:srgbClr val="000000"/>
              </a:buClr>
              <a:buSzPts val="1800"/>
              <a:buFont typeface="Barlow Semi Condensed"/>
              <a:buChar char="●"/>
            </a:pPr>
            <a:r>
              <a:rPr lang="en" sz="1800">
                <a:solidFill>
                  <a:srgbClr val="000000"/>
                </a:solidFill>
              </a:rPr>
              <a:t>Oszczędność czasu</a:t>
            </a:r>
            <a:endParaRPr sz="2500">
              <a:solidFill>
                <a:srgbClr val="000000"/>
              </a:solidFill>
            </a:endParaRPr>
          </a:p>
        </p:txBody>
      </p:sp>
      <p:pic>
        <p:nvPicPr>
          <p:cNvPr id="2337" name="Google Shape;2337;p60"/>
          <p:cNvPicPr preferRelativeResize="0"/>
          <p:nvPr/>
        </p:nvPicPr>
        <p:blipFill rotWithShape="1">
          <a:blip r:embed="rId3">
            <a:alphaModFix/>
          </a:blip>
          <a:srcRect b="0" l="34956" r="2711" t="0"/>
          <a:stretch/>
        </p:blipFill>
        <p:spPr>
          <a:xfrm>
            <a:off x="4718153" y="995200"/>
            <a:ext cx="3144600" cy="3153000"/>
          </a:xfrm>
          <a:prstGeom prst="ellipse">
            <a:avLst/>
          </a:prstGeom>
          <a:noFill/>
          <a:ln>
            <a:noFill/>
          </a:ln>
        </p:spPr>
      </p:pic>
      <p:sp>
        <p:nvSpPr>
          <p:cNvPr id="2338" name="Google Shape;2338;p60"/>
          <p:cNvSpPr txBox="1"/>
          <p:nvPr/>
        </p:nvSpPr>
        <p:spPr>
          <a:xfrm>
            <a:off x="232400" y="2568863"/>
            <a:ext cx="62634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500"/>
              </a:spcAft>
              <a:buNone/>
            </a:pPr>
            <a:r>
              <a:rPr lang="en" sz="2100">
                <a:latin typeface="Barlow Semi Condensed"/>
                <a:ea typeface="Barlow Semi Condensed"/>
                <a:cs typeface="Barlow Semi Condensed"/>
                <a:sym typeface="Barlow Semi Condensed"/>
              </a:rPr>
              <a:t>Zalety automatyzacji:</a:t>
            </a:r>
            <a:endParaRPr sz="1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2" name="Shape 2342"/>
        <p:cNvGrpSpPr/>
        <p:nvPr/>
      </p:nvGrpSpPr>
      <p:grpSpPr>
        <a:xfrm>
          <a:off x="0" y="0"/>
          <a:ext cx="0" cy="0"/>
          <a:chOff x="0" y="0"/>
          <a:chExt cx="0" cy="0"/>
        </a:xfrm>
      </p:grpSpPr>
      <p:sp>
        <p:nvSpPr>
          <p:cNvPr id="2343" name="Google Shape;2343;p61"/>
          <p:cNvSpPr txBox="1"/>
          <p:nvPr>
            <p:ph idx="1" type="subTitle"/>
          </p:nvPr>
        </p:nvSpPr>
        <p:spPr>
          <a:xfrm>
            <a:off x="753075" y="1886376"/>
            <a:ext cx="3395100" cy="17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00"/>
                </a:solidFill>
                <a:latin typeface="Fjalla One"/>
                <a:ea typeface="Fjalla One"/>
                <a:cs typeface="Fjalla One"/>
                <a:sym typeface="Fjalla One"/>
              </a:rPr>
              <a:t>Dla przykładu rozważymy program "Hello World" napisany w języku C++, który ma być testowany pod kątem różnych środowisk</a:t>
            </a:r>
            <a:endParaRPr sz="2800">
              <a:solidFill>
                <a:srgbClr val="000000"/>
              </a:solidFill>
              <a:latin typeface="Fjalla One"/>
              <a:ea typeface="Fjalla One"/>
              <a:cs typeface="Fjalla One"/>
              <a:sym typeface="Fjalla One"/>
            </a:endParaRPr>
          </a:p>
        </p:txBody>
      </p:sp>
      <p:sp>
        <p:nvSpPr>
          <p:cNvPr id="2344" name="Google Shape;2344;p61"/>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800">
              <a:solidFill>
                <a:schemeClr val="dk2"/>
              </a:solidFill>
              <a:latin typeface="Fjalla One"/>
              <a:ea typeface="Fjalla One"/>
              <a:cs typeface="Fjalla One"/>
              <a:sym typeface="Fjalla One"/>
            </a:endParaRPr>
          </a:p>
          <a:p>
            <a:pPr indent="0" lvl="0" marL="0" rtl="0" algn="r">
              <a:spcBef>
                <a:spcPts val="0"/>
              </a:spcBef>
              <a:spcAft>
                <a:spcPts val="0"/>
              </a:spcAft>
              <a:buNone/>
            </a:pPr>
            <a:r>
              <a:t/>
            </a:r>
            <a:endParaRPr/>
          </a:p>
        </p:txBody>
      </p:sp>
      <p:sp>
        <p:nvSpPr>
          <p:cNvPr id="2345" name="Google Shape;2345;p61"/>
          <p:cNvSpPr txBox="1"/>
          <p:nvPr/>
        </p:nvSpPr>
        <p:spPr>
          <a:xfrm>
            <a:off x="5047750" y="699325"/>
            <a:ext cx="3879900" cy="14589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1400"/>
              </a:spcBef>
              <a:spcAft>
                <a:spcPts val="0"/>
              </a:spcAft>
              <a:buNone/>
            </a:pPr>
            <a:r>
              <a:rPr lang="en" sz="1650">
                <a:highlight>
                  <a:schemeClr val="accent2"/>
                </a:highlight>
                <a:latin typeface="Barlow Semi Condensed"/>
                <a:ea typeface="Barlow Semi Condensed"/>
                <a:cs typeface="Barlow Semi Condensed"/>
                <a:sym typeface="Barlow Semi Condensed"/>
              </a:rPr>
              <a:t>a. Testowanie na Różnych Systemach Operacyjnych (np. Windows, Linux, macOS)</a:t>
            </a:r>
            <a:endParaRPr sz="1650">
              <a:highlight>
                <a:schemeClr val="accent2"/>
              </a:highlight>
              <a:latin typeface="Barlow Semi Condensed"/>
              <a:ea typeface="Barlow Semi Condensed"/>
              <a:cs typeface="Barlow Semi Condensed"/>
              <a:sym typeface="Barlow Semi Condensed"/>
            </a:endParaRPr>
          </a:p>
          <a:p>
            <a:pPr indent="0" lvl="0" marL="0" rtl="0" algn="l">
              <a:lnSpc>
                <a:spcPct val="115000"/>
              </a:lnSpc>
              <a:spcBef>
                <a:spcPts val="400"/>
              </a:spcBef>
              <a:spcAft>
                <a:spcPts val="0"/>
              </a:spcAft>
              <a:buNone/>
            </a:pPr>
            <a:r>
              <a:t/>
            </a:r>
            <a:endParaRPr sz="1100"/>
          </a:p>
          <a:p>
            <a:pPr indent="0" lvl="0" marL="0" rtl="0" algn="l">
              <a:spcBef>
                <a:spcPts val="0"/>
              </a:spcBef>
              <a:spcAft>
                <a:spcPts val="0"/>
              </a:spcAft>
              <a:buNone/>
            </a:pPr>
            <a:r>
              <a:t/>
            </a:r>
            <a:endParaRPr/>
          </a:p>
        </p:txBody>
      </p:sp>
      <p:sp>
        <p:nvSpPr>
          <p:cNvPr id="2346" name="Google Shape;2346;p61"/>
          <p:cNvSpPr txBox="1"/>
          <p:nvPr/>
        </p:nvSpPr>
        <p:spPr>
          <a:xfrm>
            <a:off x="5047750" y="2308875"/>
            <a:ext cx="3771300" cy="24231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1400"/>
              </a:spcBef>
              <a:spcAft>
                <a:spcPts val="0"/>
              </a:spcAft>
              <a:buNone/>
            </a:pPr>
            <a:r>
              <a:rPr lang="en" sz="1650">
                <a:highlight>
                  <a:schemeClr val="accent1"/>
                </a:highlight>
                <a:latin typeface="Barlow Semi Condensed"/>
                <a:ea typeface="Barlow Semi Condensed"/>
                <a:cs typeface="Barlow Semi Condensed"/>
                <a:sym typeface="Barlow Semi Condensed"/>
              </a:rPr>
              <a:t>b. Testowanie na Różnych Wersjach Przeglądarek (np. Chrome, Firefox, Safari)</a:t>
            </a:r>
            <a:endParaRPr sz="1650">
              <a:highlight>
                <a:schemeClr val="accent1"/>
              </a:highlight>
              <a:latin typeface="Barlow Semi Condensed"/>
              <a:ea typeface="Barlow Semi Condensed"/>
              <a:cs typeface="Barlow Semi Condensed"/>
              <a:sym typeface="Barlow Semi Condensed"/>
            </a:endParaRPr>
          </a:p>
          <a:p>
            <a:pPr indent="0" lvl="0" marL="0" rtl="0" algn="l">
              <a:lnSpc>
                <a:spcPct val="160000"/>
              </a:lnSpc>
              <a:spcBef>
                <a:spcPts val="1400"/>
              </a:spcBef>
              <a:spcAft>
                <a:spcPts val="0"/>
              </a:spcAft>
              <a:buNone/>
            </a:pPr>
            <a:r>
              <a:t/>
            </a:r>
            <a:endParaRPr sz="1650">
              <a:highlight>
                <a:schemeClr val="accent1"/>
              </a:highlight>
              <a:latin typeface="Barlow Semi Condensed"/>
              <a:ea typeface="Barlow Semi Condensed"/>
              <a:cs typeface="Barlow Semi Condensed"/>
              <a:sym typeface="Barlow Semi Condensed"/>
            </a:endParaRPr>
          </a:p>
          <a:p>
            <a:pPr indent="0" lvl="0" marL="0" rtl="0" algn="l">
              <a:lnSpc>
                <a:spcPct val="160000"/>
              </a:lnSpc>
              <a:spcBef>
                <a:spcPts val="1400"/>
              </a:spcBef>
              <a:spcAft>
                <a:spcPts val="400"/>
              </a:spcAft>
              <a:buNone/>
            </a:pPr>
            <a:r>
              <a:rPr lang="en" sz="1650">
                <a:highlight>
                  <a:schemeClr val="accent5"/>
                </a:highlight>
                <a:latin typeface="Barlow Semi Condensed"/>
                <a:ea typeface="Barlow Semi Condensed"/>
                <a:cs typeface="Barlow Semi Condensed"/>
                <a:sym typeface="Barlow Semi Condensed"/>
              </a:rPr>
              <a:t>c.Testowanie na różnych wersjach Compilera C++</a:t>
            </a:r>
            <a:endParaRPr>
              <a:highlight>
                <a:schemeClr val="accent5"/>
              </a:highlight>
              <a:latin typeface="Barlow Semi Condensed"/>
              <a:ea typeface="Barlow Semi Condensed"/>
              <a:cs typeface="Barlow Semi Condensed"/>
              <a:sym typeface="Barlow Semi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8" name="Shape 2158"/>
        <p:cNvGrpSpPr/>
        <p:nvPr/>
      </p:nvGrpSpPr>
      <p:grpSpPr>
        <a:xfrm>
          <a:off x="0" y="0"/>
          <a:ext cx="0" cy="0"/>
          <a:chOff x="0" y="0"/>
          <a:chExt cx="0" cy="0"/>
        </a:xfrm>
      </p:grpSpPr>
      <p:sp>
        <p:nvSpPr>
          <p:cNvPr id="2159" name="Google Shape;2159;p35"/>
          <p:cNvSpPr txBox="1"/>
          <p:nvPr>
            <p:ph type="title"/>
          </p:nvPr>
        </p:nvSpPr>
        <p:spPr>
          <a:xfrm>
            <a:off x="2701050" y="2354925"/>
            <a:ext cx="37419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Wprowadzenie</a:t>
            </a:r>
            <a:endParaRPr sz="4700"/>
          </a:p>
        </p:txBody>
      </p:sp>
      <p:sp>
        <p:nvSpPr>
          <p:cNvPr id="2160" name="Google Shape;2160;p35"/>
          <p:cNvSpPr txBox="1"/>
          <p:nvPr>
            <p:ph idx="2" type="title"/>
          </p:nvPr>
        </p:nvSpPr>
        <p:spPr>
          <a:xfrm>
            <a:off x="30882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0" name="Shape 2350"/>
        <p:cNvGrpSpPr/>
        <p:nvPr/>
      </p:nvGrpSpPr>
      <p:grpSpPr>
        <a:xfrm>
          <a:off x="0" y="0"/>
          <a:ext cx="0" cy="0"/>
          <a:chOff x="0" y="0"/>
          <a:chExt cx="0" cy="0"/>
        </a:xfrm>
      </p:grpSpPr>
      <p:sp>
        <p:nvSpPr>
          <p:cNvPr id="2351" name="Google Shape;2351;p62"/>
          <p:cNvSpPr txBox="1"/>
          <p:nvPr>
            <p:ph type="title"/>
          </p:nvPr>
        </p:nvSpPr>
        <p:spPr>
          <a:xfrm>
            <a:off x="4130941" y="3221341"/>
            <a:ext cx="6611100" cy="548700"/>
          </a:xfrm>
          <a:prstGeom prst="rect">
            <a:avLst/>
          </a:prstGeom>
        </p:spPr>
        <p:txBody>
          <a:bodyPr anchorCtr="0" anchor="t" bIns="91425" lIns="91425" spcFirstLastPara="1" rIns="91425" wrap="square" tIns="91425">
            <a:noAutofit/>
          </a:bodyPr>
          <a:lstStyle/>
          <a:p>
            <a:pPr indent="0" lvl="0" marL="0" marR="50800" rtl="0" algn="l">
              <a:lnSpc>
                <a:spcPct val="115000"/>
              </a:lnSpc>
              <a:spcBef>
                <a:spcPts val="1100"/>
              </a:spcBef>
              <a:spcAft>
                <a:spcPts val="0"/>
              </a:spcAft>
              <a:buNone/>
            </a:pPr>
            <a:r>
              <a:rPr b="1" lang="en" sz="3200">
                <a:solidFill>
                  <a:srgbClr val="000000"/>
                </a:solidFill>
              </a:rPr>
              <a:t>C++ 11 Compiler</a:t>
            </a:r>
            <a:endParaRPr b="1" sz="3200">
              <a:solidFill>
                <a:srgbClr val="000000"/>
              </a:solidFill>
            </a:endParaRPr>
          </a:p>
          <a:p>
            <a:pPr indent="0" lvl="0" marL="0" rtl="0" algn="ctr">
              <a:spcBef>
                <a:spcPts val="0"/>
              </a:spcBef>
              <a:spcAft>
                <a:spcPts val="0"/>
              </a:spcAft>
              <a:buNone/>
            </a:pPr>
            <a:r>
              <a:t/>
            </a:r>
            <a:endParaRPr/>
          </a:p>
        </p:txBody>
      </p:sp>
      <p:grpSp>
        <p:nvGrpSpPr>
          <p:cNvPr id="2352" name="Google Shape;2352;p62"/>
          <p:cNvGrpSpPr/>
          <p:nvPr/>
        </p:nvGrpSpPr>
        <p:grpSpPr>
          <a:xfrm>
            <a:off x="392458" y="2217604"/>
            <a:ext cx="2154464" cy="2556162"/>
            <a:chOff x="1260950" y="-166737"/>
            <a:chExt cx="5129675" cy="5643987"/>
          </a:xfrm>
        </p:grpSpPr>
        <p:sp>
          <p:nvSpPr>
            <p:cNvPr id="2353" name="Google Shape;2353;p62"/>
            <p:cNvSpPr/>
            <p:nvPr/>
          </p:nvSpPr>
          <p:spPr>
            <a:xfrm>
              <a:off x="1260950" y="395850"/>
              <a:ext cx="5129675" cy="4941275"/>
            </a:xfrm>
            <a:custGeom>
              <a:rect b="b" l="l" r="r" t="t"/>
              <a:pathLst>
                <a:path extrusionOk="0" h="197651" w="205187">
                  <a:moveTo>
                    <a:pt x="118352" y="1"/>
                  </a:moveTo>
                  <a:cubicBezTo>
                    <a:pt x="118262" y="1"/>
                    <a:pt x="118173" y="1"/>
                    <a:pt x="118084" y="3"/>
                  </a:cubicBezTo>
                  <a:cubicBezTo>
                    <a:pt x="89771" y="436"/>
                    <a:pt x="90673" y="18108"/>
                    <a:pt x="82269" y="42454"/>
                  </a:cubicBezTo>
                  <a:cubicBezTo>
                    <a:pt x="73866" y="66763"/>
                    <a:pt x="45553" y="55726"/>
                    <a:pt x="26546" y="64563"/>
                  </a:cubicBezTo>
                  <a:cubicBezTo>
                    <a:pt x="7538" y="73399"/>
                    <a:pt x="13742" y="109647"/>
                    <a:pt x="14607" y="117618"/>
                  </a:cubicBezTo>
                  <a:cubicBezTo>
                    <a:pt x="15509" y="125588"/>
                    <a:pt x="6204" y="119385"/>
                    <a:pt x="3102" y="125120"/>
                  </a:cubicBezTo>
                  <a:cubicBezTo>
                    <a:pt x="0" y="130890"/>
                    <a:pt x="2164" y="141747"/>
                    <a:pt x="2164" y="141747"/>
                  </a:cubicBezTo>
                  <a:lnTo>
                    <a:pt x="178677" y="197651"/>
                  </a:lnTo>
                  <a:cubicBezTo>
                    <a:pt x="178677" y="197651"/>
                    <a:pt x="179975" y="195451"/>
                    <a:pt x="185746" y="186145"/>
                  </a:cubicBezTo>
                  <a:cubicBezTo>
                    <a:pt x="191481" y="176876"/>
                    <a:pt x="172906" y="151232"/>
                    <a:pt x="173736" y="140160"/>
                  </a:cubicBezTo>
                  <a:cubicBezTo>
                    <a:pt x="174565" y="129087"/>
                    <a:pt x="205186" y="110548"/>
                    <a:pt x="202084" y="89305"/>
                  </a:cubicBezTo>
                  <a:cubicBezTo>
                    <a:pt x="199028" y="68164"/>
                    <a:pt x="146727" y="1"/>
                    <a:pt x="1183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62"/>
            <p:cNvSpPr/>
            <p:nvPr/>
          </p:nvSpPr>
          <p:spPr>
            <a:xfrm>
              <a:off x="1297025" y="395900"/>
              <a:ext cx="5022350" cy="4941225"/>
            </a:xfrm>
            <a:custGeom>
              <a:rect b="b" l="l" r="r" t="t"/>
              <a:pathLst>
                <a:path extrusionOk="0" h="197649" w="200894">
                  <a:moveTo>
                    <a:pt x="116641" y="1"/>
                  </a:moveTo>
                  <a:cubicBezTo>
                    <a:pt x="88328" y="434"/>
                    <a:pt x="89230" y="18106"/>
                    <a:pt x="80826" y="42452"/>
                  </a:cubicBezTo>
                  <a:cubicBezTo>
                    <a:pt x="72423" y="66761"/>
                    <a:pt x="44110" y="55724"/>
                    <a:pt x="25103" y="64561"/>
                  </a:cubicBezTo>
                  <a:cubicBezTo>
                    <a:pt x="14030" y="69719"/>
                    <a:pt x="11505" y="84145"/>
                    <a:pt x="11505" y="96913"/>
                  </a:cubicBezTo>
                  <a:cubicBezTo>
                    <a:pt x="11505" y="106038"/>
                    <a:pt x="12804" y="114297"/>
                    <a:pt x="13164" y="117616"/>
                  </a:cubicBezTo>
                  <a:cubicBezTo>
                    <a:pt x="13201" y="117976"/>
                    <a:pt x="13237" y="118301"/>
                    <a:pt x="13237" y="118589"/>
                  </a:cubicBezTo>
                  <a:cubicBezTo>
                    <a:pt x="13237" y="125045"/>
                    <a:pt x="4617" y="119635"/>
                    <a:pt x="1659" y="125118"/>
                  </a:cubicBezTo>
                  <a:cubicBezTo>
                    <a:pt x="361" y="127534"/>
                    <a:pt x="0" y="130816"/>
                    <a:pt x="0" y="133846"/>
                  </a:cubicBezTo>
                  <a:cubicBezTo>
                    <a:pt x="0" y="138066"/>
                    <a:pt x="721" y="141745"/>
                    <a:pt x="721" y="141745"/>
                  </a:cubicBezTo>
                  <a:lnTo>
                    <a:pt x="41946" y="154801"/>
                  </a:lnTo>
                  <a:cubicBezTo>
                    <a:pt x="42199" y="153430"/>
                    <a:pt x="42559" y="151591"/>
                    <a:pt x="42992" y="149571"/>
                  </a:cubicBezTo>
                  <a:cubicBezTo>
                    <a:pt x="43858" y="145387"/>
                    <a:pt x="44976" y="140482"/>
                    <a:pt x="45986" y="137417"/>
                  </a:cubicBezTo>
                  <a:cubicBezTo>
                    <a:pt x="48041" y="131249"/>
                    <a:pt x="52189" y="128616"/>
                    <a:pt x="54678" y="127282"/>
                  </a:cubicBezTo>
                  <a:cubicBezTo>
                    <a:pt x="55327" y="126921"/>
                    <a:pt x="56156" y="126344"/>
                    <a:pt x="57094" y="125659"/>
                  </a:cubicBezTo>
                  <a:cubicBezTo>
                    <a:pt x="58934" y="124288"/>
                    <a:pt x="60989" y="122629"/>
                    <a:pt x="61891" y="121872"/>
                  </a:cubicBezTo>
                  <a:cubicBezTo>
                    <a:pt x="62035" y="121727"/>
                    <a:pt x="62144" y="121619"/>
                    <a:pt x="62252" y="121583"/>
                  </a:cubicBezTo>
                  <a:cubicBezTo>
                    <a:pt x="62252" y="121547"/>
                    <a:pt x="62252" y="121547"/>
                    <a:pt x="62288" y="121547"/>
                  </a:cubicBezTo>
                  <a:cubicBezTo>
                    <a:pt x="62396" y="121150"/>
                    <a:pt x="62829" y="119599"/>
                    <a:pt x="63658" y="117688"/>
                  </a:cubicBezTo>
                  <a:cubicBezTo>
                    <a:pt x="64596" y="115488"/>
                    <a:pt x="66039" y="112855"/>
                    <a:pt x="68059" y="110943"/>
                  </a:cubicBezTo>
                  <a:cubicBezTo>
                    <a:pt x="70078" y="109032"/>
                    <a:pt x="73397" y="107481"/>
                    <a:pt x="76246" y="106399"/>
                  </a:cubicBezTo>
                  <a:cubicBezTo>
                    <a:pt x="78807" y="105425"/>
                    <a:pt x="80971" y="104812"/>
                    <a:pt x="81367" y="104704"/>
                  </a:cubicBezTo>
                  <a:cubicBezTo>
                    <a:pt x="82954" y="103369"/>
                    <a:pt x="85407" y="102143"/>
                    <a:pt x="88184" y="101061"/>
                  </a:cubicBezTo>
                  <a:cubicBezTo>
                    <a:pt x="90997" y="99979"/>
                    <a:pt x="94135" y="99041"/>
                    <a:pt x="97057" y="98248"/>
                  </a:cubicBezTo>
                  <a:cubicBezTo>
                    <a:pt x="102358" y="96877"/>
                    <a:pt x="106975" y="96011"/>
                    <a:pt x="107877" y="95867"/>
                  </a:cubicBezTo>
                  <a:cubicBezTo>
                    <a:pt x="108129" y="95362"/>
                    <a:pt x="109067" y="93595"/>
                    <a:pt x="110978" y="91142"/>
                  </a:cubicBezTo>
                  <a:cubicBezTo>
                    <a:pt x="112169" y="89591"/>
                    <a:pt x="114225" y="88437"/>
                    <a:pt x="116028" y="87644"/>
                  </a:cubicBezTo>
                  <a:cubicBezTo>
                    <a:pt x="117615" y="86923"/>
                    <a:pt x="118985" y="86526"/>
                    <a:pt x="119274" y="86454"/>
                  </a:cubicBezTo>
                  <a:cubicBezTo>
                    <a:pt x="119310" y="86382"/>
                    <a:pt x="119454" y="86309"/>
                    <a:pt x="119635" y="86201"/>
                  </a:cubicBezTo>
                  <a:cubicBezTo>
                    <a:pt x="119887" y="86021"/>
                    <a:pt x="120284" y="85732"/>
                    <a:pt x="120825" y="85336"/>
                  </a:cubicBezTo>
                  <a:cubicBezTo>
                    <a:pt x="121907" y="84578"/>
                    <a:pt x="123530" y="83424"/>
                    <a:pt x="125730" y="81873"/>
                  </a:cubicBezTo>
                  <a:cubicBezTo>
                    <a:pt x="129337" y="79276"/>
                    <a:pt x="134422" y="76716"/>
                    <a:pt x="136153" y="75850"/>
                  </a:cubicBezTo>
                  <a:cubicBezTo>
                    <a:pt x="134278" y="74984"/>
                    <a:pt x="132763" y="73361"/>
                    <a:pt x="131465" y="71342"/>
                  </a:cubicBezTo>
                  <a:cubicBezTo>
                    <a:pt x="130022" y="69069"/>
                    <a:pt x="128868" y="66292"/>
                    <a:pt x="127858" y="63479"/>
                  </a:cubicBezTo>
                  <a:cubicBezTo>
                    <a:pt x="125874" y="57925"/>
                    <a:pt x="122051" y="52010"/>
                    <a:pt x="118985" y="49160"/>
                  </a:cubicBezTo>
                  <a:cubicBezTo>
                    <a:pt x="117867" y="48114"/>
                    <a:pt x="116930" y="47249"/>
                    <a:pt x="116244" y="46275"/>
                  </a:cubicBezTo>
                  <a:cubicBezTo>
                    <a:pt x="115595" y="45373"/>
                    <a:pt x="115198" y="44327"/>
                    <a:pt x="115198" y="43101"/>
                  </a:cubicBezTo>
                  <a:cubicBezTo>
                    <a:pt x="115198" y="42091"/>
                    <a:pt x="115451" y="40937"/>
                    <a:pt x="115992" y="39530"/>
                  </a:cubicBezTo>
                  <a:cubicBezTo>
                    <a:pt x="116677" y="37655"/>
                    <a:pt x="118228" y="35419"/>
                    <a:pt x="120031" y="33327"/>
                  </a:cubicBezTo>
                  <a:cubicBezTo>
                    <a:pt x="121835" y="31199"/>
                    <a:pt x="123927" y="29179"/>
                    <a:pt x="125694" y="27772"/>
                  </a:cubicBezTo>
                  <a:cubicBezTo>
                    <a:pt x="126884" y="26835"/>
                    <a:pt x="127930" y="26149"/>
                    <a:pt x="128723" y="25861"/>
                  </a:cubicBezTo>
                  <a:cubicBezTo>
                    <a:pt x="130022" y="25428"/>
                    <a:pt x="131392" y="24887"/>
                    <a:pt x="132547" y="24887"/>
                  </a:cubicBezTo>
                  <a:cubicBezTo>
                    <a:pt x="132907" y="24887"/>
                    <a:pt x="133268" y="24923"/>
                    <a:pt x="133556" y="25067"/>
                  </a:cubicBezTo>
                  <a:cubicBezTo>
                    <a:pt x="133881" y="25176"/>
                    <a:pt x="134170" y="25392"/>
                    <a:pt x="134386" y="25681"/>
                  </a:cubicBezTo>
                  <a:cubicBezTo>
                    <a:pt x="134819" y="26258"/>
                    <a:pt x="135071" y="27123"/>
                    <a:pt x="135071" y="28386"/>
                  </a:cubicBezTo>
                  <a:cubicBezTo>
                    <a:pt x="135071" y="28458"/>
                    <a:pt x="135071" y="28566"/>
                    <a:pt x="135071" y="28638"/>
                  </a:cubicBezTo>
                  <a:cubicBezTo>
                    <a:pt x="134999" y="30874"/>
                    <a:pt x="133701" y="32714"/>
                    <a:pt x="132258" y="34192"/>
                  </a:cubicBezTo>
                  <a:cubicBezTo>
                    <a:pt x="130815" y="35707"/>
                    <a:pt x="129192" y="36897"/>
                    <a:pt x="128399" y="37691"/>
                  </a:cubicBezTo>
                  <a:cubicBezTo>
                    <a:pt x="128182" y="37943"/>
                    <a:pt x="128038" y="38160"/>
                    <a:pt x="127966" y="38268"/>
                  </a:cubicBezTo>
                  <a:cubicBezTo>
                    <a:pt x="127641" y="39025"/>
                    <a:pt x="127461" y="39927"/>
                    <a:pt x="127461" y="40937"/>
                  </a:cubicBezTo>
                  <a:cubicBezTo>
                    <a:pt x="127461" y="41947"/>
                    <a:pt x="127641" y="43029"/>
                    <a:pt x="128074" y="44111"/>
                  </a:cubicBezTo>
                  <a:cubicBezTo>
                    <a:pt x="128507" y="45193"/>
                    <a:pt x="129842" y="47681"/>
                    <a:pt x="131501" y="50459"/>
                  </a:cubicBezTo>
                  <a:cubicBezTo>
                    <a:pt x="133124" y="53236"/>
                    <a:pt x="135107" y="56338"/>
                    <a:pt x="136911" y="58610"/>
                  </a:cubicBezTo>
                  <a:cubicBezTo>
                    <a:pt x="139580" y="62072"/>
                    <a:pt x="144882" y="68709"/>
                    <a:pt x="147767" y="72748"/>
                  </a:cubicBezTo>
                  <a:cubicBezTo>
                    <a:pt x="148741" y="74083"/>
                    <a:pt x="149426" y="75129"/>
                    <a:pt x="149715" y="75706"/>
                  </a:cubicBezTo>
                  <a:cubicBezTo>
                    <a:pt x="150039" y="76427"/>
                    <a:pt x="150256" y="76968"/>
                    <a:pt x="150256" y="77509"/>
                  </a:cubicBezTo>
                  <a:cubicBezTo>
                    <a:pt x="150256" y="78086"/>
                    <a:pt x="150039" y="78591"/>
                    <a:pt x="149715" y="79240"/>
                  </a:cubicBezTo>
                  <a:cubicBezTo>
                    <a:pt x="149390" y="79889"/>
                    <a:pt x="148885" y="80719"/>
                    <a:pt x="148272" y="81909"/>
                  </a:cubicBezTo>
                  <a:cubicBezTo>
                    <a:pt x="147262" y="83749"/>
                    <a:pt x="145206" y="86237"/>
                    <a:pt x="143403" y="88257"/>
                  </a:cubicBezTo>
                  <a:cubicBezTo>
                    <a:pt x="142068" y="89772"/>
                    <a:pt x="140842" y="90998"/>
                    <a:pt x="140301" y="91575"/>
                  </a:cubicBezTo>
                  <a:lnTo>
                    <a:pt x="140914" y="91864"/>
                  </a:lnTo>
                  <a:cubicBezTo>
                    <a:pt x="141022" y="91792"/>
                    <a:pt x="141203" y="91647"/>
                    <a:pt x="141455" y="91503"/>
                  </a:cubicBezTo>
                  <a:cubicBezTo>
                    <a:pt x="141888" y="91178"/>
                    <a:pt x="142465" y="90782"/>
                    <a:pt x="143150" y="90313"/>
                  </a:cubicBezTo>
                  <a:cubicBezTo>
                    <a:pt x="144521" y="89339"/>
                    <a:pt x="146252" y="88149"/>
                    <a:pt x="147587" y="87139"/>
                  </a:cubicBezTo>
                  <a:cubicBezTo>
                    <a:pt x="149931" y="85372"/>
                    <a:pt x="153105" y="84145"/>
                    <a:pt x="153970" y="83821"/>
                  </a:cubicBezTo>
                  <a:cubicBezTo>
                    <a:pt x="153934" y="83280"/>
                    <a:pt x="153826" y="81873"/>
                    <a:pt x="153826" y="79962"/>
                  </a:cubicBezTo>
                  <a:cubicBezTo>
                    <a:pt x="153826" y="76102"/>
                    <a:pt x="154151" y="70260"/>
                    <a:pt x="155882" y="65427"/>
                  </a:cubicBezTo>
                  <a:cubicBezTo>
                    <a:pt x="157289" y="61495"/>
                    <a:pt x="159381" y="55400"/>
                    <a:pt x="161256" y="49701"/>
                  </a:cubicBezTo>
                  <a:cubicBezTo>
                    <a:pt x="163131" y="44003"/>
                    <a:pt x="164755" y="38665"/>
                    <a:pt x="165187" y="36429"/>
                  </a:cubicBezTo>
                  <a:cubicBezTo>
                    <a:pt x="165368" y="35419"/>
                    <a:pt x="165476" y="34481"/>
                    <a:pt x="165548" y="33651"/>
                  </a:cubicBezTo>
                  <a:cubicBezTo>
                    <a:pt x="149137" y="15293"/>
                    <a:pt x="130346" y="1"/>
                    <a:pt x="116930" y="1"/>
                  </a:cubicBezTo>
                  <a:close/>
                  <a:moveTo>
                    <a:pt x="171499" y="40540"/>
                  </a:moveTo>
                  <a:cubicBezTo>
                    <a:pt x="171391" y="40612"/>
                    <a:pt x="171283" y="40721"/>
                    <a:pt x="171211" y="40829"/>
                  </a:cubicBezTo>
                  <a:cubicBezTo>
                    <a:pt x="170850" y="41262"/>
                    <a:pt x="170561" y="41766"/>
                    <a:pt x="170381" y="42163"/>
                  </a:cubicBezTo>
                  <a:cubicBezTo>
                    <a:pt x="170237" y="42416"/>
                    <a:pt x="170165" y="42632"/>
                    <a:pt x="170165" y="42704"/>
                  </a:cubicBezTo>
                  <a:lnTo>
                    <a:pt x="170129" y="42740"/>
                  </a:lnTo>
                  <a:lnTo>
                    <a:pt x="170129" y="42812"/>
                  </a:lnTo>
                  <a:cubicBezTo>
                    <a:pt x="170129" y="42885"/>
                    <a:pt x="170129" y="42993"/>
                    <a:pt x="170092" y="43101"/>
                  </a:cubicBezTo>
                  <a:cubicBezTo>
                    <a:pt x="170056" y="43353"/>
                    <a:pt x="170020" y="43714"/>
                    <a:pt x="169984" y="44147"/>
                  </a:cubicBezTo>
                  <a:cubicBezTo>
                    <a:pt x="169876" y="45013"/>
                    <a:pt x="169732" y="46275"/>
                    <a:pt x="169587" y="47754"/>
                  </a:cubicBezTo>
                  <a:cubicBezTo>
                    <a:pt x="169263" y="50783"/>
                    <a:pt x="168830" y="54823"/>
                    <a:pt x="168397" y="59115"/>
                  </a:cubicBezTo>
                  <a:cubicBezTo>
                    <a:pt x="167496" y="67663"/>
                    <a:pt x="166522" y="77112"/>
                    <a:pt x="166125" y="80899"/>
                  </a:cubicBezTo>
                  <a:cubicBezTo>
                    <a:pt x="165728" y="84722"/>
                    <a:pt x="165223" y="87716"/>
                    <a:pt x="163817" y="90818"/>
                  </a:cubicBezTo>
                  <a:cubicBezTo>
                    <a:pt x="162446" y="93920"/>
                    <a:pt x="160174" y="97093"/>
                    <a:pt x="156279" y="101385"/>
                  </a:cubicBezTo>
                  <a:cubicBezTo>
                    <a:pt x="148813" y="109609"/>
                    <a:pt x="139940" y="113360"/>
                    <a:pt x="139183" y="113648"/>
                  </a:cubicBezTo>
                  <a:lnTo>
                    <a:pt x="127533" y="124072"/>
                  </a:lnTo>
                  <a:cubicBezTo>
                    <a:pt x="127533" y="124360"/>
                    <a:pt x="127461" y="125370"/>
                    <a:pt x="127209" y="128796"/>
                  </a:cubicBezTo>
                  <a:cubicBezTo>
                    <a:pt x="127064" y="130924"/>
                    <a:pt x="126523" y="132547"/>
                    <a:pt x="125982" y="133738"/>
                  </a:cubicBezTo>
                  <a:cubicBezTo>
                    <a:pt x="125441" y="134928"/>
                    <a:pt x="124864" y="135721"/>
                    <a:pt x="124612" y="136154"/>
                  </a:cubicBezTo>
                  <a:cubicBezTo>
                    <a:pt x="124612" y="136190"/>
                    <a:pt x="124612" y="136190"/>
                    <a:pt x="124612" y="136190"/>
                  </a:cubicBezTo>
                  <a:cubicBezTo>
                    <a:pt x="124540" y="136298"/>
                    <a:pt x="124504" y="136407"/>
                    <a:pt x="124504" y="136443"/>
                  </a:cubicBezTo>
                  <a:cubicBezTo>
                    <a:pt x="124504" y="136515"/>
                    <a:pt x="124468" y="136623"/>
                    <a:pt x="124468" y="136731"/>
                  </a:cubicBezTo>
                  <a:cubicBezTo>
                    <a:pt x="124431" y="136803"/>
                    <a:pt x="124395" y="136875"/>
                    <a:pt x="124395" y="136984"/>
                  </a:cubicBezTo>
                  <a:cubicBezTo>
                    <a:pt x="124395" y="136984"/>
                    <a:pt x="124359" y="137020"/>
                    <a:pt x="124359" y="137020"/>
                  </a:cubicBezTo>
                  <a:cubicBezTo>
                    <a:pt x="124359" y="137056"/>
                    <a:pt x="124359" y="137056"/>
                    <a:pt x="124359" y="137092"/>
                  </a:cubicBezTo>
                  <a:cubicBezTo>
                    <a:pt x="124359" y="137092"/>
                    <a:pt x="124359" y="137092"/>
                    <a:pt x="124359" y="137128"/>
                  </a:cubicBezTo>
                  <a:cubicBezTo>
                    <a:pt x="124251" y="137453"/>
                    <a:pt x="124107" y="137849"/>
                    <a:pt x="123963" y="138354"/>
                  </a:cubicBezTo>
                  <a:cubicBezTo>
                    <a:pt x="123638" y="139364"/>
                    <a:pt x="123205" y="140699"/>
                    <a:pt x="122736" y="142105"/>
                  </a:cubicBezTo>
                  <a:cubicBezTo>
                    <a:pt x="121726" y="144991"/>
                    <a:pt x="120464" y="148345"/>
                    <a:pt x="119346" y="150653"/>
                  </a:cubicBezTo>
                  <a:cubicBezTo>
                    <a:pt x="118192" y="152961"/>
                    <a:pt x="117146" y="154837"/>
                    <a:pt x="115379" y="156640"/>
                  </a:cubicBezTo>
                  <a:cubicBezTo>
                    <a:pt x="113647" y="158444"/>
                    <a:pt x="111195" y="160139"/>
                    <a:pt x="107300" y="162122"/>
                  </a:cubicBezTo>
                  <a:cubicBezTo>
                    <a:pt x="100555" y="165549"/>
                    <a:pt x="95506" y="169228"/>
                    <a:pt x="94388" y="170093"/>
                  </a:cubicBezTo>
                  <a:cubicBezTo>
                    <a:pt x="94207" y="170202"/>
                    <a:pt x="94135" y="170274"/>
                    <a:pt x="94135" y="170274"/>
                  </a:cubicBezTo>
                  <a:cubicBezTo>
                    <a:pt x="94063" y="170310"/>
                    <a:pt x="93991" y="170310"/>
                    <a:pt x="93955" y="170310"/>
                  </a:cubicBezTo>
                  <a:cubicBezTo>
                    <a:pt x="93883" y="170310"/>
                    <a:pt x="93811" y="170310"/>
                    <a:pt x="93738" y="170274"/>
                  </a:cubicBezTo>
                  <a:lnTo>
                    <a:pt x="88473" y="165982"/>
                  </a:lnTo>
                  <a:cubicBezTo>
                    <a:pt x="88364" y="165910"/>
                    <a:pt x="88328" y="165729"/>
                    <a:pt x="88400" y="165621"/>
                  </a:cubicBezTo>
                  <a:cubicBezTo>
                    <a:pt x="88400" y="165621"/>
                    <a:pt x="88869" y="164828"/>
                    <a:pt x="89591" y="163637"/>
                  </a:cubicBezTo>
                  <a:cubicBezTo>
                    <a:pt x="90312" y="162411"/>
                    <a:pt x="91286" y="160788"/>
                    <a:pt x="92296" y="159057"/>
                  </a:cubicBezTo>
                  <a:cubicBezTo>
                    <a:pt x="94352" y="155558"/>
                    <a:pt x="96588" y="151663"/>
                    <a:pt x="97381" y="150040"/>
                  </a:cubicBezTo>
                  <a:cubicBezTo>
                    <a:pt x="98211" y="148309"/>
                    <a:pt x="100194" y="146830"/>
                    <a:pt x="101926" y="145748"/>
                  </a:cubicBezTo>
                  <a:cubicBezTo>
                    <a:pt x="103404" y="144810"/>
                    <a:pt x="104739" y="144197"/>
                    <a:pt x="105136" y="144017"/>
                  </a:cubicBezTo>
                  <a:lnTo>
                    <a:pt x="107336" y="137200"/>
                  </a:lnTo>
                  <a:cubicBezTo>
                    <a:pt x="107336" y="137200"/>
                    <a:pt x="107336" y="137200"/>
                    <a:pt x="107336" y="137164"/>
                  </a:cubicBezTo>
                  <a:lnTo>
                    <a:pt x="107624" y="136298"/>
                  </a:lnTo>
                  <a:lnTo>
                    <a:pt x="107624" y="136298"/>
                  </a:lnTo>
                  <a:cubicBezTo>
                    <a:pt x="106326" y="136479"/>
                    <a:pt x="102575" y="136984"/>
                    <a:pt x="98066" y="136984"/>
                  </a:cubicBezTo>
                  <a:cubicBezTo>
                    <a:pt x="95470" y="136984"/>
                    <a:pt x="92620" y="136803"/>
                    <a:pt x="89843" y="136334"/>
                  </a:cubicBezTo>
                  <a:cubicBezTo>
                    <a:pt x="81872" y="135000"/>
                    <a:pt x="74803" y="130456"/>
                    <a:pt x="73649" y="129698"/>
                  </a:cubicBezTo>
                  <a:cubicBezTo>
                    <a:pt x="72747" y="130275"/>
                    <a:pt x="68491" y="133088"/>
                    <a:pt x="65786" y="134856"/>
                  </a:cubicBezTo>
                  <a:cubicBezTo>
                    <a:pt x="64813" y="135469"/>
                    <a:pt x="64019" y="135974"/>
                    <a:pt x="63694" y="136190"/>
                  </a:cubicBezTo>
                  <a:cubicBezTo>
                    <a:pt x="63586" y="136226"/>
                    <a:pt x="63550" y="136262"/>
                    <a:pt x="63514" y="136298"/>
                  </a:cubicBezTo>
                  <a:lnTo>
                    <a:pt x="63478" y="136371"/>
                  </a:lnTo>
                  <a:cubicBezTo>
                    <a:pt x="63406" y="136443"/>
                    <a:pt x="63370" y="136551"/>
                    <a:pt x="63298" y="136659"/>
                  </a:cubicBezTo>
                  <a:cubicBezTo>
                    <a:pt x="63153" y="136948"/>
                    <a:pt x="62937" y="137344"/>
                    <a:pt x="62721" y="137849"/>
                  </a:cubicBezTo>
                  <a:cubicBezTo>
                    <a:pt x="62252" y="138859"/>
                    <a:pt x="61567" y="140194"/>
                    <a:pt x="60773" y="141745"/>
                  </a:cubicBezTo>
                  <a:cubicBezTo>
                    <a:pt x="59114" y="144774"/>
                    <a:pt x="56842" y="148489"/>
                    <a:pt x="53992" y="151302"/>
                  </a:cubicBezTo>
                  <a:cubicBezTo>
                    <a:pt x="51576" y="153683"/>
                    <a:pt x="50205" y="155666"/>
                    <a:pt x="49412" y="157181"/>
                  </a:cubicBezTo>
                  <a:lnTo>
                    <a:pt x="110041" y="176369"/>
                  </a:lnTo>
                  <a:lnTo>
                    <a:pt x="167532" y="194439"/>
                  </a:lnTo>
                  <a:cubicBezTo>
                    <a:pt x="167640" y="194475"/>
                    <a:pt x="167712" y="194547"/>
                    <a:pt x="167748" y="194655"/>
                  </a:cubicBezTo>
                  <a:lnTo>
                    <a:pt x="177234" y="197649"/>
                  </a:lnTo>
                  <a:cubicBezTo>
                    <a:pt x="177234" y="197649"/>
                    <a:pt x="178532" y="195449"/>
                    <a:pt x="184303" y="186143"/>
                  </a:cubicBezTo>
                  <a:cubicBezTo>
                    <a:pt x="185060" y="184917"/>
                    <a:pt x="185385" y="183366"/>
                    <a:pt x="185385" y="181599"/>
                  </a:cubicBezTo>
                  <a:cubicBezTo>
                    <a:pt x="185421" y="170526"/>
                    <a:pt x="172256" y="150761"/>
                    <a:pt x="172256" y="140879"/>
                  </a:cubicBezTo>
                  <a:cubicBezTo>
                    <a:pt x="172256" y="140626"/>
                    <a:pt x="172256" y="140410"/>
                    <a:pt x="172293" y="140158"/>
                  </a:cubicBezTo>
                  <a:cubicBezTo>
                    <a:pt x="173086" y="129626"/>
                    <a:pt x="200894" y="112314"/>
                    <a:pt x="200858" y="92333"/>
                  </a:cubicBezTo>
                  <a:cubicBezTo>
                    <a:pt x="200858" y="91323"/>
                    <a:pt x="200786" y="90313"/>
                    <a:pt x="200641" y="89303"/>
                  </a:cubicBezTo>
                  <a:cubicBezTo>
                    <a:pt x="199199" y="79421"/>
                    <a:pt x="187008" y="59223"/>
                    <a:pt x="171499" y="405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62"/>
            <p:cNvSpPr/>
            <p:nvPr/>
          </p:nvSpPr>
          <p:spPr>
            <a:xfrm>
              <a:off x="5625075" y="5303525"/>
              <a:ext cx="225425" cy="80725"/>
            </a:xfrm>
            <a:custGeom>
              <a:rect b="b" l="l" r="r" t="t"/>
              <a:pathLst>
                <a:path extrusionOk="0" h="3229" w="9017">
                  <a:moveTo>
                    <a:pt x="359" y="0"/>
                  </a:moveTo>
                  <a:cubicBezTo>
                    <a:pt x="233" y="0"/>
                    <a:pt x="102" y="75"/>
                    <a:pt x="72" y="226"/>
                  </a:cubicBezTo>
                  <a:cubicBezTo>
                    <a:pt x="0" y="370"/>
                    <a:pt x="108" y="550"/>
                    <a:pt x="253" y="586"/>
                  </a:cubicBezTo>
                  <a:lnTo>
                    <a:pt x="8584" y="3219"/>
                  </a:lnTo>
                  <a:cubicBezTo>
                    <a:pt x="8614" y="3225"/>
                    <a:pt x="8643" y="3228"/>
                    <a:pt x="8671" y="3228"/>
                  </a:cubicBezTo>
                  <a:cubicBezTo>
                    <a:pt x="8810" y="3228"/>
                    <a:pt x="8921" y="3153"/>
                    <a:pt x="8981" y="3003"/>
                  </a:cubicBezTo>
                  <a:cubicBezTo>
                    <a:pt x="9017" y="2858"/>
                    <a:pt x="8945" y="2678"/>
                    <a:pt x="8764" y="2642"/>
                  </a:cubicBezTo>
                  <a:lnTo>
                    <a:pt x="433" y="9"/>
                  </a:lnTo>
                  <a:cubicBezTo>
                    <a:pt x="409" y="3"/>
                    <a:pt x="384"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62"/>
            <p:cNvSpPr/>
            <p:nvPr/>
          </p:nvSpPr>
          <p:spPr>
            <a:xfrm>
              <a:off x="1607200" y="4042075"/>
              <a:ext cx="3884450" cy="1229450"/>
            </a:xfrm>
            <a:custGeom>
              <a:rect b="b" l="l" r="r" t="t"/>
              <a:pathLst>
                <a:path extrusionOk="0" h="49178" w="155378">
                  <a:moveTo>
                    <a:pt x="356" y="0"/>
                  </a:moveTo>
                  <a:cubicBezTo>
                    <a:pt x="231" y="0"/>
                    <a:pt x="102" y="70"/>
                    <a:pt x="72" y="190"/>
                  </a:cubicBezTo>
                  <a:cubicBezTo>
                    <a:pt x="0" y="370"/>
                    <a:pt x="108" y="550"/>
                    <a:pt x="253" y="586"/>
                  </a:cubicBezTo>
                  <a:lnTo>
                    <a:pt x="154944" y="49169"/>
                  </a:lnTo>
                  <a:cubicBezTo>
                    <a:pt x="154968" y="49175"/>
                    <a:pt x="154993" y="49178"/>
                    <a:pt x="155019" y="49178"/>
                  </a:cubicBezTo>
                  <a:cubicBezTo>
                    <a:pt x="155145" y="49178"/>
                    <a:pt x="155275" y="49103"/>
                    <a:pt x="155305" y="48952"/>
                  </a:cubicBezTo>
                  <a:cubicBezTo>
                    <a:pt x="155377" y="48808"/>
                    <a:pt x="155269" y="48628"/>
                    <a:pt x="155125" y="48592"/>
                  </a:cubicBezTo>
                  <a:lnTo>
                    <a:pt x="433" y="9"/>
                  </a:lnTo>
                  <a:cubicBezTo>
                    <a:pt x="408" y="3"/>
                    <a:pt x="382" y="0"/>
                    <a:pt x="3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62"/>
            <p:cNvSpPr/>
            <p:nvPr/>
          </p:nvSpPr>
          <p:spPr>
            <a:xfrm>
              <a:off x="2109425" y="4449850"/>
              <a:ext cx="1904375" cy="1019825"/>
            </a:xfrm>
            <a:custGeom>
              <a:rect b="b" l="l" r="r" t="t"/>
              <a:pathLst>
                <a:path extrusionOk="0" h="40793" w="76175">
                  <a:moveTo>
                    <a:pt x="16880" y="1"/>
                  </a:moveTo>
                  <a:lnTo>
                    <a:pt x="0" y="20775"/>
                  </a:lnTo>
                  <a:lnTo>
                    <a:pt x="57419" y="40792"/>
                  </a:lnTo>
                  <a:lnTo>
                    <a:pt x="76174" y="20018"/>
                  </a:lnTo>
                  <a:lnTo>
                    <a:pt x="168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62"/>
            <p:cNvSpPr/>
            <p:nvPr/>
          </p:nvSpPr>
          <p:spPr>
            <a:xfrm>
              <a:off x="2101300" y="4442275"/>
              <a:ext cx="1920600" cy="1034975"/>
            </a:xfrm>
            <a:custGeom>
              <a:rect b="b" l="l" r="r" t="t"/>
              <a:pathLst>
                <a:path extrusionOk="0" h="41399" w="76824">
                  <a:moveTo>
                    <a:pt x="17313" y="628"/>
                  </a:moveTo>
                  <a:lnTo>
                    <a:pt x="75994" y="20465"/>
                  </a:lnTo>
                  <a:lnTo>
                    <a:pt x="57671" y="40756"/>
                  </a:lnTo>
                  <a:lnTo>
                    <a:pt x="57671" y="40756"/>
                  </a:lnTo>
                  <a:lnTo>
                    <a:pt x="830" y="20934"/>
                  </a:lnTo>
                  <a:lnTo>
                    <a:pt x="17313" y="628"/>
                  </a:lnTo>
                  <a:close/>
                  <a:moveTo>
                    <a:pt x="17220" y="1"/>
                  </a:moveTo>
                  <a:cubicBezTo>
                    <a:pt x="17133" y="1"/>
                    <a:pt x="17041" y="34"/>
                    <a:pt x="16988" y="87"/>
                  </a:cubicBezTo>
                  <a:lnTo>
                    <a:pt x="73" y="20862"/>
                  </a:lnTo>
                  <a:cubicBezTo>
                    <a:pt x="37" y="20970"/>
                    <a:pt x="1" y="21042"/>
                    <a:pt x="37" y="21150"/>
                  </a:cubicBezTo>
                  <a:cubicBezTo>
                    <a:pt x="73" y="21259"/>
                    <a:pt x="145" y="21331"/>
                    <a:pt x="217" y="21367"/>
                  </a:cubicBezTo>
                  <a:lnTo>
                    <a:pt x="57636" y="41384"/>
                  </a:lnTo>
                  <a:cubicBezTo>
                    <a:pt x="57665" y="41394"/>
                    <a:pt x="57697" y="41398"/>
                    <a:pt x="57729" y="41398"/>
                  </a:cubicBezTo>
                  <a:cubicBezTo>
                    <a:pt x="57816" y="41398"/>
                    <a:pt x="57908" y="41365"/>
                    <a:pt x="57961" y="41312"/>
                  </a:cubicBezTo>
                  <a:lnTo>
                    <a:pt x="76716" y="20537"/>
                  </a:lnTo>
                  <a:cubicBezTo>
                    <a:pt x="76788" y="20429"/>
                    <a:pt x="76824" y="20357"/>
                    <a:pt x="76788" y="20249"/>
                  </a:cubicBezTo>
                  <a:cubicBezTo>
                    <a:pt x="76788" y="20140"/>
                    <a:pt x="76716" y="20068"/>
                    <a:pt x="76607" y="20032"/>
                  </a:cubicBezTo>
                  <a:lnTo>
                    <a:pt x="17313" y="15"/>
                  </a:lnTo>
                  <a:cubicBezTo>
                    <a:pt x="17284" y="5"/>
                    <a:pt x="17252" y="1"/>
                    <a:pt x="172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62"/>
            <p:cNvSpPr/>
            <p:nvPr/>
          </p:nvSpPr>
          <p:spPr>
            <a:xfrm>
              <a:off x="2372725" y="4594125"/>
              <a:ext cx="1442700" cy="737600"/>
            </a:xfrm>
            <a:custGeom>
              <a:rect b="b" l="l" r="r" t="t"/>
              <a:pathLst>
                <a:path extrusionOk="0" h="29504" w="57708">
                  <a:moveTo>
                    <a:pt x="12587" y="0"/>
                  </a:moveTo>
                  <a:lnTo>
                    <a:pt x="0" y="14571"/>
                  </a:lnTo>
                  <a:lnTo>
                    <a:pt x="45084" y="29503"/>
                  </a:lnTo>
                  <a:lnTo>
                    <a:pt x="57707" y="15906"/>
                  </a:lnTo>
                  <a:lnTo>
                    <a:pt x="125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62"/>
            <p:cNvSpPr/>
            <p:nvPr/>
          </p:nvSpPr>
          <p:spPr>
            <a:xfrm>
              <a:off x="2364600" y="4586550"/>
              <a:ext cx="1458025" cy="752725"/>
            </a:xfrm>
            <a:custGeom>
              <a:rect b="b" l="l" r="r" t="t"/>
              <a:pathLst>
                <a:path extrusionOk="0" h="30109" w="58321">
                  <a:moveTo>
                    <a:pt x="13021" y="628"/>
                  </a:moveTo>
                  <a:lnTo>
                    <a:pt x="57491" y="16353"/>
                  </a:lnTo>
                  <a:lnTo>
                    <a:pt x="45320" y="29452"/>
                  </a:lnTo>
                  <a:lnTo>
                    <a:pt x="45320" y="29452"/>
                  </a:lnTo>
                  <a:lnTo>
                    <a:pt x="830" y="14730"/>
                  </a:lnTo>
                  <a:lnTo>
                    <a:pt x="13021" y="628"/>
                  </a:lnTo>
                  <a:close/>
                  <a:moveTo>
                    <a:pt x="12928" y="1"/>
                  </a:moveTo>
                  <a:cubicBezTo>
                    <a:pt x="12840" y="1"/>
                    <a:pt x="12749" y="34"/>
                    <a:pt x="12696" y="87"/>
                  </a:cubicBezTo>
                  <a:lnTo>
                    <a:pt x="73" y="14694"/>
                  </a:lnTo>
                  <a:cubicBezTo>
                    <a:pt x="0" y="14766"/>
                    <a:pt x="0" y="14874"/>
                    <a:pt x="37" y="14947"/>
                  </a:cubicBezTo>
                  <a:cubicBezTo>
                    <a:pt x="37" y="15055"/>
                    <a:pt x="109" y="15127"/>
                    <a:pt x="217" y="15163"/>
                  </a:cubicBezTo>
                  <a:lnTo>
                    <a:pt x="45337" y="30095"/>
                  </a:lnTo>
                  <a:cubicBezTo>
                    <a:pt x="45366" y="30104"/>
                    <a:pt x="45395" y="30109"/>
                    <a:pt x="45423" y="30109"/>
                  </a:cubicBezTo>
                  <a:cubicBezTo>
                    <a:pt x="45500" y="30109"/>
                    <a:pt x="45573" y="30075"/>
                    <a:pt x="45625" y="30023"/>
                  </a:cubicBezTo>
                  <a:lnTo>
                    <a:pt x="58249" y="16425"/>
                  </a:lnTo>
                  <a:cubicBezTo>
                    <a:pt x="58321" y="16353"/>
                    <a:pt x="58321" y="16245"/>
                    <a:pt x="58321" y="16137"/>
                  </a:cubicBezTo>
                  <a:cubicBezTo>
                    <a:pt x="58285" y="16029"/>
                    <a:pt x="58213" y="15956"/>
                    <a:pt x="58105" y="15920"/>
                  </a:cubicBezTo>
                  <a:lnTo>
                    <a:pt x="13021" y="15"/>
                  </a:lnTo>
                  <a:cubicBezTo>
                    <a:pt x="12992" y="5"/>
                    <a:pt x="12960" y="1"/>
                    <a:pt x="129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62"/>
            <p:cNvSpPr/>
            <p:nvPr/>
          </p:nvSpPr>
          <p:spPr>
            <a:xfrm>
              <a:off x="2342050" y="1025400"/>
              <a:ext cx="3594125" cy="3621050"/>
            </a:xfrm>
            <a:custGeom>
              <a:rect b="b" l="l" r="r" t="t"/>
              <a:pathLst>
                <a:path extrusionOk="0" h="144842" w="143765">
                  <a:moveTo>
                    <a:pt x="90743" y="0"/>
                  </a:moveTo>
                  <a:cubicBezTo>
                    <a:pt x="89664" y="0"/>
                    <a:pt x="88322" y="517"/>
                    <a:pt x="87031" y="969"/>
                  </a:cubicBezTo>
                  <a:cubicBezTo>
                    <a:pt x="84109" y="1979"/>
                    <a:pt x="76247" y="9626"/>
                    <a:pt x="74443" y="14422"/>
                  </a:cubicBezTo>
                  <a:cubicBezTo>
                    <a:pt x="72676" y="19255"/>
                    <a:pt x="74227" y="20842"/>
                    <a:pt x="77365" y="23728"/>
                  </a:cubicBezTo>
                  <a:cubicBezTo>
                    <a:pt x="80503" y="26649"/>
                    <a:pt x="84326" y="32600"/>
                    <a:pt x="86345" y="38227"/>
                  </a:cubicBezTo>
                  <a:cubicBezTo>
                    <a:pt x="88365" y="43817"/>
                    <a:pt x="90926" y="49191"/>
                    <a:pt x="95074" y="50670"/>
                  </a:cubicBezTo>
                  <a:cubicBezTo>
                    <a:pt x="95074" y="50670"/>
                    <a:pt x="88473" y="53808"/>
                    <a:pt x="84109" y="56946"/>
                  </a:cubicBezTo>
                  <a:cubicBezTo>
                    <a:pt x="79709" y="60083"/>
                    <a:pt x="77581" y="61526"/>
                    <a:pt x="77581" y="61526"/>
                  </a:cubicBezTo>
                  <a:cubicBezTo>
                    <a:pt x="77581" y="61526"/>
                    <a:pt x="71666" y="63221"/>
                    <a:pt x="69394" y="66143"/>
                  </a:cubicBezTo>
                  <a:cubicBezTo>
                    <a:pt x="67158" y="69028"/>
                    <a:pt x="66256" y="70940"/>
                    <a:pt x="66256" y="70940"/>
                  </a:cubicBezTo>
                  <a:cubicBezTo>
                    <a:pt x="66256" y="70940"/>
                    <a:pt x="45986" y="74438"/>
                    <a:pt x="39711" y="79812"/>
                  </a:cubicBezTo>
                  <a:cubicBezTo>
                    <a:pt x="39711" y="79812"/>
                    <a:pt x="30405" y="82265"/>
                    <a:pt x="26474" y="85980"/>
                  </a:cubicBezTo>
                  <a:cubicBezTo>
                    <a:pt x="22543" y="89695"/>
                    <a:pt x="20739" y="96511"/>
                    <a:pt x="20739" y="96511"/>
                  </a:cubicBezTo>
                  <a:cubicBezTo>
                    <a:pt x="20739" y="96511"/>
                    <a:pt x="15474" y="101020"/>
                    <a:pt x="13021" y="102354"/>
                  </a:cubicBezTo>
                  <a:cubicBezTo>
                    <a:pt x="10532" y="103689"/>
                    <a:pt x="6493" y="106285"/>
                    <a:pt x="4473" y="112345"/>
                  </a:cubicBezTo>
                  <a:cubicBezTo>
                    <a:pt x="2453" y="118368"/>
                    <a:pt x="1" y="132073"/>
                    <a:pt x="1" y="132073"/>
                  </a:cubicBezTo>
                  <a:lnTo>
                    <a:pt x="6276" y="134995"/>
                  </a:lnTo>
                  <a:cubicBezTo>
                    <a:pt x="6276" y="134995"/>
                    <a:pt x="6385" y="131388"/>
                    <a:pt x="12011" y="125906"/>
                  </a:cubicBezTo>
                  <a:cubicBezTo>
                    <a:pt x="17602" y="120388"/>
                    <a:pt x="21064" y="111082"/>
                    <a:pt x="21533" y="110866"/>
                  </a:cubicBezTo>
                  <a:cubicBezTo>
                    <a:pt x="21966" y="110650"/>
                    <a:pt x="31848" y="104157"/>
                    <a:pt x="31848" y="104157"/>
                  </a:cubicBezTo>
                  <a:cubicBezTo>
                    <a:pt x="31848" y="104157"/>
                    <a:pt x="39458" y="109423"/>
                    <a:pt x="48114" y="110866"/>
                  </a:cubicBezTo>
                  <a:cubicBezTo>
                    <a:pt x="50854" y="111336"/>
                    <a:pt x="53685" y="111496"/>
                    <a:pt x="56272" y="111496"/>
                  </a:cubicBezTo>
                  <a:cubicBezTo>
                    <a:pt x="61825" y="111496"/>
                    <a:pt x="66256" y="110758"/>
                    <a:pt x="66256" y="110758"/>
                  </a:cubicBezTo>
                  <a:lnTo>
                    <a:pt x="66256" y="110758"/>
                  </a:lnTo>
                  <a:lnTo>
                    <a:pt x="63587" y="119053"/>
                  </a:lnTo>
                  <a:cubicBezTo>
                    <a:pt x="63587" y="119053"/>
                    <a:pt x="57420" y="121758"/>
                    <a:pt x="55833" y="125004"/>
                  </a:cubicBezTo>
                  <a:cubicBezTo>
                    <a:pt x="54282" y="128250"/>
                    <a:pt x="46888" y="140585"/>
                    <a:pt x="46888" y="140585"/>
                  </a:cubicBezTo>
                  <a:lnTo>
                    <a:pt x="52154" y="144841"/>
                  </a:lnTo>
                  <a:cubicBezTo>
                    <a:pt x="52154" y="144841"/>
                    <a:pt x="57636" y="140585"/>
                    <a:pt x="65390" y="136654"/>
                  </a:cubicBezTo>
                  <a:cubicBezTo>
                    <a:pt x="73109" y="132723"/>
                    <a:pt x="75020" y="129945"/>
                    <a:pt x="77256" y="125329"/>
                  </a:cubicBezTo>
                  <a:cubicBezTo>
                    <a:pt x="79493" y="120748"/>
                    <a:pt x="82306" y="111984"/>
                    <a:pt x="82414" y="111191"/>
                  </a:cubicBezTo>
                  <a:cubicBezTo>
                    <a:pt x="82522" y="110433"/>
                    <a:pt x="84758" y="108413"/>
                    <a:pt x="85119" y="103580"/>
                  </a:cubicBezTo>
                  <a:lnTo>
                    <a:pt x="85444" y="98747"/>
                  </a:lnTo>
                  <a:lnTo>
                    <a:pt x="97202" y="88216"/>
                  </a:lnTo>
                  <a:cubicBezTo>
                    <a:pt x="97202" y="88216"/>
                    <a:pt x="106543" y="84537"/>
                    <a:pt x="114261" y="75989"/>
                  </a:cubicBezTo>
                  <a:cubicBezTo>
                    <a:pt x="122016" y="67477"/>
                    <a:pt x="123242" y="63329"/>
                    <a:pt x="124036" y="55719"/>
                  </a:cubicBezTo>
                  <a:cubicBezTo>
                    <a:pt x="124793" y="48073"/>
                    <a:pt x="127931" y="17921"/>
                    <a:pt x="128039" y="17452"/>
                  </a:cubicBezTo>
                  <a:cubicBezTo>
                    <a:pt x="128183" y="17019"/>
                    <a:pt x="129193" y="14783"/>
                    <a:pt x="130528" y="14567"/>
                  </a:cubicBezTo>
                  <a:cubicBezTo>
                    <a:pt x="130553" y="14562"/>
                    <a:pt x="130580" y="14560"/>
                    <a:pt x="130610" y="14560"/>
                  </a:cubicBezTo>
                  <a:cubicBezTo>
                    <a:pt x="132140" y="14560"/>
                    <a:pt x="139275" y="20855"/>
                    <a:pt x="140266" y="21492"/>
                  </a:cubicBezTo>
                  <a:cubicBezTo>
                    <a:pt x="140695" y="21783"/>
                    <a:pt x="141308" y="22009"/>
                    <a:pt x="141886" y="22009"/>
                  </a:cubicBezTo>
                  <a:cubicBezTo>
                    <a:pt x="142668" y="22009"/>
                    <a:pt x="143387" y="21596"/>
                    <a:pt x="143512" y="20374"/>
                  </a:cubicBezTo>
                  <a:cubicBezTo>
                    <a:pt x="143764" y="18246"/>
                    <a:pt x="141961" y="12980"/>
                    <a:pt x="136226" y="7245"/>
                  </a:cubicBezTo>
                  <a:cubicBezTo>
                    <a:pt x="132064" y="3083"/>
                    <a:pt x="128730" y="1480"/>
                    <a:pt x="126700" y="1480"/>
                  </a:cubicBezTo>
                  <a:cubicBezTo>
                    <a:pt x="125950" y="1480"/>
                    <a:pt x="125379" y="1698"/>
                    <a:pt x="125009" y="2087"/>
                  </a:cubicBezTo>
                  <a:cubicBezTo>
                    <a:pt x="123675" y="3566"/>
                    <a:pt x="124577" y="6704"/>
                    <a:pt x="123675" y="11285"/>
                  </a:cubicBezTo>
                  <a:cubicBezTo>
                    <a:pt x="122773" y="15901"/>
                    <a:pt x="117183" y="32492"/>
                    <a:pt x="114370" y="40355"/>
                  </a:cubicBezTo>
                  <a:cubicBezTo>
                    <a:pt x="111556" y="48181"/>
                    <a:pt x="112458" y="58857"/>
                    <a:pt x="112458" y="58857"/>
                  </a:cubicBezTo>
                  <a:cubicBezTo>
                    <a:pt x="112458" y="58857"/>
                    <a:pt x="108671" y="60192"/>
                    <a:pt x="105966" y="62211"/>
                  </a:cubicBezTo>
                  <a:cubicBezTo>
                    <a:pt x="103261" y="64231"/>
                    <a:pt x="99113" y="67044"/>
                    <a:pt x="99113" y="67044"/>
                  </a:cubicBezTo>
                  <a:lnTo>
                    <a:pt x="97995" y="66467"/>
                  </a:lnTo>
                  <a:cubicBezTo>
                    <a:pt x="97995" y="66467"/>
                    <a:pt x="104271" y="60192"/>
                    <a:pt x="106182" y="56585"/>
                  </a:cubicBezTo>
                  <a:cubicBezTo>
                    <a:pt x="108094" y="53014"/>
                    <a:pt x="108671" y="52798"/>
                    <a:pt x="107661" y="50670"/>
                  </a:cubicBezTo>
                  <a:cubicBezTo>
                    <a:pt x="106651" y="48542"/>
                    <a:pt x="98464" y="38227"/>
                    <a:pt x="94857" y="33610"/>
                  </a:cubicBezTo>
                  <a:cubicBezTo>
                    <a:pt x="91287" y="29030"/>
                    <a:pt x="86886" y="21275"/>
                    <a:pt x="86021" y="19039"/>
                  </a:cubicBezTo>
                  <a:cubicBezTo>
                    <a:pt x="85119" y="16803"/>
                    <a:pt x="85227" y="14567"/>
                    <a:pt x="85877" y="12980"/>
                  </a:cubicBezTo>
                  <a:cubicBezTo>
                    <a:pt x="86562" y="11393"/>
                    <a:pt x="92837" y="8255"/>
                    <a:pt x="92946" y="3458"/>
                  </a:cubicBezTo>
                  <a:cubicBezTo>
                    <a:pt x="93005" y="788"/>
                    <a:pt x="92075" y="0"/>
                    <a:pt x="90743"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62"/>
            <p:cNvSpPr/>
            <p:nvPr/>
          </p:nvSpPr>
          <p:spPr>
            <a:xfrm>
              <a:off x="3621525" y="3838525"/>
              <a:ext cx="734900" cy="798900"/>
            </a:xfrm>
            <a:custGeom>
              <a:rect b="b" l="l" r="r" t="t"/>
              <a:pathLst>
                <a:path extrusionOk="0" h="31956" w="29396">
                  <a:moveTo>
                    <a:pt x="26835" y="0"/>
                  </a:moveTo>
                  <a:cubicBezTo>
                    <a:pt x="26655" y="1948"/>
                    <a:pt x="26186" y="5086"/>
                    <a:pt x="25104" y="7358"/>
                  </a:cubicBezTo>
                  <a:cubicBezTo>
                    <a:pt x="23481" y="10856"/>
                    <a:pt x="20920" y="12046"/>
                    <a:pt x="20920" y="12046"/>
                  </a:cubicBezTo>
                  <a:cubicBezTo>
                    <a:pt x="20920" y="12046"/>
                    <a:pt x="21136" y="16014"/>
                    <a:pt x="17854" y="19043"/>
                  </a:cubicBezTo>
                  <a:cubicBezTo>
                    <a:pt x="14608" y="22073"/>
                    <a:pt x="6421" y="26978"/>
                    <a:pt x="1263" y="30260"/>
                  </a:cubicBezTo>
                  <a:cubicBezTo>
                    <a:pt x="831" y="30549"/>
                    <a:pt x="398" y="30837"/>
                    <a:pt x="1" y="31162"/>
                  </a:cubicBezTo>
                  <a:lnTo>
                    <a:pt x="975" y="31956"/>
                  </a:lnTo>
                  <a:cubicBezTo>
                    <a:pt x="1985" y="31162"/>
                    <a:pt x="7142" y="27375"/>
                    <a:pt x="14067" y="23876"/>
                  </a:cubicBezTo>
                  <a:cubicBezTo>
                    <a:pt x="17926" y="21929"/>
                    <a:pt x="20307" y="20234"/>
                    <a:pt x="21966" y="18502"/>
                  </a:cubicBezTo>
                  <a:cubicBezTo>
                    <a:pt x="23661" y="16771"/>
                    <a:pt x="24707" y="14968"/>
                    <a:pt x="25825" y="12696"/>
                  </a:cubicBezTo>
                  <a:cubicBezTo>
                    <a:pt x="27015" y="10243"/>
                    <a:pt x="28350" y="6600"/>
                    <a:pt x="29396" y="3607"/>
                  </a:cubicBezTo>
                  <a:cubicBezTo>
                    <a:pt x="28927" y="2272"/>
                    <a:pt x="28169" y="1010"/>
                    <a:pt x="26835" y="0"/>
                  </a:cubicBezTo>
                  <a:close/>
                </a:path>
              </a:pathLst>
            </a:custGeom>
            <a:solidFill>
              <a:srgbClr val="47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62"/>
            <p:cNvSpPr/>
            <p:nvPr/>
          </p:nvSpPr>
          <p:spPr>
            <a:xfrm>
              <a:off x="2437625" y="3653675"/>
              <a:ext cx="495950" cy="734875"/>
            </a:xfrm>
            <a:custGeom>
              <a:rect b="b" l="l" r="r" t="t"/>
              <a:pathLst>
                <a:path extrusionOk="0" h="29395" w="19838">
                  <a:moveTo>
                    <a:pt x="19621" y="0"/>
                  </a:moveTo>
                  <a:cubicBezTo>
                    <a:pt x="17493" y="1118"/>
                    <a:pt x="15690" y="2128"/>
                    <a:pt x="15690" y="2128"/>
                  </a:cubicBezTo>
                  <a:cubicBezTo>
                    <a:pt x="15690" y="2128"/>
                    <a:pt x="15438" y="8692"/>
                    <a:pt x="10785" y="12660"/>
                  </a:cubicBezTo>
                  <a:cubicBezTo>
                    <a:pt x="6096" y="16627"/>
                    <a:pt x="722" y="25896"/>
                    <a:pt x="722" y="25896"/>
                  </a:cubicBezTo>
                  <a:lnTo>
                    <a:pt x="1" y="28385"/>
                  </a:lnTo>
                  <a:lnTo>
                    <a:pt x="2201" y="29395"/>
                  </a:lnTo>
                  <a:cubicBezTo>
                    <a:pt x="2417" y="28277"/>
                    <a:pt x="3391" y="25031"/>
                    <a:pt x="7972" y="20559"/>
                  </a:cubicBezTo>
                  <a:cubicBezTo>
                    <a:pt x="11723" y="16844"/>
                    <a:pt x="14572" y="11361"/>
                    <a:pt x="16123" y="8188"/>
                  </a:cubicBezTo>
                  <a:cubicBezTo>
                    <a:pt x="16628" y="7106"/>
                    <a:pt x="17025" y="6312"/>
                    <a:pt x="17241" y="5879"/>
                  </a:cubicBezTo>
                  <a:cubicBezTo>
                    <a:pt x="17313" y="5771"/>
                    <a:pt x="17349" y="5663"/>
                    <a:pt x="17421" y="5591"/>
                  </a:cubicBezTo>
                  <a:cubicBezTo>
                    <a:pt x="17457" y="5555"/>
                    <a:pt x="17493" y="5519"/>
                    <a:pt x="17566" y="5482"/>
                  </a:cubicBezTo>
                  <a:cubicBezTo>
                    <a:pt x="17566" y="5482"/>
                    <a:pt x="17602" y="5446"/>
                    <a:pt x="17674" y="5410"/>
                  </a:cubicBezTo>
                  <a:cubicBezTo>
                    <a:pt x="17746" y="5374"/>
                    <a:pt x="17818" y="5338"/>
                    <a:pt x="17890" y="5266"/>
                  </a:cubicBezTo>
                  <a:cubicBezTo>
                    <a:pt x="18107" y="5158"/>
                    <a:pt x="18359" y="4978"/>
                    <a:pt x="18648" y="4797"/>
                  </a:cubicBezTo>
                  <a:cubicBezTo>
                    <a:pt x="18972" y="4581"/>
                    <a:pt x="19333" y="4364"/>
                    <a:pt x="19694" y="4112"/>
                  </a:cubicBezTo>
                  <a:cubicBezTo>
                    <a:pt x="19766" y="3571"/>
                    <a:pt x="19838" y="2886"/>
                    <a:pt x="19838" y="2200"/>
                  </a:cubicBezTo>
                  <a:cubicBezTo>
                    <a:pt x="19838" y="1479"/>
                    <a:pt x="19766" y="722"/>
                    <a:pt x="19621" y="0"/>
                  </a:cubicBezTo>
                  <a:close/>
                </a:path>
              </a:pathLst>
            </a:custGeom>
            <a:solidFill>
              <a:srgbClr val="47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62"/>
            <p:cNvSpPr/>
            <p:nvPr/>
          </p:nvSpPr>
          <p:spPr>
            <a:xfrm>
              <a:off x="2333950" y="1018075"/>
              <a:ext cx="3604025" cy="3636025"/>
            </a:xfrm>
            <a:custGeom>
              <a:rect b="b" l="l" r="r" t="t"/>
              <a:pathLst>
                <a:path extrusionOk="0" h="145441" w="144161">
                  <a:moveTo>
                    <a:pt x="91070" y="613"/>
                  </a:moveTo>
                  <a:cubicBezTo>
                    <a:pt x="91394" y="613"/>
                    <a:pt x="91647" y="649"/>
                    <a:pt x="91863" y="721"/>
                  </a:cubicBezTo>
                  <a:cubicBezTo>
                    <a:pt x="92188" y="866"/>
                    <a:pt x="92440" y="1082"/>
                    <a:pt x="92657" y="1515"/>
                  </a:cubicBezTo>
                  <a:cubicBezTo>
                    <a:pt x="92873" y="1948"/>
                    <a:pt x="92981" y="2597"/>
                    <a:pt x="92981" y="3499"/>
                  </a:cubicBezTo>
                  <a:cubicBezTo>
                    <a:pt x="92981" y="3571"/>
                    <a:pt x="92981" y="3643"/>
                    <a:pt x="92981" y="3751"/>
                  </a:cubicBezTo>
                  <a:cubicBezTo>
                    <a:pt x="92945" y="4869"/>
                    <a:pt x="92548" y="5915"/>
                    <a:pt x="91971" y="6889"/>
                  </a:cubicBezTo>
                  <a:cubicBezTo>
                    <a:pt x="91070" y="8332"/>
                    <a:pt x="89735" y="9594"/>
                    <a:pt x="88509" y="10604"/>
                  </a:cubicBezTo>
                  <a:cubicBezTo>
                    <a:pt x="87932" y="11109"/>
                    <a:pt x="87355" y="11578"/>
                    <a:pt x="86922" y="12010"/>
                  </a:cubicBezTo>
                  <a:cubicBezTo>
                    <a:pt x="86453" y="12407"/>
                    <a:pt x="86092" y="12768"/>
                    <a:pt x="85948" y="13165"/>
                  </a:cubicBezTo>
                  <a:cubicBezTo>
                    <a:pt x="85587" y="13994"/>
                    <a:pt x="85371" y="14968"/>
                    <a:pt x="85371" y="16050"/>
                  </a:cubicBezTo>
                  <a:cubicBezTo>
                    <a:pt x="85371" y="17132"/>
                    <a:pt x="85587" y="18286"/>
                    <a:pt x="86056" y="19440"/>
                  </a:cubicBezTo>
                  <a:cubicBezTo>
                    <a:pt x="86525" y="20594"/>
                    <a:pt x="87824" y="23083"/>
                    <a:pt x="89483" y="25896"/>
                  </a:cubicBezTo>
                  <a:cubicBezTo>
                    <a:pt x="91142" y="28673"/>
                    <a:pt x="93161" y="31775"/>
                    <a:pt x="94965" y="34084"/>
                  </a:cubicBezTo>
                  <a:cubicBezTo>
                    <a:pt x="96732" y="36392"/>
                    <a:pt x="99690" y="40107"/>
                    <a:pt x="102323" y="43533"/>
                  </a:cubicBezTo>
                  <a:cubicBezTo>
                    <a:pt x="103621" y="45228"/>
                    <a:pt x="104847" y="46887"/>
                    <a:pt x="105821" y="48222"/>
                  </a:cubicBezTo>
                  <a:cubicBezTo>
                    <a:pt x="106759" y="49556"/>
                    <a:pt x="107480" y="50602"/>
                    <a:pt x="107697" y="51071"/>
                  </a:cubicBezTo>
                  <a:cubicBezTo>
                    <a:pt x="108021" y="51756"/>
                    <a:pt x="108165" y="52225"/>
                    <a:pt x="108165" y="52622"/>
                  </a:cubicBezTo>
                  <a:cubicBezTo>
                    <a:pt x="108165" y="53019"/>
                    <a:pt x="108021" y="53452"/>
                    <a:pt x="107697" y="54065"/>
                  </a:cubicBezTo>
                  <a:cubicBezTo>
                    <a:pt x="107372" y="54714"/>
                    <a:pt x="106903" y="55543"/>
                    <a:pt x="106254" y="56734"/>
                  </a:cubicBezTo>
                  <a:cubicBezTo>
                    <a:pt x="105316" y="58501"/>
                    <a:pt x="103296" y="60954"/>
                    <a:pt x="101493" y="62973"/>
                  </a:cubicBezTo>
                  <a:cubicBezTo>
                    <a:pt x="100591" y="63983"/>
                    <a:pt x="99726" y="64885"/>
                    <a:pt x="99113" y="65498"/>
                  </a:cubicBezTo>
                  <a:cubicBezTo>
                    <a:pt x="98824" y="65823"/>
                    <a:pt x="98572" y="66111"/>
                    <a:pt x="98391" y="66255"/>
                  </a:cubicBezTo>
                  <a:cubicBezTo>
                    <a:pt x="98211" y="66436"/>
                    <a:pt x="98103" y="66544"/>
                    <a:pt x="98103" y="66544"/>
                  </a:cubicBezTo>
                  <a:cubicBezTo>
                    <a:pt x="98031" y="66616"/>
                    <a:pt x="98031" y="66724"/>
                    <a:pt x="98031" y="66796"/>
                  </a:cubicBezTo>
                  <a:cubicBezTo>
                    <a:pt x="98031" y="66905"/>
                    <a:pt x="98103" y="66977"/>
                    <a:pt x="98211" y="67013"/>
                  </a:cubicBezTo>
                  <a:lnTo>
                    <a:pt x="99329" y="67590"/>
                  </a:lnTo>
                  <a:cubicBezTo>
                    <a:pt x="99359" y="67605"/>
                    <a:pt x="99401" y="67614"/>
                    <a:pt x="99445" y="67614"/>
                  </a:cubicBezTo>
                  <a:cubicBezTo>
                    <a:pt x="99508" y="67614"/>
                    <a:pt x="99575" y="67596"/>
                    <a:pt x="99617" y="67554"/>
                  </a:cubicBezTo>
                  <a:cubicBezTo>
                    <a:pt x="99617" y="67554"/>
                    <a:pt x="103765" y="64777"/>
                    <a:pt x="106470" y="62757"/>
                  </a:cubicBezTo>
                  <a:cubicBezTo>
                    <a:pt x="107769" y="61747"/>
                    <a:pt x="109392" y="60917"/>
                    <a:pt x="110690" y="60340"/>
                  </a:cubicBezTo>
                  <a:cubicBezTo>
                    <a:pt x="111303" y="60052"/>
                    <a:pt x="111880" y="59799"/>
                    <a:pt x="112277" y="59655"/>
                  </a:cubicBezTo>
                  <a:cubicBezTo>
                    <a:pt x="112457" y="59583"/>
                    <a:pt x="112638" y="59511"/>
                    <a:pt x="112746" y="59475"/>
                  </a:cubicBezTo>
                  <a:cubicBezTo>
                    <a:pt x="112854" y="59439"/>
                    <a:pt x="112890" y="59403"/>
                    <a:pt x="112890" y="59403"/>
                  </a:cubicBezTo>
                  <a:cubicBezTo>
                    <a:pt x="113034" y="59367"/>
                    <a:pt x="113107" y="59258"/>
                    <a:pt x="113107" y="59114"/>
                  </a:cubicBezTo>
                  <a:cubicBezTo>
                    <a:pt x="113107" y="59114"/>
                    <a:pt x="113071" y="59006"/>
                    <a:pt x="113071" y="58826"/>
                  </a:cubicBezTo>
                  <a:cubicBezTo>
                    <a:pt x="113034" y="58248"/>
                    <a:pt x="112962" y="56878"/>
                    <a:pt x="112962" y="55075"/>
                  </a:cubicBezTo>
                  <a:cubicBezTo>
                    <a:pt x="112962" y="51251"/>
                    <a:pt x="113287" y="45445"/>
                    <a:pt x="114982" y="40720"/>
                  </a:cubicBezTo>
                  <a:cubicBezTo>
                    <a:pt x="116389" y="36789"/>
                    <a:pt x="118481" y="30693"/>
                    <a:pt x="120356" y="24995"/>
                  </a:cubicBezTo>
                  <a:cubicBezTo>
                    <a:pt x="122232" y="19260"/>
                    <a:pt x="123855" y="13994"/>
                    <a:pt x="124287" y="11650"/>
                  </a:cubicBezTo>
                  <a:cubicBezTo>
                    <a:pt x="124756" y="9305"/>
                    <a:pt x="124756" y="7358"/>
                    <a:pt x="124828" y="5843"/>
                  </a:cubicBezTo>
                  <a:cubicBezTo>
                    <a:pt x="124828" y="5049"/>
                    <a:pt x="124864" y="4400"/>
                    <a:pt x="125009" y="3859"/>
                  </a:cubicBezTo>
                  <a:cubicBezTo>
                    <a:pt x="125117" y="3318"/>
                    <a:pt x="125297" y="2922"/>
                    <a:pt x="125586" y="2597"/>
                  </a:cubicBezTo>
                  <a:cubicBezTo>
                    <a:pt x="125874" y="2272"/>
                    <a:pt x="126343" y="2092"/>
                    <a:pt x="127028" y="2092"/>
                  </a:cubicBezTo>
                  <a:cubicBezTo>
                    <a:pt x="127966" y="2092"/>
                    <a:pt x="129265" y="2453"/>
                    <a:pt x="130852" y="3354"/>
                  </a:cubicBezTo>
                  <a:cubicBezTo>
                    <a:pt x="132439" y="4256"/>
                    <a:pt x="134278" y="5699"/>
                    <a:pt x="136370" y="7754"/>
                  </a:cubicBezTo>
                  <a:cubicBezTo>
                    <a:pt x="139039" y="10460"/>
                    <a:pt x="140842" y="13020"/>
                    <a:pt x="141996" y="15220"/>
                  </a:cubicBezTo>
                  <a:cubicBezTo>
                    <a:pt x="143114" y="17420"/>
                    <a:pt x="143583" y="19224"/>
                    <a:pt x="143583" y="20306"/>
                  </a:cubicBezTo>
                  <a:cubicBezTo>
                    <a:pt x="143583" y="20414"/>
                    <a:pt x="143547" y="20522"/>
                    <a:pt x="143547" y="20630"/>
                  </a:cubicBezTo>
                  <a:cubicBezTo>
                    <a:pt x="143511" y="21208"/>
                    <a:pt x="143295" y="21532"/>
                    <a:pt x="143078" y="21712"/>
                  </a:cubicBezTo>
                  <a:cubicBezTo>
                    <a:pt x="142862" y="21929"/>
                    <a:pt x="142573" y="22001"/>
                    <a:pt x="142213" y="22001"/>
                  </a:cubicBezTo>
                  <a:cubicBezTo>
                    <a:pt x="141708" y="22001"/>
                    <a:pt x="141131" y="21785"/>
                    <a:pt x="140770" y="21532"/>
                  </a:cubicBezTo>
                  <a:cubicBezTo>
                    <a:pt x="140662" y="21460"/>
                    <a:pt x="140445" y="21316"/>
                    <a:pt x="140157" y="21063"/>
                  </a:cubicBezTo>
                  <a:cubicBezTo>
                    <a:pt x="139111" y="20234"/>
                    <a:pt x="137199" y="18647"/>
                    <a:pt x="135360" y="17204"/>
                  </a:cubicBezTo>
                  <a:cubicBezTo>
                    <a:pt x="134422" y="16519"/>
                    <a:pt x="133521" y="15834"/>
                    <a:pt x="132763" y="15365"/>
                  </a:cubicBezTo>
                  <a:cubicBezTo>
                    <a:pt x="132366" y="15112"/>
                    <a:pt x="132042" y="14932"/>
                    <a:pt x="131717" y="14788"/>
                  </a:cubicBezTo>
                  <a:cubicBezTo>
                    <a:pt x="131429" y="14643"/>
                    <a:pt x="131176" y="14535"/>
                    <a:pt x="130924" y="14535"/>
                  </a:cubicBezTo>
                  <a:lnTo>
                    <a:pt x="130779" y="14535"/>
                  </a:lnTo>
                  <a:cubicBezTo>
                    <a:pt x="129986" y="14679"/>
                    <a:pt x="129373" y="15365"/>
                    <a:pt x="128904" y="16050"/>
                  </a:cubicBezTo>
                  <a:cubicBezTo>
                    <a:pt x="128688" y="16375"/>
                    <a:pt x="128471" y="16735"/>
                    <a:pt x="128363" y="17024"/>
                  </a:cubicBezTo>
                  <a:cubicBezTo>
                    <a:pt x="128219" y="17312"/>
                    <a:pt x="128110" y="17529"/>
                    <a:pt x="128074" y="17673"/>
                  </a:cubicBezTo>
                  <a:lnTo>
                    <a:pt x="128074" y="17745"/>
                  </a:lnTo>
                  <a:cubicBezTo>
                    <a:pt x="128038" y="18106"/>
                    <a:pt x="127786" y="20198"/>
                    <a:pt x="127461" y="23263"/>
                  </a:cubicBezTo>
                  <a:cubicBezTo>
                    <a:pt x="126487" y="32424"/>
                    <a:pt x="124612" y="50350"/>
                    <a:pt x="124035" y="55976"/>
                  </a:cubicBezTo>
                  <a:cubicBezTo>
                    <a:pt x="123638" y="59763"/>
                    <a:pt x="123169" y="62685"/>
                    <a:pt x="121799" y="65678"/>
                  </a:cubicBezTo>
                  <a:cubicBezTo>
                    <a:pt x="120428" y="68708"/>
                    <a:pt x="118228" y="71846"/>
                    <a:pt x="114369" y="76102"/>
                  </a:cubicBezTo>
                  <a:cubicBezTo>
                    <a:pt x="110510" y="80322"/>
                    <a:pt x="106290" y="83351"/>
                    <a:pt x="103008" y="85335"/>
                  </a:cubicBezTo>
                  <a:cubicBezTo>
                    <a:pt x="101385" y="86345"/>
                    <a:pt x="99978" y="87066"/>
                    <a:pt x="99004" y="87535"/>
                  </a:cubicBezTo>
                  <a:cubicBezTo>
                    <a:pt x="98499" y="87787"/>
                    <a:pt x="98103" y="87932"/>
                    <a:pt x="97850" y="88076"/>
                  </a:cubicBezTo>
                  <a:cubicBezTo>
                    <a:pt x="97706" y="88112"/>
                    <a:pt x="97598" y="88148"/>
                    <a:pt x="97526" y="88184"/>
                  </a:cubicBezTo>
                  <a:cubicBezTo>
                    <a:pt x="97453" y="88220"/>
                    <a:pt x="97417" y="88220"/>
                    <a:pt x="97417" y="88220"/>
                  </a:cubicBezTo>
                  <a:lnTo>
                    <a:pt x="97345" y="88292"/>
                  </a:lnTo>
                  <a:lnTo>
                    <a:pt x="85551" y="98824"/>
                  </a:lnTo>
                  <a:cubicBezTo>
                    <a:pt x="85515" y="98896"/>
                    <a:pt x="85479" y="98968"/>
                    <a:pt x="85479" y="99040"/>
                  </a:cubicBezTo>
                  <a:cubicBezTo>
                    <a:pt x="85479" y="99040"/>
                    <a:pt x="85479" y="99040"/>
                    <a:pt x="85443" y="99654"/>
                  </a:cubicBezTo>
                  <a:cubicBezTo>
                    <a:pt x="85371" y="100231"/>
                    <a:pt x="85299" y="101457"/>
                    <a:pt x="85119" y="103837"/>
                  </a:cubicBezTo>
                  <a:cubicBezTo>
                    <a:pt x="84974" y="106218"/>
                    <a:pt x="84325" y="107877"/>
                    <a:pt x="83748" y="109067"/>
                  </a:cubicBezTo>
                  <a:cubicBezTo>
                    <a:pt x="83423" y="109644"/>
                    <a:pt x="83135" y="110113"/>
                    <a:pt x="82918" y="110510"/>
                  </a:cubicBezTo>
                  <a:cubicBezTo>
                    <a:pt x="82774" y="110690"/>
                    <a:pt x="82702" y="110870"/>
                    <a:pt x="82594" y="111015"/>
                  </a:cubicBezTo>
                  <a:cubicBezTo>
                    <a:pt x="82522" y="111159"/>
                    <a:pt x="82450" y="111303"/>
                    <a:pt x="82450" y="111447"/>
                  </a:cubicBezTo>
                  <a:cubicBezTo>
                    <a:pt x="82450" y="111520"/>
                    <a:pt x="82377" y="111736"/>
                    <a:pt x="82305" y="112061"/>
                  </a:cubicBezTo>
                  <a:cubicBezTo>
                    <a:pt x="81656" y="114297"/>
                    <a:pt x="79276" y="121510"/>
                    <a:pt x="77328" y="125514"/>
                  </a:cubicBezTo>
                  <a:cubicBezTo>
                    <a:pt x="76210" y="127786"/>
                    <a:pt x="75164" y="129589"/>
                    <a:pt x="73469" y="131320"/>
                  </a:cubicBezTo>
                  <a:cubicBezTo>
                    <a:pt x="71810" y="133052"/>
                    <a:pt x="69429" y="134747"/>
                    <a:pt x="65570" y="136694"/>
                  </a:cubicBezTo>
                  <a:cubicBezTo>
                    <a:pt x="58632" y="140212"/>
                    <a:pt x="53484" y="143989"/>
                    <a:pt x="52477" y="144771"/>
                  </a:cubicBezTo>
                  <a:lnTo>
                    <a:pt x="52477" y="144771"/>
                  </a:lnTo>
                  <a:lnTo>
                    <a:pt x="47587" y="140819"/>
                  </a:lnTo>
                  <a:lnTo>
                    <a:pt x="47587" y="140819"/>
                  </a:lnTo>
                  <a:cubicBezTo>
                    <a:pt x="48029" y="140079"/>
                    <a:pt x="49617" y="137424"/>
                    <a:pt x="51360" y="134458"/>
                  </a:cubicBezTo>
                  <a:cubicBezTo>
                    <a:pt x="53416" y="130960"/>
                    <a:pt x="55652" y="127065"/>
                    <a:pt x="56445" y="125405"/>
                  </a:cubicBezTo>
                  <a:cubicBezTo>
                    <a:pt x="57167" y="123891"/>
                    <a:pt x="59078" y="122412"/>
                    <a:pt x="60773" y="121366"/>
                  </a:cubicBezTo>
                  <a:cubicBezTo>
                    <a:pt x="61639" y="120825"/>
                    <a:pt x="62468" y="120392"/>
                    <a:pt x="63045" y="120104"/>
                  </a:cubicBezTo>
                  <a:cubicBezTo>
                    <a:pt x="63334" y="119923"/>
                    <a:pt x="63586" y="119815"/>
                    <a:pt x="63767" y="119743"/>
                  </a:cubicBezTo>
                  <a:cubicBezTo>
                    <a:pt x="63947" y="119671"/>
                    <a:pt x="64019" y="119635"/>
                    <a:pt x="64019" y="119635"/>
                  </a:cubicBezTo>
                  <a:cubicBezTo>
                    <a:pt x="64091" y="119599"/>
                    <a:pt x="64164" y="119527"/>
                    <a:pt x="64200" y="119454"/>
                  </a:cubicBezTo>
                  <a:lnTo>
                    <a:pt x="66869" y="111159"/>
                  </a:lnTo>
                  <a:cubicBezTo>
                    <a:pt x="66905" y="111051"/>
                    <a:pt x="66905" y="110943"/>
                    <a:pt x="66833" y="110870"/>
                  </a:cubicBezTo>
                  <a:cubicBezTo>
                    <a:pt x="66778" y="110789"/>
                    <a:pt x="66704" y="110749"/>
                    <a:pt x="66625" y="110749"/>
                  </a:cubicBezTo>
                  <a:cubicBezTo>
                    <a:pt x="66598" y="110749"/>
                    <a:pt x="66571" y="110753"/>
                    <a:pt x="66544" y="110762"/>
                  </a:cubicBezTo>
                  <a:cubicBezTo>
                    <a:pt x="66544" y="110762"/>
                    <a:pt x="66255" y="110798"/>
                    <a:pt x="65787" y="110870"/>
                  </a:cubicBezTo>
                  <a:cubicBezTo>
                    <a:pt x="64272" y="111087"/>
                    <a:pt x="60737" y="111484"/>
                    <a:pt x="56589" y="111484"/>
                  </a:cubicBezTo>
                  <a:cubicBezTo>
                    <a:pt x="53993" y="111484"/>
                    <a:pt x="51179" y="111339"/>
                    <a:pt x="48474" y="110870"/>
                  </a:cubicBezTo>
                  <a:cubicBezTo>
                    <a:pt x="44218" y="110149"/>
                    <a:pt x="40179" y="108490"/>
                    <a:pt x="37185" y="106975"/>
                  </a:cubicBezTo>
                  <a:cubicBezTo>
                    <a:pt x="35707" y="106254"/>
                    <a:pt x="34480" y="105532"/>
                    <a:pt x="33651" y="105028"/>
                  </a:cubicBezTo>
                  <a:cubicBezTo>
                    <a:pt x="33218" y="104775"/>
                    <a:pt x="32893" y="104559"/>
                    <a:pt x="32677" y="104414"/>
                  </a:cubicBezTo>
                  <a:cubicBezTo>
                    <a:pt x="32569" y="104342"/>
                    <a:pt x="32497" y="104270"/>
                    <a:pt x="32424" y="104234"/>
                  </a:cubicBezTo>
                  <a:cubicBezTo>
                    <a:pt x="32352" y="104198"/>
                    <a:pt x="32352" y="104198"/>
                    <a:pt x="32352" y="104198"/>
                  </a:cubicBezTo>
                  <a:cubicBezTo>
                    <a:pt x="32298" y="104162"/>
                    <a:pt x="32235" y="104144"/>
                    <a:pt x="32172" y="104144"/>
                  </a:cubicBezTo>
                  <a:cubicBezTo>
                    <a:pt x="32109" y="104144"/>
                    <a:pt x="32046" y="104162"/>
                    <a:pt x="31992" y="104198"/>
                  </a:cubicBezTo>
                  <a:cubicBezTo>
                    <a:pt x="31992" y="104198"/>
                    <a:pt x="31379" y="104595"/>
                    <a:pt x="30441" y="105208"/>
                  </a:cubicBezTo>
                  <a:cubicBezTo>
                    <a:pt x="29070" y="106110"/>
                    <a:pt x="26942" y="107516"/>
                    <a:pt x="25139" y="108670"/>
                  </a:cubicBezTo>
                  <a:cubicBezTo>
                    <a:pt x="24237" y="109283"/>
                    <a:pt x="23444" y="109824"/>
                    <a:pt x="22795" y="110221"/>
                  </a:cubicBezTo>
                  <a:cubicBezTo>
                    <a:pt x="22506" y="110402"/>
                    <a:pt x="22254" y="110582"/>
                    <a:pt x="22037" y="110690"/>
                  </a:cubicBezTo>
                  <a:cubicBezTo>
                    <a:pt x="21965" y="110762"/>
                    <a:pt x="21893" y="110798"/>
                    <a:pt x="21821" y="110834"/>
                  </a:cubicBezTo>
                  <a:cubicBezTo>
                    <a:pt x="21749" y="110870"/>
                    <a:pt x="21713" y="110906"/>
                    <a:pt x="21713" y="110906"/>
                  </a:cubicBezTo>
                  <a:cubicBezTo>
                    <a:pt x="21640" y="110943"/>
                    <a:pt x="21604" y="110979"/>
                    <a:pt x="21568" y="111015"/>
                  </a:cubicBezTo>
                  <a:cubicBezTo>
                    <a:pt x="21496" y="111087"/>
                    <a:pt x="21460" y="111195"/>
                    <a:pt x="21388" y="111303"/>
                  </a:cubicBezTo>
                  <a:cubicBezTo>
                    <a:pt x="21172" y="111736"/>
                    <a:pt x="20775" y="112530"/>
                    <a:pt x="20270" y="113612"/>
                  </a:cubicBezTo>
                  <a:cubicBezTo>
                    <a:pt x="18719" y="116785"/>
                    <a:pt x="15870" y="122268"/>
                    <a:pt x="12119" y="125983"/>
                  </a:cubicBezTo>
                  <a:cubicBezTo>
                    <a:pt x="7545" y="130440"/>
                    <a:pt x="6571" y="133698"/>
                    <a:pt x="6366" y="134823"/>
                  </a:cubicBezTo>
                  <a:lnTo>
                    <a:pt x="6366" y="134823"/>
                  </a:lnTo>
                  <a:lnTo>
                    <a:pt x="656" y="132165"/>
                  </a:lnTo>
                  <a:lnTo>
                    <a:pt x="656" y="132165"/>
                  </a:lnTo>
                  <a:cubicBezTo>
                    <a:pt x="718" y="131825"/>
                    <a:pt x="848" y="131131"/>
                    <a:pt x="1046" y="130166"/>
                  </a:cubicBezTo>
                  <a:cubicBezTo>
                    <a:pt x="1840" y="126055"/>
                    <a:pt x="3607" y="117218"/>
                    <a:pt x="5086" y="112710"/>
                  </a:cubicBezTo>
                  <a:cubicBezTo>
                    <a:pt x="7069" y="106759"/>
                    <a:pt x="11037" y="104234"/>
                    <a:pt x="13489" y="102900"/>
                  </a:cubicBezTo>
                  <a:cubicBezTo>
                    <a:pt x="14752" y="102214"/>
                    <a:pt x="16663" y="100736"/>
                    <a:pt x="18322" y="99473"/>
                  </a:cubicBezTo>
                  <a:cubicBezTo>
                    <a:pt x="19945" y="98175"/>
                    <a:pt x="21280" y="97057"/>
                    <a:pt x="21280" y="97057"/>
                  </a:cubicBezTo>
                  <a:cubicBezTo>
                    <a:pt x="21316" y="96985"/>
                    <a:pt x="21352" y="96949"/>
                    <a:pt x="21352" y="96876"/>
                  </a:cubicBezTo>
                  <a:cubicBezTo>
                    <a:pt x="21352" y="96876"/>
                    <a:pt x="21388" y="96768"/>
                    <a:pt x="21460" y="96588"/>
                  </a:cubicBezTo>
                  <a:cubicBezTo>
                    <a:pt x="21821" y="95253"/>
                    <a:pt x="23624" y="89627"/>
                    <a:pt x="26978" y="86489"/>
                  </a:cubicBezTo>
                  <a:cubicBezTo>
                    <a:pt x="28890" y="84686"/>
                    <a:pt x="32172" y="83135"/>
                    <a:pt x="34985" y="82089"/>
                  </a:cubicBezTo>
                  <a:cubicBezTo>
                    <a:pt x="36392" y="81548"/>
                    <a:pt x="37654" y="81115"/>
                    <a:pt x="38592" y="80826"/>
                  </a:cubicBezTo>
                  <a:cubicBezTo>
                    <a:pt x="39061" y="80682"/>
                    <a:pt x="39422" y="80574"/>
                    <a:pt x="39710" y="80502"/>
                  </a:cubicBezTo>
                  <a:cubicBezTo>
                    <a:pt x="39963" y="80430"/>
                    <a:pt x="40107" y="80394"/>
                    <a:pt x="40107" y="80394"/>
                  </a:cubicBezTo>
                  <a:lnTo>
                    <a:pt x="40215" y="80322"/>
                  </a:lnTo>
                  <a:cubicBezTo>
                    <a:pt x="41730" y="79023"/>
                    <a:pt x="44146" y="77797"/>
                    <a:pt x="46923" y="76715"/>
                  </a:cubicBezTo>
                  <a:cubicBezTo>
                    <a:pt x="51071" y="75128"/>
                    <a:pt x="56012" y="73829"/>
                    <a:pt x="59908" y="72928"/>
                  </a:cubicBezTo>
                  <a:cubicBezTo>
                    <a:pt x="61855" y="72459"/>
                    <a:pt x="63550" y="72134"/>
                    <a:pt x="64741" y="71882"/>
                  </a:cubicBezTo>
                  <a:cubicBezTo>
                    <a:pt x="65354" y="71774"/>
                    <a:pt x="65823" y="71702"/>
                    <a:pt x="66147" y="71629"/>
                  </a:cubicBezTo>
                  <a:cubicBezTo>
                    <a:pt x="66472" y="71557"/>
                    <a:pt x="66652" y="71557"/>
                    <a:pt x="66652" y="71557"/>
                  </a:cubicBezTo>
                  <a:cubicBezTo>
                    <a:pt x="66724" y="71521"/>
                    <a:pt x="66833" y="71449"/>
                    <a:pt x="66869" y="71377"/>
                  </a:cubicBezTo>
                  <a:cubicBezTo>
                    <a:pt x="66869" y="71377"/>
                    <a:pt x="66869" y="71341"/>
                    <a:pt x="66905" y="71305"/>
                  </a:cubicBezTo>
                  <a:cubicBezTo>
                    <a:pt x="67085" y="70908"/>
                    <a:pt x="68023" y="69141"/>
                    <a:pt x="69970" y="66616"/>
                  </a:cubicBezTo>
                  <a:cubicBezTo>
                    <a:pt x="71016" y="65209"/>
                    <a:pt x="73036" y="64091"/>
                    <a:pt x="74803" y="63298"/>
                  </a:cubicBezTo>
                  <a:cubicBezTo>
                    <a:pt x="75669" y="62901"/>
                    <a:pt x="76462" y="62613"/>
                    <a:pt x="77039" y="62432"/>
                  </a:cubicBezTo>
                  <a:cubicBezTo>
                    <a:pt x="77364" y="62324"/>
                    <a:pt x="77580" y="62252"/>
                    <a:pt x="77761" y="62180"/>
                  </a:cubicBezTo>
                  <a:cubicBezTo>
                    <a:pt x="77905" y="62144"/>
                    <a:pt x="78013" y="62108"/>
                    <a:pt x="78013" y="62108"/>
                  </a:cubicBezTo>
                  <a:lnTo>
                    <a:pt x="78085" y="62072"/>
                  </a:lnTo>
                  <a:cubicBezTo>
                    <a:pt x="78085" y="62072"/>
                    <a:pt x="80213" y="60629"/>
                    <a:pt x="84614" y="57491"/>
                  </a:cubicBezTo>
                  <a:cubicBezTo>
                    <a:pt x="86778" y="55904"/>
                    <a:pt x="89519" y="54353"/>
                    <a:pt x="91683" y="53163"/>
                  </a:cubicBezTo>
                  <a:cubicBezTo>
                    <a:pt x="92801" y="52586"/>
                    <a:pt x="93775" y="52117"/>
                    <a:pt x="94460" y="51756"/>
                  </a:cubicBezTo>
                  <a:cubicBezTo>
                    <a:pt x="95145" y="51432"/>
                    <a:pt x="95542" y="51215"/>
                    <a:pt x="95542" y="51215"/>
                  </a:cubicBezTo>
                  <a:cubicBezTo>
                    <a:pt x="95650" y="51179"/>
                    <a:pt x="95722" y="51071"/>
                    <a:pt x="95722" y="50927"/>
                  </a:cubicBezTo>
                  <a:cubicBezTo>
                    <a:pt x="95722" y="50819"/>
                    <a:pt x="95614" y="50710"/>
                    <a:pt x="95506" y="50674"/>
                  </a:cubicBezTo>
                  <a:cubicBezTo>
                    <a:pt x="93522" y="49989"/>
                    <a:pt x="91899" y="48330"/>
                    <a:pt x="90493" y="46130"/>
                  </a:cubicBezTo>
                  <a:cubicBezTo>
                    <a:pt x="89086" y="43930"/>
                    <a:pt x="87968" y="41189"/>
                    <a:pt x="86958" y="38412"/>
                  </a:cubicBezTo>
                  <a:cubicBezTo>
                    <a:pt x="84902" y="32749"/>
                    <a:pt x="81079" y="26798"/>
                    <a:pt x="77905" y="23804"/>
                  </a:cubicBezTo>
                  <a:cubicBezTo>
                    <a:pt x="76787" y="22794"/>
                    <a:pt x="75885" y="21929"/>
                    <a:pt x="75272" y="21063"/>
                  </a:cubicBezTo>
                  <a:cubicBezTo>
                    <a:pt x="74659" y="20198"/>
                    <a:pt x="74334" y="19332"/>
                    <a:pt x="74334" y="18214"/>
                  </a:cubicBezTo>
                  <a:cubicBezTo>
                    <a:pt x="74334" y="17312"/>
                    <a:pt x="74551" y="16194"/>
                    <a:pt x="75056" y="14824"/>
                  </a:cubicBezTo>
                  <a:cubicBezTo>
                    <a:pt x="75921" y="12515"/>
                    <a:pt x="78338" y="9414"/>
                    <a:pt x="80863" y="6781"/>
                  </a:cubicBezTo>
                  <a:cubicBezTo>
                    <a:pt x="82125" y="5482"/>
                    <a:pt x="83423" y="4292"/>
                    <a:pt x="84578" y="3354"/>
                  </a:cubicBezTo>
                  <a:cubicBezTo>
                    <a:pt x="85732" y="2453"/>
                    <a:pt x="86778" y="1803"/>
                    <a:pt x="87427" y="1551"/>
                  </a:cubicBezTo>
                  <a:cubicBezTo>
                    <a:pt x="88761" y="1118"/>
                    <a:pt x="90096" y="613"/>
                    <a:pt x="91070" y="613"/>
                  </a:cubicBezTo>
                  <a:close/>
                  <a:moveTo>
                    <a:pt x="91070" y="0"/>
                  </a:moveTo>
                  <a:cubicBezTo>
                    <a:pt x="89915" y="0"/>
                    <a:pt x="88545" y="541"/>
                    <a:pt x="87246" y="974"/>
                  </a:cubicBezTo>
                  <a:cubicBezTo>
                    <a:pt x="86453" y="1262"/>
                    <a:pt x="85407" y="1948"/>
                    <a:pt x="84217" y="2885"/>
                  </a:cubicBezTo>
                  <a:cubicBezTo>
                    <a:pt x="82450" y="4292"/>
                    <a:pt x="80358" y="6312"/>
                    <a:pt x="78554" y="8440"/>
                  </a:cubicBezTo>
                  <a:cubicBezTo>
                    <a:pt x="76751" y="10532"/>
                    <a:pt x="75200" y="12768"/>
                    <a:pt x="74515" y="14643"/>
                  </a:cubicBezTo>
                  <a:cubicBezTo>
                    <a:pt x="73974" y="16050"/>
                    <a:pt x="73721" y="17204"/>
                    <a:pt x="73721" y="18214"/>
                  </a:cubicBezTo>
                  <a:cubicBezTo>
                    <a:pt x="73721" y="19440"/>
                    <a:pt x="74118" y="20486"/>
                    <a:pt x="74767" y="21388"/>
                  </a:cubicBezTo>
                  <a:cubicBezTo>
                    <a:pt x="75453" y="22362"/>
                    <a:pt x="76390" y="23227"/>
                    <a:pt x="77508" y="24273"/>
                  </a:cubicBezTo>
                  <a:cubicBezTo>
                    <a:pt x="80574" y="27123"/>
                    <a:pt x="84397" y="33038"/>
                    <a:pt x="86381" y="38592"/>
                  </a:cubicBezTo>
                  <a:cubicBezTo>
                    <a:pt x="87391" y="41405"/>
                    <a:pt x="88545" y="44182"/>
                    <a:pt x="89988" y="46455"/>
                  </a:cubicBezTo>
                  <a:cubicBezTo>
                    <a:pt x="91288" y="48469"/>
                    <a:pt x="92822" y="50104"/>
                    <a:pt x="94696" y="50961"/>
                  </a:cubicBezTo>
                  <a:lnTo>
                    <a:pt x="94696" y="50961"/>
                  </a:lnTo>
                  <a:cubicBezTo>
                    <a:pt x="92972" y="51806"/>
                    <a:pt x="87861" y="54384"/>
                    <a:pt x="84253" y="56986"/>
                  </a:cubicBezTo>
                  <a:cubicBezTo>
                    <a:pt x="82053" y="58537"/>
                    <a:pt x="80430" y="59691"/>
                    <a:pt x="79348" y="60449"/>
                  </a:cubicBezTo>
                  <a:cubicBezTo>
                    <a:pt x="78807" y="60845"/>
                    <a:pt x="78410" y="61134"/>
                    <a:pt x="78158" y="61314"/>
                  </a:cubicBezTo>
                  <a:cubicBezTo>
                    <a:pt x="77968" y="61432"/>
                    <a:pt x="77857" y="61504"/>
                    <a:pt x="77802" y="61540"/>
                  </a:cubicBezTo>
                  <a:lnTo>
                    <a:pt x="77802" y="61540"/>
                  </a:lnTo>
                  <a:cubicBezTo>
                    <a:pt x="77579" y="61605"/>
                    <a:pt x="76171" y="62029"/>
                    <a:pt x="74551" y="62757"/>
                  </a:cubicBezTo>
                  <a:cubicBezTo>
                    <a:pt x="72748" y="63550"/>
                    <a:pt x="70692" y="64704"/>
                    <a:pt x="69501" y="66255"/>
                  </a:cubicBezTo>
                  <a:cubicBezTo>
                    <a:pt x="67589" y="68714"/>
                    <a:pt x="66648" y="70458"/>
                    <a:pt x="66397" y="70970"/>
                  </a:cubicBezTo>
                  <a:lnTo>
                    <a:pt x="66397" y="70970"/>
                  </a:lnTo>
                  <a:cubicBezTo>
                    <a:pt x="65525" y="71123"/>
                    <a:pt x="60874" y="71964"/>
                    <a:pt x="55580" y="73361"/>
                  </a:cubicBezTo>
                  <a:cubicBezTo>
                    <a:pt x="52658" y="74154"/>
                    <a:pt x="49520" y="75092"/>
                    <a:pt x="46707" y="76174"/>
                  </a:cubicBezTo>
                  <a:cubicBezTo>
                    <a:pt x="43936" y="77240"/>
                    <a:pt x="41514" y="78446"/>
                    <a:pt x="39891" y="79826"/>
                  </a:cubicBezTo>
                  <a:lnTo>
                    <a:pt x="39891" y="79826"/>
                  </a:lnTo>
                  <a:cubicBezTo>
                    <a:pt x="39591" y="79907"/>
                    <a:pt x="37413" y="80508"/>
                    <a:pt x="34769" y="81512"/>
                  </a:cubicBezTo>
                  <a:cubicBezTo>
                    <a:pt x="31920" y="82594"/>
                    <a:pt x="28601" y="84145"/>
                    <a:pt x="26582" y="86056"/>
                  </a:cubicBezTo>
                  <a:cubicBezTo>
                    <a:pt x="24562" y="87968"/>
                    <a:pt x="23119" y="90601"/>
                    <a:pt x="22181" y="92801"/>
                  </a:cubicBezTo>
                  <a:cubicBezTo>
                    <a:pt x="21351" y="94750"/>
                    <a:pt x="20888" y="96331"/>
                    <a:pt x="20793" y="96666"/>
                  </a:cubicBezTo>
                  <a:lnTo>
                    <a:pt x="20793" y="96666"/>
                  </a:lnTo>
                  <a:cubicBezTo>
                    <a:pt x="20662" y="96780"/>
                    <a:pt x="20391" y="97010"/>
                    <a:pt x="20017" y="97309"/>
                  </a:cubicBezTo>
                  <a:cubicBezTo>
                    <a:pt x="19224" y="97958"/>
                    <a:pt x="17962" y="98968"/>
                    <a:pt x="16699" y="99978"/>
                  </a:cubicBezTo>
                  <a:cubicBezTo>
                    <a:pt x="15401" y="100952"/>
                    <a:pt x="14066" y="101890"/>
                    <a:pt x="13201" y="102395"/>
                  </a:cubicBezTo>
                  <a:cubicBezTo>
                    <a:pt x="10712" y="103729"/>
                    <a:pt x="6564" y="106362"/>
                    <a:pt x="4509" y="112530"/>
                  </a:cubicBezTo>
                  <a:cubicBezTo>
                    <a:pt x="3499" y="115595"/>
                    <a:pt x="2381" y="120500"/>
                    <a:pt x="1515" y="124684"/>
                  </a:cubicBezTo>
                  <a:cubicBezTo>
                    <a:pt x="649" y="128868"/>
                    <a:pt x="36" y="132294"/>
                    <a:pt x="36" y="132294"/>
                  </a:cubicBezTo>
                  <a:cubicBezTo>
                    <a:pt x="0" y="132439"/>
                    <a:pt x="72" y="132583"/>
                    <a:pt x="181" y="132619"/>
                  </a:cubicBezTo>
                  <a:lnTo>
                    <a:pt x="6492" y="135540"/>
                  </a:lnTo>
                  <a:cubicBezTo>
                    <a:pt x="6528" y="135558"/>
                    <a:pt x="6573" y="135567"/>
                    <a:pt x="6618" y="135567"/>
                  </a:cubicBezTo>
                  <a:cubicBezTo>
                    <a:pt x="6664" y="135567"/>
                    <a:pt x="6709" y="135558"/>
                    <a:pt x="6745" y="135540"/>
                  </a:cubicBezTo>
                  <a:cubicBezTo>
                    <a:pt x="6853" y="135468"/>
                    <a:pt x="6889" y="135396"/>
                    <a:pt x="6889" y="135288"/>
                  </a:cubicBezTo>
                  <a:cubicBezTo>
                    <a:pt x="6925" y="135144"/>
                    <a:pt x="7141" y="131681"/>
                    <a:pt x="12515" y="126415"/>
                  </a:cubicBezTo>
                  <a:cubicBezTo>
                    <a:pt x="15365" y="123602"/>
                    <a:pt x="17637" y="119887"/>
                    <a:pt x="19296" y="116858"/>
                  </a:cubicBezTo>
                  <a:cubicBezTo>
                    <a:pt x="20090" y="115307"/>
                    <a:pt x="20775" y="113972"/>
                    <a:pt x="21244" y="112962"/>
                  </a:cubicBezTo>
                  <a:cubicBezTo>
                    <a:pt x="21460" y="112457"/>
                    <a:pt x="21676" y="112061"/>
                    <a:pt x="21821" y="111772"/>
                  </a:cubicBezTo>
                  <a:cubicBezTo>
                    <a:pt x="21893" y="111664"/>
                    <a:pt x="21929" y="111556"/>
                    <a:pt x="22001" y="111484"/>
                  </a:cubicBezTo>
                  <a:lnTo>
                    <a:pt x="22032" y="111422"/>
                  </a:lnTo>
                  <a:lnTo>
                    <a:pt x="22032" y="111422"/>
                  </a:lnTo>
                  <a:cubicBezTo>
                    <a:pt x="22072" y="111393"/>
                    <a:pt x="22134" y="111359"/>
                    <a:pt x="22217" y="111303"/>
                  </a:cubicBezTo>
                  <a:cubicBezTo>
                    <a:pt x="23547" y="110473"/>
                    <a:pt x="30999" y="105570"/>
                    <a:pt x="32191" y="104804"/>
                  </a:cubicBezTo>
                  <a:lnTo>
                    <a:pt x="32191" y="104804"/>
                  </a:lnTo>
                  <a:cubicBezTo>
                    <a:pt x="33450" y="105644"/>
                    <a:pt x="40477" y="110105"/>
                    <a:pt x="48366" y="111447"/>
                  </a:cubicBezTo>
                  <a:cubicBezTo>
                    <a:pt x="51143" y="111916"/>
                    <a:pt x="53993" y="112097"/>
                    <a:pt x="56589" y="112097"/>
                  </a:cubicBezTo>
                  <a:cubicBezTo>
                    <a:pt x="61074" y="112097"/>
                    <a:pt x="64816" y="111609"/>
                    <a:pt x="66140" y="111416"/>
                  </a:cubicBezTo>
                  <a:lnTo>
                    <a:pt x="66140" y="111416"/>
                  </a:lnTo>
                  <a:lnTo>
                    <a:pt x="63675" y="119111"/>
                  </a:lnTo>
                  <a:lnTo>
                    <a:pt x="63675" y="119111"/>
                  </a:lnTo>
                  <a:cubicBezTo>
                    <a:pt x="63317" y="119290"/>
                    <a:pt x="61962" y="119903"/>
                    <a:pt x="60449" y="120861"/>
                  </a:cubicBezTo>
                  <a:cubicBezTo>
                    <a:pt x="58717" y="121943"/>
                    <a:pt x="56734" y="123422"/>
                    <a:pt x="55904" y="125153"/>
                  </a:cubicBezTo>
                  <a:cubicBezTo>
                    <a:pt x="55111" y="126776"/>
                    <a:pt x="52875" y="130671"/>
                    <a:pt x="50819" y="134170"/>
                  </a:cubicBezTo>
                  <a:cubicBezTo>
                    <a:pt x="49809" y="135901"/>
                    <a:pt x="48835" y="137524"/>
                    <a:pt x="48114" y="138750"/>
                  </a:cubicBezTo>
                  <a:cubicBezTo>
                    <a:pt x="47392" y="139941"/>
                    <a:pt x="46923" y="140734"/>
                    <a:pt x="46923" y="140734"/>
                  </a:cubicBezTo>
                  <a:cubicBezTo>
                    <a:pt x="46851" y="140842"/>
                    <a:pt x="46887" y="141023"/>
                    <a:pt x="46996" y="141095"/>
                  </a:cubicBezTo>
                  <a:lnTo>
                    <a:pt x="52261" y="145387"/>
                  </a:lnTo>
                  <a:cubicBezTo>
                    <a:pt x="52315" y="145423"/>
                    <a:pt x="52388" y="145441"/>
                    <a:pt x="52460" y="145441"/>
                  </a:cubicBezTo>
                  <a:cubicBezTo>
                    <a:pt x="52532" y="145441"/>
                    <a:pt x="52604" y="145423"/>
                    <a:pt x="52658" y="145387"/>
                  </a:cubicBezTo>
                  <a:cubicBezTo>
                    <a:pt x="52658" y="145387"/>
                    <a:pt x="52730" y="145315"/>
                    <a:pt x="52911" y="145206"/>
                  </a:cubicBezTo>
                  <a:cubicBezTo>
                    <a:pt x="54029" y="144341"/>
                    <a:pt x="59078" y="140662"/>
                    <a:pt x="65823" y="137235"/>
                  </a:cubicBezTo>
                  <a:cubicBezTo>
                    <a:pt x="69718" y="135252"/>
                    <a:pt x="72170" y="133557"/>
                    <a:pt x="73902" y="131753"/>
                  </a:cubicBezTo>
                  <a:cubicBezTo>
                    <a:pt x="75669" y="129950"/>
                    <a:pt x="76715" y="128074"/>
                    <a:pt x="77869" y="125766"/>
                  </a:cubicBezTo>
                  <a:cubicBezTo>
                    <a:pt x="78987" y="123458"/>
                    <a:pt x="80249" y="120104"/>
                    <a:pt x="81259" y="117218"/>
                  </a:cubicBezTo>
                  <a:cubicBezTo>
                    <a:pt x="81728" y="115812"/>
                    <a:pt x="82161" y="114477"/>
                    <a:pt x="82486" y="113467"/>
                  </a:cubicBezTo>
                  <a:cubicBezTo>
                    <a:pt x="82630" y="112962"/>
                    <a:pt x="82774" y="112566"/>
                    <a:pt x="82882" y="112241"/>
                  </a:cubicBezTo>
                  <a:cubicBezTo>
                    <a:pt x="82954" y="111880"/>
                    <a:pt x="83027" y="111664"/>
                    <a:pt x="83027" y="111556"/>
                  </a:cubicBezTo>
                  <a:cubicBezTo>
                    <a:pt x="83027" y="111520"/>
                    <a:pt x="83063" y="111411"/>
                    <a:pt x="83135" y="111267"/>
                  </a:cubicBezTo>
                  <a:cubicBezTo>
                    <a:pt x="83387" y="110834"/>
                    <a:pt x="83964" y="110041"/>
                    <a:pt x="84505" y="108851"/>
                  </a:cubicBezTo>
                  <a:cubicBezTo>
                    <a:pt x="85046" y="107660"/>
                    <a:pt x="85587" y="106037"/>
                    <a:pt x="85732" y="103909"/>
                  </a:cubicBezTo>
                  <a:lnTo>
                    <a:pt x="86045" y="99238"/>
                  </a:lnTo>
                  <a:lnTo>
                    <a:pt x="86045" y="99238"/>
                  </a:lnTo>
                  <a:lnTo>
                    <a:pt x="97667" y="88792"/>
                  </a:lnTo>
                  <a:lnTo>
                    <a:pt x="97670" y="88797"/>
                  </a:lnTo>
                  <a:cubicBezTo>
                    <a:pt x="97670" y="88797"/>
                    <a:pt x="107011" y="85082"/>
                    <a:pt x="114802" y="76498"/>
                  </a:cubicBezTo>
                  <a:cubicBezTo>
                    <a:pt x="118697" y="72206"/>
                    <a:pt x="120969" y="69033"/>
                    <a:pt x="122340" y="65931"/>
                  </a:cubicBezTo>
                  <a:cubicBezTo>
                    <a:pt x="123746" y="62829"/>
                    <a:pt x="124251" y="59835"/>
                    <a:pt x="124648" y="56012"/>
                  </a:cubicBezTo>
                  <a:cubicBezTo>
                    <a:pt x="125045" y="52225"/>
                    <a:pt x="126019" y="42776"/>
                    <a:pt x="126920" y="34228"/>
                  </a:cubicBezTo>
                  <a:cubicBezTo>
                    <a:pt x="127353" y="29936"/>
                    <a:pt x="127786" y="25896"/>
                    <a:pt x="128110" y="22867"/>
                  </a:cubicBezTo>
                  <a:cubicBezTo>
                    <a:pt x="128255" y="21388"/>
                    <a:pt x="128399" y="20126"/>
                    <a:pt x="128507" y="19260"/>
                  </a:cubicBezTo>
                  <a:cubicBezTo>
                    <a:pt x="128543" y="18827"/>
                    <a:pt x="128579" y="18466"/>
                    <a:pt x="128615" y="18214"/>
                  </a:cubicBezTo>
                  <a:cubicBezTo>
                    <a:pt x="128652" y="18106"/>
                    <a:pt x="128652" y="17998"/>
                    <a:pt x="128652" y="17925"/>
                  </a:cubicBezTo>
                  <a:lnTo>
                    <a:pt x="128652" y="17853"/>
                  </a:lnTo>
                  <a:lnTo>
                    <a:pt x="128688" y="17817"/>
                  </a:lnTo>
                  <a:cubicBezTo>
                    <a:pt x="128688" y="17745"/>
                    <a:pt x="128760" y="17529"/>
                    <a:pt x="128904" y="17276"/>
                  </a:cubicBezTo>
                  <a:cubicBezTo>
                    <a:pt x="129084" y="16879"/>
                    <a:pt x="129373" y="16375"/>
                    <a:pt x="129734" y="15942"/>
                  </a:cubicBezTo>
                  <a:cubicBezTo>
                    <a:pt x="130094" y="15509"/>
                    <a:pt x="130491" y="15184"/>
                    <a:pt x="130888" y="15148"/>
                  </a:cubicBezTo>
                  <a:lnTo>
                    <a:pt x="130924" y="15148"/>
                  </a:lnTo>
                  <a:cubicBezTo>
                    <a:pt x="130996" y="15148"/>
                    <a:pt x="131284" y="15220"/>
                    <a:pt x="131609" y="15365"/>
                  </a:cubicBezTo>
                  <a:cubicBezTo>
                    <a:pt x="132763" y="15942"/>
                    <a:pt x="134747" y="17493"/>
                    <a:pt x="136550" y="18935"/>
                  </a:cubicBezTo>
                  <a:cubicBezTo>
                    <a:pt x="137452" y="19657"/>
                    <a:pt x="138317" y="20342"/>
                    <a:pt x="139003" y="20919"/>
                  </a:cubicBezTo>
                  <a:cubicBezTo>
                    <a:pt x="139688" y="21460"/>
                    <a:pt x="140193" y="21893"/>
                    <a:pt x="140445" y="22037"/>
                  </a:cubicBezTo>
                  <a:cubicBezTo>
                    <a:pt x="140914" y="22362"/>
                    <a:pt x="141564" y="22614"/>
                    <a:pt x="142213" y="22614"/>
                  </a:cubicBezTo>
                  <a:cubicBezTo>
                    <a:pt x="142682" y="22614"/>
                    <a:pt x="143114" y="22506"/>
                    <a:pt x="143475" y="22181"/>
                  </a:cubicBezTo>
                  <a:cubicBezTo>
                    <a:pt x="143836" y="21857"/>
                    <a:pt x="144088" y="21352"/>
                    <a:pt x="144160" y="20703"/>
                  </a:cubicBezTo>
                  <a:cubicBezTo>
                    <a:pt x="144160" y="20594"/>
                    <a:pt x="144160" y="20450"/>
                    <a:pt x="144160" y="20306"/>
                  </a:cubicBezTo>
                  <a:cubicBezTo>
                    <a:pt x="144160" y="19044"/>
                    <a:pt x="143691" y="17204"/>
                    <a:pt x="142501" y="14932"/>
                  </a:cubicBezTo>
                  <a:cubicBezTo>
                    <a:pt x="141347" y="12696"/>
                    <a:pt x="139508" y="10063"/>
                    <a:pt x="136767" y="7358"/>
                  </a:cubicBezTo>
                  <a:cubicBezTo>
                    <a:pt x="134675" y="5230"/>
                    <a:pt x="132799" y="3787"/>
                    <a:pt x="131140" y="2849"/>
                  </a:cubicBezTo>
                  <a:cubicBezTo>
                    <a:pt x="129517" y="1912"/>
                    <a:pt x="128147" y="1479"/>
                    <a:pt x="127028" y="1479"/>
                  </a:cubicBezTo>
                  <a:cubicBezTo>
                    <a:pt x="126235" y="1479"/>
                    <a:pt x="125550" y="1731"/>
                    <a:pt x="125117" y="2200"/>
                  </a:cubicBezTo>
                  <a:cubicBezTo>
                    <a:pt x="124756" y="2597"/>
                    <a:pt x="124540" y="3138"/>
                    <a:pt x="124396" y="3751"/>
                  </a:cubicBezTo>
                  <a:cubicBezTo>
                    <a:pt x="124215" y="4653"/>
                    <a:pt x="124215" y="5735"/>
                    <a:pt x="124179" y="7033"/>
                  </a:cubicBezTo>
                  <a:cubicBezTo>
                    <a:pt x="124143" y="8332"/>
                    <a:pt x="124035" y="9846"/>
                    <a:pt x="123710" y="11542"/>
                  </a:cubicBezTo>
                  <a:cubicBezTo>
                    <a:pt x="123278" y="13778"/>
                    <a:pt x="121654" y="19116"/>
                    <a:pt x="119779" y="24814"/>
                  </a:cubicBezTo>
                  <a:cubicBezTo>
                    <a:pt x="117904" y="30513"/>
                    <a:pt x="115812" y="36608"/>
                    <a:pt x="114405" y="40540"/>
                  </a:cubicBezTo>
                  <a:cubicBezTo>
                    <a:pt x="112674" y="45373"/>
                    <a:pt x="112349" y="51215"/>
                    <a:pt x="112349" y="55075"/>
                  </a:cubicBezTo>
                  <a:cubicBezTo>
                    <a:pt x="112349" y="57010"/>
                    <a:pt x="112439" y="58429"/>
                    <a:pt x="112477" y="58941"/>
                  </a:cubicBezTo>
                  <a:lnTo>
                    <a:pt x="112477" y="58941"/>
                  </a:lnTo>
                  <a:cubicBezTo>
                    <a:pt x="111604" y="59257"/>
                    <a:pt x="108459" y="60490"/>
                    <a:pt x="106110" y="62252"/>
                  </a:cubicBezTo>
                  <a:cubicBezTo>
                    <a:pt x="104775" y="63262"/>
                    <a:pt x="103044" y="64452"/>
                    <a:pt x="101673" y="65426"/>
                  </a:cubicBezTo>
                  <a:cubicBezTo>
                    <a:pt x="100988" y="65895"/>
                    <a:pt x="100411" y="66291"/>
                    <a:pt x="99978" y="66616"/>
                  </a:cubicBezTo>
                  <a:cubicBezTo>
                    <a:pt x="99741" y="66774"/>
                    <a:pt x="99558" y="66900"/>
                    <a:pt x="99441" y="66981"/>
                  </a:cubicBezTo>
                  <a:lnTo>
                    <a:pt x="99441" y="66981"/>
                  </a:lnTo>
                  <a:lnTo>
                    <a:pt x="98825" y="66683"/>
                  </a:lnTo>
                  <a:lnTo>
                    <a:pt x="98825" y="66683"/>
                  </a:lnTo>
                  <a:cubicBezTo>
                    <a:pt x="99364" y="66134"/>
                    <a:pt x="100585" y="64872"/>
                    <a:pt x="101926" y="63370"/>
                  </a:cubicBezTo>
                  <a:cubicBezTo>
                    <a:pt x="103729" y="61350"/>
                    <a:pt x="105785" y="58862"/>
                    <a:pt x="106795" y="57022"/>
                  </a:cubicBezTo>
                  <a:cubicBezTo>
                    <a:pt x="107408" y="55832"/>
                    <a:pt x="107913" y="55002"/>
                    <a:pt x="108238" y="54353"/>
                  </a:cubicBezTo>
                  <a:cubicBezTo>
                    <a:pt x="108562" y="53704"/>
                    <a:pt x="108779" y="53199"/>
                    <a:pt x="108779" y="52622"/>
                  </a:cubicBezTo>
                  <a:cubicBezTo>
                    <a:pt x="108779" y="52081"/>
                    <a:pt x="108562" y="51540"/>
                    <a:pt x="108238" y="50819"/>
                  </a:cubicBezTo>
                  <a:cubicBezTo>
                    <a:pt x="107949" y="50242"/>
                    <a:pt x="107264" y="49196"/>
                    <a:pt x="106290" y="47861"/>
                  </a:cubicBezTo>
                  <a:cubicBezTo>
                    <a:pt x="103405" y="43822"/>
                    <a:pt x="98103" y="37185"/>
                    <a:pt x="95434" y="33723"/>
                  </a:cubicBezTo>
                  <a:cubicBezTo>
                    <a:pt x="93630" y="31451"/>
                    <a:pt x="91647" y="28349"/>
                    <a:pt x="90024" y="25572"/>
                  </a:cubicBezTo>
                  <a:cubicBezTo>
                    <a:pt x="88365" y="22794"/>
                    <a:pt x="87030" y="20306"/>
                    <a:pt x="86597" y="19224"/>
                  </a:cubicBezTo>
                  <a:cubicBezTo>
                    <a:pt x="86164" y="18142"/>
                    <a:pt x="85984" y="17060"/>
                    <a:pt x="85984" y="16050"/>
                  </a:cubicBezTo>
                  <a:cubicBezTo>
                    <a:pt x="85984" y="15040"/>
                    <a:pt x="86164" y="14138"/>
                    <a:pt x="86489" y="13381"/>
                  </a:cubicBezTo>
                  <a:cubicBezTo>
                    <a:pt x="86561" y="13273"/>
                    <a:pt x="86705" y="13056"/>
                    <a:pt x="86922" y="12804"/>
                  </a:cubicBezTo>
                  <a:cubicBezTo>
                    <a:pt x="87715" y="12010"/>
                    <a:pt x="89338" y="10820"/>
                    <a:pt x="90781" y="9305"/>
                  </a:cubicBezTo>
                  <a:cubicBezTo>
                    <a:pt x="92224" y="7827"/>
                    <a:pt x="93522" y="5987"/>
                    <a:pt x="93594" y="3751"/>
                  </a:cubicBezTo>
                  <a:cubicBezTo>
                    <a:pt x="93594" y="3679"/>
                    <a:pt x="93594" y="3571"/>
                    <a:pt x="93594" y="3499"/>
                  </a:cubicBezTo>
                  <a:cubicBezTo>
                    <a:pt x="93594" y="2236"/>
                    <a:pt x="93342" y="1371"/>
                    <a:pt x="92909" y="794"/>
                  </a:cubicBezTo>
                  <a:cubicBezTo>
                    <a:pt x="92693" y="505"/>
                    <a:pt x="92404" y="289"/>
                    <a:pt x="92079" y="180"/>
                  </a:cubicBezTo>
                  <a:cubicBezTo>
                    <a:pt x="91791" y="36"/>
                    <a:pt x="91430" y="0"/>
                    <a:pt x="91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62"/>
            <p:cNvSpPr/>
            <p:nvPr/>
          </p:nvSpPr>
          <p:spPr>
            <a:xfrm>
              <a:off x="2728875" y="2701500"/>
              <a:ext cx="2002650" cy="1227200"/>
            </a:xfrm>
            <a:custGeom>
              <a:rect b="b" l="l" r="r" t="t"/>
              <a:pathLst>
                <a:path extrusionOk="0" h="49088" w="80106">
                  <a:moveTo>
                    <a:pt x="57852" y="0"/>
                  </a:moveTo>
                  <a:cubicBezTo>
                    <a:pt x="56446" y="0"/>
                    <a:pt x="54714" y="109"/>
                    <a:pt x="53055" y="289"/>
                  </a:cubicBezTo>
                  <a:cubicBezTo>
                    <a:pt x="51468" y="2525"/>
                    <a:pt x="50783" y="3896"/>
                    <a:pt x="50783" y="3896"/>
                  </a:cubicBezTo>
                  <a:cubicBezTo>
                    <a:pt x="50783" y="3896"/>
                    <a:pt x="30513" y="7394"/>
                    <a:pt x="24238" y="12768"/>
                  </a:cubicBezTo>
                  <a:cubicBezTo>
                    <a:pt x="24238" y="12768"/>
                    <a:pt x="14932" y="15221"/>
                    <a:pt x="11001" y="18936"/>
                  </a:cubicBezTo>
                  <a:cubicBezTo>
                    <a:pt x="7070" y="22651"/>
                    <a:pt x="5266" y="29467"/>
                    <a:pt x="5266" y="29467"/>
                  </a:cubicBezTo>
                  <a:cubicBezTo>
                    <a:pt x="5266" y="29467"/>
                    <a:pt x="2489" y="31848"/>
                    <a:pt x="1" y="33651"/>
                  </a:cubicBezTo>
                  <a:cubicBezTo>
                    <a:pt x="364" y="33624"/>
                    <a:pt x="773" y="33606"/>
                    <a:pt x="1210" y="33606"/>
                  </a:cubicBezTo>
                  <a:cubicBezTo>
                    <a:pt x="3118" y="33606"/>
                    <a:pt x="5553" y="33951"/>
                    <a:pt x="6962" y="35418"/>
                  </a:cubicBezTo>
                  <a:cubicBezTo>
                    <a:pt x="8729" y="37258"/>
                    <a:pt x="8585" y="40504"/>
                    <a:pt x="8332" y="42379"/>
                  </a:cubicBezTo>
                  <a:cubicBezTo>
                    <a:pt x="11398" y="40396"/>
                    <a:pt x="16375" y="37113"/>
                    <a:pt x="16375" y="37113"/>
                  </a:cubicBezTo>
                  <a:cubicBezTo>
                    <a:pt x="16375" y="37113"/>
                    <a:pt x="23985" y="42379"/>
                    <a:pt x="32641" y="43822"/>
                  </a:cubicBezTo>
                  <a:cubicBezTo>
                    <a:pt x="35381" y="44292"/>
                    <a:pt x="38212" y="44452"/>
                    <a:pt x="40799" y="44452"/>
                  </a:cubicBezTo>
                  <a:cubicBezTo>
                    <a:pt x="46352" y="44452"/>
                    <a:pt x="50783" y="43714"/>
                    <a:pt x="50783" y="43714"/>
                  </a:cubicBezTo>
                  <a:lnTo>
                    <a:pt x="50783" y="43714"/>
                  </a:lnTo>
                  <a:lnTo>
                    <a:pt x="50350" y="45048"/>
                  </a:lnTo>
                  <a:cubicBezTo>
                    <a:pt x="51450" y="44242"/>
                    <a:pt x="53412" y="43153"/>
                    <a:pt x="56145" y="43153"/>
                  </a:cubicBezTo>
                  <a:cubicBezTo>
                    <a:pt x="57445" y="43153"/>
                    <a:pt x="58919" y="43399"/>
                    <a:pt x="60557" y="44038"/>
                  </a:cubicBezTo>
                  <a:cubicBezTo>
                    <a:pt x="63334" y="45156"/>
                    <a:pt x="64741" y="47068"/>
                    <a:pt x="65390" y="49088"/>
                  </a:cubicBezTo>
                  <a:cubicBezTo>
                    <a:pt x="66256" y="46563"/>
                    <a:pt x="66905" y="44507"/>
                    <a:pt x="66941" y="44147"/>
                  </a:cubicBezTo>
                  <a:cubicBezTo>
                    <a:pt x="67049" y="43389"/>
                    <a:pt x="69285" y="41369"/>
                    <a:pt x="69646" y="36536"/>
                  </a:cubicBezTo>
                  <a:lnTo>
                    <a:pt x="69971" y="31703"/>
                  </a:lnTo>
                  <a:lnTo>
                    <a:pt x="79889" y="22831"/>
                  </a:lnTo>
                  <a:cubicBezTo>
                    <a:pt x="80106" y="20667"/>
                    <a:pt x="79817" y="17349"/>
                    <a:pt x="77833" y="12768"/>
                  </a:cubicBezTo>
                  <a:cubicBezTo>
                    <a:pt x="73902" y="3787"/>
                    <a:pt x="61351" y="0"/>
                    <a:pt x="57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62"/>
            <p:cNvSpPr/>
            <p:nvPr/>
          </p:nvSpPr>
          <p:spPr>
            <a:xfrm>
              <a:off x="2941675" y="3491375"/>
              <a:ext cx="1069400" cy="313800"/>
            </a:xfrm>
            <a:custGeom>
              <a:rect b="b" l="l" r="r" t="t"/>
              <a:pathLst>
                <a:path extrusionOk="0" h="12552" w="42776">
                  <a:moveTo>
                    <a:pt x="8620" y="0"/>
                  </a:moveTo>
                  <a:cubicBezTo>
                    <a:pt x="8620" y="0"/>
                    <a:pt x="7683" y="2777"/>
                    <a:pt x="5122" y="3715"/>
                  </a:cubicBezTo>
                  <a:cubicBezTo>
                    <a:pt x="3968" y="4148"/>
                    <a:pt x="1912" y="5194"/>
                    <a:pt x="0" y="6204"/>
                  </a:cubicBezTo>
                  <a:cubicBezTo>
                    <a:pt x="217" y="7033"/>
                    <a:pt x="289" y="7899"/>
                    <a:pt x="289" y="8692"/>
                  </a:cubicBezTo>
                  <a:cubicBezTo>
                    <a:pt x="289" y="9233"/>
                    <a:pt x="253" y="9738"/>
                    <a:pt x="217" y="10171"/>
                  </a:cubicBezTo>
                  <a:cubicBezTo>
                    <a:pt x="2453" y="8692"/>
                    <a:pt x="5447" y="6745"/>
                    <a:pt x="6853" y="5807"/>
                  </a:cubicBezTo>
                  <a:cubicBezTo>
                    <a:pt x="7394" y="5446"/>
                    <a:pt x="7683" y="5266"/>
                    <a:pt x="7683" y="5266"/>
                  </a:cubicBezTo>
                  <a:cubicBezTo>
                    <a:pt x="7755" y="5230"/>
                    <a:pt x="7791" y="5194"/>
                    <a:pt x="7863" y="5194"/>
                  </a:cubicBezTo>
                  <a:cubicBezTo>
                    <a:pt x="7935" y="5194"/>
                    <a:pt x="7971" y="5230"/>
                    <a:pt x="8043" y="5266"/>
                  </a:cubicBezTo>
                  <a:cubicBezTo>
                    <a:pt x="8043" y="5266"/>
                    <a:pt x="8043" y="5266"/>
                    <a:pt x="8115" y="5302"/>
                  </a:cubicBezTo>
                  <a:cubicBezTo>
                    <a:pt x="8188" y="5338"/>
                    <a:pt x="8260" y="5410"/>
                    <a:pt x="8368" y="5482"/>
                  </a:cubicBezTo>
                  <a:cubicBezTo>
                    <a:pt x="8584" y="5627"/>
                    <a:pt x="8909" y="5843"/>
                    <a:pt x="9342" y="6096"/>
                  </a:cubicBezTo>
                  <a:cubicBezTo>
                    <a:pt x="10171" y="6600"/>
                    <a:pt x="11398" y="7322"/>
                    <a:pt x="12876" y="8043"/>
                  </a:cubicBezTo>
                  <a:cubicBezTo>
                    <a:pt x="15870" y="9558"/>
                    <a:pt x="19909" y="11217"/>
                    <a:pt x="24165" y="11938"/>
                  </a:cubicBezTo>
                  <a:cubicBezTo>
                    <a:pt x="26870" y="12407"/>
                    <a:pt x="29684" y="12552"/>
                    <a:pt x="32280" y="12552"/>
                  </a:cubicBezTo>
                  <a:cubicBezTo>
                    <a:pt x="36428" y="12552"/>
                    <a:pt x="39963" y="12155"/>
                    <a:pt x="41478" y="11938"/>
                  </a:cubicBezTo>
                  <a:cubicBezTo>
                    <a:pt x="41802" y="11902"/>
                    <a:pt x="42055" y="11866"/>
                    <a:pt x="42163" y="11830"/>
                  </a:cubicBezTo>
                  <a:cubicBezTo>
                    <a:pt x="42596" y="10640"/>
                    <a:pt x="42776" y="9378"/>
                    <a:pt x="42019" y="8873"/>
                  </a:cubicBezTo>
                  <a:cubicBezTo>
                    <a:pt x="40612" y="7935"/>
                    <a:pt x="41081" y="5375"/>
                    <a:pt x="41081" y="5374"/>
                  </a:cubicBezTo>
                  <a:lnTo>
                    <a:pt x="41081" y="5374"/>
                  </a:lnTo>
                  <a:cubicBezTo>
                    <a:pt x="41081" y="5375"/>
                    <a:pt x="40287" y="7142"/>
                    <a:pt x="34697" y="7719"/>
                  </a:cubicBezTo>
                  <a:cubicBezTo>
                    <a:pt x="33651" y="8981"/>
                    <a:pt x="32389" y="9414"/>
                    <a:pt x="31162" y="9414"/>
                  </a:cubicBezTo>
                  <a:cubicBezTo>
                    <a:pt x="29215" y="9414"/>
                    <a:pt x="27303" y="8296"/>
                    <a:pt x="26257" y="7466"/>
                  </a:cubicBezTo>
                  <a:cubicBezTo>
                    <a:pt x="17781" y="5735"/>
                    <a:pt x="8620" y="0"/>
                    <a:pt x="86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62"/>
            <p:cNvSpPr/>
            <p:nvPr/>
          </p:nvSpPr>
          <p:spPr>
            <a:xfrm>
              <a:off x="4294200" y="3286675"/>
              <a:ext cx="393150" cy="620400"/>
            </a:xfrm>
            <a:custGeom>
              <a:rect b="b" l="l" r="r" t="t"/>
              <a:pathLst>
                <a:path extrusionOk="0" h="24816" w="15726">
                  <a:moveTo>
                    <a:pt x="15256" y="1"/>
                  </a:moveTo>
                  <a:lnTo>
                    <a:pt x="5663" y="4437"/>
                  </a:lnTo>
                  <a:cubicBezTo>
                    <a:pt x="5663" y="4437"/>
                    <a:pt x="6131" y="11687"/>
                    <a:pt x="3571" y="15402"/>
                  </a:cubicBezTo>
                  <a:cubicBezTo>
                    <a:pt x="1010" y="19153"/>
                    <a:pt x="72" y="20307"/>
                    <a:pt x="72" y="20307"/>
                  </a:cubicBezTo>
                  <a:cubicBezTo>
                    <a:pt x="72" y="20307"/>
                    <a:pt x="72" y="20740"/>
                    <a:pt x="0" y="21389"/>
                  </a:cubicBezTo>
                  <a:cubicBezTo>
                    <a:pt x="1335" y="22327"/>
                    <a:pt x="2236" y="23517"/>
                    <a:pt x="2777" y="24815"/>
                  </a:cubicBezTo>
                  <a:cubicBezTo>
                    <a:pt x="3282" y="23264"/>
                    <a:pt x="3715" y="21966"/>
                    <a:pt x="3895" y="21244"/>
                  </a:cubicBezTo>
                  <a:cubicBezTo>
                    <a:pt x="3967" y="20956"/>
                    <a:pt x="4040" y="20776"/>
                    <a:pt x="4040" y="20703"/>
                  </a:cubicBezTo>
                  <a:cubicBezTo>
                    <a:pt x="4040" y="20559"/>
                    <a:pt x="4112" y="20415"/>
                    <a:pt x="4184" y="20271"/>
                  </a:cubicBezTo>
                  <a:cubicBezTo>
                    <a:pt x="4292" y="20126"/>
                    <a:pt x="4364" y="19946"/>
                    <a:pt x="4508" y="19766"/>
                  </a:cubicBezTo>
                  <a:cubicBezTo>
                    <a:pt x="4725" y="19369"/>
                    <a:pt x="5013" y="18900"/>
                    <a:pt x="5338" y="18323"/>
                  </a:cubicBezTo>
                  <a:cubicBezTo>
                    <a:pt x="5915" y="17133"/>
                    <a:pt x="6564" y="15474"/>
                    <a:pt x="6709" y="13093"/>
                  </a:cubicBezTo>
                  <a:cubicBezTo>
                    <a:pt x="6889" y="10713"/>
                    <a:pt x="6961" y="9487"/>
                    <a:pt x="7033" y="8910"/>
                  </a:cubicBezTo>
                  <a:cubicBezTo>
                    <a:pt x="7069" y="8296"/>
                    <a:pt x="7069" y="8296"/>
                    <a:pt x="7069" y="8296"/>
                  </a:cubicBezTo>
                  <a:cubicBezTo>
                    <a:pt x="7069" y="8224"/>
                    <a:pt x="7105" y="8152"/>
                    <a:pt x="7141" y="8080"/>
                  </a:cubicBezTo>
                  <a:lnTo>
                    <a:pt x="15725" y="398"/>
                  </a:lnTo>
                  <a:lnTo>
                    <a:pt x="152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62"/>
            <p:cNvSpPr/>
            <p:nvPr/>
          </p:nvSpPr>
          <p:spPr>
            <a:xfrm>
              <a:off x="2720750" y="2693375"/>
              <a:ext cx="2014375" cy="1243450"/>
            </a:xfrm>
            <a:custGeom>
              <a:rect b="b" l="l" r="r" t="t"/>
              <a:pathLst>
                <a:path extrusionOk="0" h="49738" w="80575">
                  <a:moveTo>
                    <a:pt x="58177" y="614"/>
                  </a:moveTo>
                  <a:cubicBezTo>
                    <a:pt x="59007" y="614"/>
                    <a:pt x="60413" y="830"/>
                    <a:pt x="62145" y="1335"/>
                  </a:cubicBezTo>
                  <a:cubicBezTo>
                    <a:pt x="64705" y="2057"/>
                    <a:pt x="67915" y="3391"/>
                    <a:pt x="70873" y="5339"/>
                  </a:cubicBezTo>
                  <a:cubicBezTo>
                    <a:pt x="73794" y="7322"/>
                    <a:pt x="76427" y="9919"/>
                    <a:pt x="77870" y="13201"/>
                  </a:cubicBezTo>
                  <a:cubicBezTo>
                    <a:pt x="79493" y="16952"/>
                    <a:pt x="79962" y="19838"/>
                    <a:pt x="79962" y="21894"/>
                  </a:cubicBezTo>
                  <a:cubicBezTo>
                    <a:pt x="79962" y="22323"/>
                    <a:pt x="79962" y="22692"/>
                    <a:pt x="79934" y="23029"/>
                  </a:cubicBezTo>
                  <a:lnTo>
                    <a:pt x="79934" y="23029"/>
                  </a:lnTo>
                  <a:lnTo>
                    <a:pt x="70079" y="31812"/>
                  </a:lnTo>
                  <a:cubicBezTo>
                    <a:pt x="70043" y="31884"/>
                    <a:pt x="70007" y="31956"/>
                    <a:pt x="70007" y="32028"/>
                  </a:cubicBezTo>
                  <a:cubicBezTo>
                    <a:pt x="70007" y="32028"/>
                    <a:pt x="70007" y="32028"/>
                    <a:pt x="69971" y="32642"/>
                  </a:cubicBezTo>
                  <a:cubicBezTo>
                    <a:pt x="69899" y="33219"/>
                    <a:pt x="69827" y="34445"/>
                    <a:pt x="69647" y="36825"/>
                  </a:cubicBezTo>
                  <a:cubicBezTo>
                    <a:pt x="69502" y="39206"/>
                    <a:pt x="68853" y="40865"/>
                    <a:pt x="68276" y="42055"/>
                  </a:cubicBezTo>
                  <a:cubicBezTo>
                    <a:pt x="67951" y="42632"/>
                    <a:pt x="67663" y="43101"/>
                    <a:pt x="67446" y="43498"/>
                  </a:cubicBezTo>
                  <a:cubicBezTo>
                    <a:pt x="67302" y="43678"/>
                    <a:pt x="67230" y="43858"/>
                    <a:pt x="67122" y="44003"/>
                  </a:cubicBezTo>
                  <a:cubicBezTo>
                    <a:pt x="67050" y="44147"/>
                    <a:pt x="66978" y="44291"/>
                    <a:pt x="66978" y="44435"/>
                  </a:cubicBezTo>
                  <a:cubicBezTo>
                    <a:pt x="66978" y="44508"/>
                    <a:pt x="66905" y="44688"/>
                    <a:pt x="66833" y="44976"/>
                  </a:cubicBezTo>
                  <a:cubicBezTo>
                    <a:pt x="66648" y="45688"/>
                    <a:pt x="66250" y="46984"/>
                    <a:pt x="65707" y="48545"/>
                  </a:cubicBezTo>
                  <a:lnTo>
                    <a:pt x="65707" y="48545"/>
                  </a:lnTo>
                  <a:cubicBezTo>
                    <a:pt x="64932" y="46727"/>
                    <a:pt x="63512" y="45088"/>
                    <a:pt x="60990" y="44111"/>
                  </a:cubicBezTo>
                  <a:cubicBezTo>
                    <a:pt x="59295" y="43426"/>
                    <a:pt x="57780" y="43173"/>
                    <a:pt x="56446" y="43173"/>
                  </a:cubicBezTo>
                  <a:cubicBezTo>
                    <a:pt x="54166" y="43173"/>
                    <a:pt x="52431" y="43907"/>
                    <a:pt x="51241" y="44627"/>
                  </a:cubicBezTo>
                  <a:lnTo>
                    <a:pt x="51241" y="44627"/>
                  </a:lnTo>
                  <a:lnTo>
                    <a:pt x="51397" y="44147"/>
                  </a:lnTo>
                  <a:cubicBezTo>
                    <a:pt x="51433" y="44039"/>
                    <a:pt x="51433" y="43931"/>
                    <a:pt x="51361" y="43858"/>
                  </a:cubicBezTo>
                  <a:cubicBezTo>
                    <a:pt x="51306" y="43777"/>
                    <a:pt x="51232" y="43737"/>
                    <a:pt x="51153" y="43737"/>
                  </a:cubicBezTo>
                  <a:cubicBezTo>
                    <a:pt x="51126" y="43737"/>
                    <a:pt x="51099" y="43741"/>
                    <a:pt x="51072" y="43750"/>
                  </a:cubicBezTo>
                  <a:cubicBezTo>
                    <a:pt x="51072" y="43750"/>
                    <a:pt x="50783" y="43786"/>
                    <a:pt x="50315" y="43858"/>
                  </a:cubicBezTo>
                  <a:cubicBezTo>
                    <a:pt x="48800" y="44075"/>
                    <a:pt x="45265" y="44472"/>
                    <a:pt x="41117" y="44472"/>
                  </a:cubicBezTo>
                  <a:cubicBezTo>
                    <a:pt x="38521" y="44472"/>
                    <a:pt x="35707" y="44327"/>
                    <a:pt x="33002" y="43858"/>
                  </a:cubicBezTo>
                  <a:cubicBezTo>
                    <a:pt x="28746" y="43137"/>
                    <a:pt x="24707" y="41478"/>
                    <a:pt x="21713" y="39963"/>
                  </a:cubicBezTo>
                  <a:cubicBezTo>
                    <a:pt x="20235" y="39242"/>
                    <a:pt x="19008" y="38520"/>
                    <a:pt x="18179" y="38016"/>
                  </a:cubicBezTo>
                  <a:cubicBezTo>
                    <a:pt x="17746" y="37763"/>
                    <a:pt x="17421" y="37547"/>
                    <a:pt x="17205" y="37402"/>
                  </a:cubicBezTo>
                  <a:cubicBezTo>
                    <a:pt x="17097" y="37330"/>
                    <a:pt x="17025" y="37258"/>
                    <a:pt x="16952" y="37222"/>
                  </a:cubicBezTo>
                  <a:cubicBezTo>
                    <a:pt x="16880" y="37186"/>
                    <a:pt x="16880" y="37186"/>
                    <a:pt x="16880" y="37186"/>
                  </a:cubicBezTo>
                  <a:cubicBezTo>
                    <a:pt x="16826" y="37150"/>
                    <a:pt x="16763" y="37132"/>
                    <a:pt x="16700" y="37132"/>
                  </a:cubicBezTo>
                  <a:cubicBezTo>
                    <a:pt x="16637" y="37132"/>
                    <a:pt x="16574" y="37150"/>
                    <a:pt x="16520" y="37186"/>
                  </a:cubicBezTo>
                  <a:cubicBezTo>
                    <a:pt x="16520" y="37186"/>
                    <a:pt x="16231" y="37366"/>
                    <a:pt x="15690" y="37727"/>
                  </a:cubicBezTo>
                  <a:cubicBezTo>
                    <a:pt x="14291" y="38660"/>
                    <a:pt x="11291" y="40639"/>
                    <a:pt x="9050" y="42102"/>
                  </a:cubicBezTo>
                  <a:lnTo>
                    <a:pt x="9050" y="42102"/>
                  </a:lnTo>
                  <a:cubicBezTo>
                    <a:pt x="9093" y="41645"/>
                    <a:pt x="9126" y="41145"/>
                    <a:pt x="9126" y="40612"/>
                  </a:cubicBezTo>
                  <a:cubicBezTo>
                    <a:pt x="9126" y="38917"/>
                    <a:pt x="8801" y="36897"/>
                    <a:pt x="7503" y="35527"/>
                  </a:cubicBezTo>
                  <a:cubicBezTo>
                    <a:pt x="6745" y="34733"/>
                    <a:pt x="5736" y="34265"/>
                    <a:pt x="4690" y="34012"/>
                  </a:cubicBezTo>
                  <a:cubicBezTo>
                    <a:pt x="3644" y="33724"/>
                    <a:pt x="2526" y="33651"/>
                    <a:pt x="1588" y="33651"/>
                  </a:cubicBezTo>
                  <a:cubicBezTo>
                    <a:pt x="1486" y="33651"/>
                    <a:pt x="1385" y="33651"/>
                    <a:pt x="1287" y="33652"/>
                  </a:cubicBezTo>
                  <a:lnTo>
                    <a:pt x="1287" y="33652"/>
                  </a:lnTo>
                  <a:cubicBezTo>
                    <a:pt x="3541" y="31957"/>
                    <a:pt x="5775" y="30045"/>
                    <a:pt x="5808" y="30045"/>
                  </a:cubicBezTo>
                  <a:cubicBezTo>
                    <a:pt x="5844" y="29973"/>
                    <a:pt x="5880" y="29937"/>
                    <a:pt x="5880" y="29864"/>
                  </a:cubicBezTo>
                  <a:cubicBezTo>
                    <a:pt x="5880" y="29864"/>
                    <a:pt x="5916" y="29756"/>
                    <a:pt x="5988" y="29576"/>
                  </a:cubicBezTo>
                  <a:cubicBezTo>
                    <a:pt x="6349" y="28241"/>
                    <a:pt x="8152" y="22615"/>
                    <a:pt x="11506" y="19477"/>
                  </a:cubicBezTo>
                  <a:cubicBezTo>
                    <a:pt x="13418" y="17674"/>
                    <a:pt x="16700" y="16123"/>
                    <a:pt x="19513" y="15077"/>
                  </a:cubicBezTo>
                  <a:cubicBezTo>
                    <a:pt x="20920" y="14536"/>
                    <a:pt x="22182" y="14103"/>
                    <a:pt x="23120" y="13814"/>
                  </a:cubicBezTo>
                  <a:cubicBezTo>
                    <a:pt x="23589" y="13670"/>
                    <a:pt x="23950" y="13562"/>
                    <a:pt x="24238" y="13490"/>
                  </a:cubicBezTo>
                  <a:cubicBezTo>
                    <a:pt x="24491" y="13418"/>
                    <a:pt x="24635" y="13382"/>
                    <a:pt x="24635" y="13382"/>
                  </a:cubicBezTo>
                  <a:lnTo>
                    <a:pt x="24743" y="13310"/>
                  </a:lnTo>
                  <a:cubicBezTo>
                    <a:pt x="26258" y="12011"/>
                    <a:pt x="28674" y="10785"/>
                    <a:pt x="31451" y="9703"/>
                  </a:cubicBezTo>
                  <a:cubicBezTo>
                    <a:pt x="35599" y="8116"/>
                    <a:pt x="40540" y="6817"/>
                    <a:pt x="44436" y="5916"/>
                  </a:cubicBezTo>
                  <a:cubicBezTo>
                    <a:pt x="46383" y="5447"/>
                    <a:pt x="48078" y="5122"/>
                    <a:pt x="49269" y="4870"/>
                  </a:cubicBezTo>
                  <a:cubicBezTo>
                    <a:pt x="49882" y="4762"/>
                    <a:pt x="50351" y="4690"/>
                    <a:pt x="50675" y="4617"/>
                  </a:cubicBezTo>
                  <a:cubicBezTo>
                    <a:pt x="51000" y="4545"/>
                    <a:pt x="51180" y="4545"/>
                    <a:pt x="51180" y="4545"/>
                  </a:cubicBezTo>
                  <a:cubicBezTo>
                    <a:pt x="51252" y="4509"/>
                    <a:pt x="51361" y="4437"/>
                    <a:pt x="51397" y="4365"/>
                  </a:cubicBezTo>
                  <a:lnTo>
                    <a:pt x="51433" y="4293"/>
                  </a:lnTo>
                  <a:cubicBezTo>
                    <a:pt x="51575" y="4009"/>
                    <a:pt x="52205" y="2747"/>
                    <a:pt x="53565" y="886"/>
                  </a:cubicBezTo>
                  <a:lnTo>
                    <a:pt x="53565" y="886"/>
                  </a:lnTo>
                  <a:cubicBezTo>
                    <a:pt x="55147" y="716"/>
                    <a:pt x="56848" y="614"/>
                    <a:pt x="58177" y="614"/>
                  </a:cubicBezTo>
                  <a:close/>
                  <a:moveTo>
                    <a:pt x="58177" y="1"/>
                  </a:moveTo>
                  <a:cubicBezTo>
                    <a:pt x="56771" y="1"/>
                    <a:pt x="55003" y="145"/>
                    <a:pt x="53344" y="325"/>
                  </a:cubicBezTo>
                  <a:cubicBezTo>
                    <a:pt x="53272" y="325"/>
                    <a:pt x="53164" y="361"/>
                    <a:pt x="53128" y="434"/>
                  </a:cubicBezTo>
                  <a:cubicBezTo>
                    <a:pt x="51832" y="2259"/>
                    <a:pt x="51137" y="3532"/>
                    <a:pt x="50926" y="3957"/>
                  </a:cubicBezTo>
                  <a:lnTo>
                    <a:pt x="50926" y="3957"/>
                  </a:lnTo>
                  <a:cubicBezTo>
                    <a:pt x="50056" y="4111"/>
                    <a:pt x="45404" y="4952"/>
                    <a:pt x="40108" y="6349"/>
                  </a:cubicBezTo>
                  <a:cubicBezTo>
                    <a:pt x="37186" y="7142"/>
                    <a:pt x="34048" y="8080"/>
                    <a:pt x="31235" y="9162"/>
                  </a:cubicBezTo>
                  <a:cubicBezTo>
                    <a:pt x="28464" y="10228"/>
                    <a:pt x="26042" y="11434"/>
                    <a:pt x="24419" y="12814"/>
                  </a:cubicBezTo>
                  <a:lnTo>
                    <a:pt x="24419" y="12814"/>
                  </a:lnTo>
                  <a:cubicBezTo>
                    <a:pt x="24119" y="12895"/>
                    <a:pt x="21941" y="13496"/>
                    <a:pt x="19297" y="14500"/>
                  </a:cubicBezTo>
                  <a:cubicBezTo>
                    <a:pt x="16448" y="15582"/>
                    <a:pt x="13129" y="17133"/>
                    <a:pt x="11110" y="19044"/>
                  </a:cubicBezTo>
                  <a:cubicBezTo>
                    <a:pt x="9090" y="20956"/>
                    <a:pt x="7647" y="23589"/>
                    <a:pt x="6709" y="25789"/>
                  </a:cubicBezTo>
                  <a:cubicBezTo>
                    <a:pt x="5884" y="27725"/>
                    <a:pt x="5422" y="29299"/>
                    <a:pt x="5323" y="29648"/>
                  </a:cubicBezTo>
                  <a:lnTo>
                    <a:pt x="5323" y="29648"/>
                  </a:lnTo>
                  <a:cubicBezTo>
                    <a:pt x="5243" y="29714"/>
                    <a:pt x="5111" y="29825"/>
                    <a:pt x="4942" y="29973"/>
                  </a:cubicBezTo>
                  <a:cubicBezTo>
                    <a:pt x="4040" y="30730"/>
                    <a:pt x="1985" y="32389"/>
                    <a:pt x="145" y="33760"/>
                  </a:cubicBezTo>
                  <a:cubicBezTo>
                    <a:pt x="37" y="33832"/>
                    <a:pt x="1" y="33976"/>
                    <a:pt x="37" y="34084"/>
                  </a:cubicBezTo>
                  <a:cubicBezTo>
                    <a:pt x="109" y="34228"/>
                    <a:pt x="217" y="34301"/>
                    <a:pt x="362" y="34301"/>
                  </a:cubicBezTo>
                  <a:cubicBezTo>
                    <a:pt x="722" y="34265"/>
                    <a:pt x="1119" y="34228"/>
                    <a:pt x="1588" y="34228"/>
                  </a:cubicBezTo>
                  <a:cubicBezTo>
                    <a:pt x="2490" y="34228"/>
                    <a:pt x="3572" y="34337"/>
                    <a:pt x="4545" y="34589"/>
                  </a:cubicBezTo>
                  <a:cubicBezTo>
                    <a:pt x="5519" y="34842"/>
                    <a:pt x="6421" y="35274"/>
                    <a:pt x="7070" y="35960"/>
                  </a:cubicBezTo>
                  <a:cubicBezTo>
                    <a:pt x="8188" y="37114"/>
                    <a:pt x="8513" y="38953"/>
                    <a:pt x="8513" y="40612"/>
                  </a:cubicBezTo>
                  <a:cubicBezTo>
                    <a:pt x="8513" y="41370"/>
                    <a:pt x="8441" y="42091"/>
                    <a:pt x="8369" y="42668"/>
                  </a:cubicBezTo>
                  <a:cubicBezTo>
                    <a:pt x="8369" y="42776"/>
                    <a:pt x="8405" y="42885"/>
                    <a:pt x="8513" y="42957"/>
                  </a:cubicBezTo>
                  <a:cubicBezTo>
                    <a:pt x="8567" y="42975"/>
                    <a:pt x="8621" y="42984"/>
                    <a:pt x="8675" y="42984"/>
                  </a:cubicBezTo>
                  <a:cubicBezTo>
                    <a:pt x="8729" y="42984"/>
                    <a:pt x="8783" y="42975"/>
                    <a:pt x="8837" y="42957"/>
                  </a:cubicBezTo>
                  <a:cubicBezTo>
                    <a:pt x="11549" y="41181"/>
                    <a:pt x="15850" y="38365"/>
                    <a:pt x="16723" y="37794"/>
                  </a:cubicBezTo>
                  <a:lnTo>
                    <a:pt x="16723" y="37794"/>
                  </a:lnTo>
                  <a:cubicBezTo>
                    <a:pt x="17991" y="38640"/>
                    <a:pt x="25012" y="43095"/>
                    <a:pt x="32894" y="44435"/>
                  </a:cubicBezTo>
                  <a:cubicBezTo>
                    <a:pt x="35671" y="44904"/>
                    <a:pt x="38521" y="45085"/>
                    <a:pt x="41117" y="45085"/>
                  </a:cubicBezTo>
                  <a:cubicBezTo>
                    <a:pt x="45600" y="45085"/>
                    <a:pt x="49341" y="44598"/>
                    <a:pt x="50666" y="44405"/>
                  </a:cubicBezTo>
                  <a:lnTo>
                    <a:pt x="50666" y="44405"/>
                  </a:lnTo>
                  <a:lnTo>
                    <a:pt x="50387" y="45265"/>
                  </a:lnTo>
                  <a:cubicBezTo>
                    <a:pt x="50351" y="45409"/>
                    <a:pt x="50423" y="45554"/>
                    <a:pt x="50531" y="45626"/>
                  </a:cubicBezTo>
                  <a:cubicBezTo>
                    <a:pt x="50567" y="45662"/>
                    <a:pt x="50621" y="45680"/>
                    <a:pt x="50680" y="45680"/>
                  </a:cubicBezTo>
                  <a:cubicBezTo>
                    <a:pt x="50738" y="45680"/>
                    <a:pt x="50801" y="45662"/>
                    <a:pt x="50856" y="45626"/>
                  </a:cubicBezTo>
                  <a:cubicBezTo>
                    <a:pt x="51938" y="44832"/>
                    <a:pt x="53813" y="43786"/>
                    <a:pt x="56446" y="43786"/>
                  </a:cubicBezTo>
                  <a:cubicBezTo>
                    <a:pt x="57708" y="43786"/>
                    <a:pt x="59151" y="44039"/>
                    <a:pt x="60774" y="44652"/>
                  </a:cubicBezTo>
                  <a:cubicBezTo>
                    <a:pt x="63479" y="45734"/>
                    <a:pt x="64814" y="47537"/>
                    <a:pt x="65427" y="49521"/>
                  </a:cubicBezTo>
                  <a:cubicBezTo>
                    <a:pt x="65499" y="49629"/>
                    <a:pt x="65607" y="49737"/>
                    <a:pt x="65715" y="49737"/>
                  </a:cubicBezTo>
                  <a:cubicBezTo>
                    <a:pt x="65859" y="49737"/>
                    <a:pt x="65968" y="49665"/>
                    <a:pt x="66004" y="49521"/>
                  </a:cubicBezTo>
                  <a:cubicBezTo>
                    <a:pt x="66437" y="48259"/>
                    <a:pt x="66833" y="47104"/>
                    <a:pt x="67086" y="46239"/>
                  </a:cubicBezTo>
                  <a:cubicBezTo>
                    <a:pt x="67230" y="45806"/>
                    <a:pt x="67338" y="45409"/>
                    <a:pt x="67410" y="45121"/>
                  </a:cubicBezTo>
                  <a:cubicBezTo>
                    <a:pt x="67482" y="44832"/>
                    <a:pt x="67555" y="44652"/>
                    <a:pt x="67555" y="44544"/>
                  </a:cubicBezTo>
                  <a:cubicBezTo>
                    <a:pt x="67555" y="44508"/>
                    <a:pt x="67591" y="44399"/>
                    <a:pt x="67663" y="44255"/>
                  </a:cubicBezTo>
                  <a:cubicBezTo>
                    <a:pt x="67915" y="43822"/>
                    <a:pt x="68492" y="43029"/>
                    <a:pt x="69033" y="41839"/>
                  </a:cubicBezTo>
                  <a:cubicBezTo>
                    <a:pt x="69574" y="40648"/>
                    <a:pt x="70115" y="39025"/>
                    <a:pt x="70260" y="36897"/>
                  </a:cubicBezTo>
                  <a:lnTo>
                    <a:pt x="70573" y="32226"/>
                  </a:lnTo>
                  <a:lnTo>
                    <a:pt x="80431" y="23372"/>
                  </a:lnTo>
                  <a:cubicBezTo>
                    <a:pt x="80467" y="23336"/>
                    <a:pt x="80503" y="23264"/>
                    <a:pt x="80503" y="23192"/>
                  </a:cubicBezTo>
                  <a:cubicBezTo>
                    <a:pt x="80539" y="22795"/>
                    <a:pt x="80575" y="22362"/>
                    <a:pt x="80575" y="21894"/>
                  </a:cubicBezTo>
                  <a:cubicBezTo>
                    <a:pt x="80575" y="19730"/>
                    <a:pt x="80106" y="16772"/>
                    <a:pt x="78411" y="12985"/>
                  </a:cubicBezTo>
                  <a:cubicBezTo>
                    <a:pt x="76427" y="8404"/>
                    <a:pt x="72243" y="5158"/>
                    <a:pt x="68132" y="3066"/>
                  </a:cubicBezTo>
                  <a:cubicBezTo>
                    <a:pt x="66076" y="2021"/>
                    <a:pt x="64056" y="1263"/>
                    <a:pt x="62289" y="758"/>
                  </a:cubicBezTo>
                  <a:cubicBezTo>
                    <a:pt x="60558" y="253"/>
                    <a:pt x="59115" y="1"/>
                    <a:pt x="581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62"/>
            <p:cNvSpPr/>
            <p:nvPr/>
          </p:nvSpPr>
          <p:spPr>
            <a:xfrm>
              <a:off x="3962375" y="3422450"/>
              <a:ext cx="140675" cy="348425"/>
            </a:xfrm>
            <a:custGeom>
              <a:rect b="b" l="l" r="r" t="t"/>
              <a:pathLst>
                <a:path extrusionOk="0" h="13937" w="5627">
                  <a:moveTo>
                    <a:pt x="5273" y="0"/>
                  </a:moveTo>
                  <a:cubicBezTo>
                    <a:pt x="5222" y="0"/>
                    <a:pt x="5170" y="16"/>
                    <a:pt x="5122" y="52"/>
                  </a:cubicBezTo>
                  <a:cubicBezTo>
                    <a:pt x="5086" y="52"/>
                    <a:pt x="1659" y="2108"/>
                    <a:pt x="505" y="6616"/>
                  </a:cubicBezTo>
                  <a:cubicBezTo>
                    <a:pt x="145" y="8023"/>
                    <a:pt x="0" y="9213"/>
                    <a:pt x="0" y="10259"/>
                  </a:cubicBezTo>
                  <a:cubicBezTo>
                    <a:pt x="0" y="12495"/>
                    <a:pt x="613" y="13758"/>
                    <a:pt x="613" y="13758"/>
                  </a:cubicBezTo>
                  <a:cubicBezTo>
                    <a:pt x="663" y="13881"/>
                    <a:pt x="763" y="13937"/>
                    <a:pt x="867" y="13937"/>
                  </a:cubicBezTo>
                  <a:cubicBezTo>
                    <a:pt x="915" y="13937"/>
                    <a:pt x="965" y="13925"/>
                    <a:pt x="1010" y="13902"/>
                  </a:cubicBezTo>
                  <a:cubicBezTo>
                    <a:pt x="1191" y="13830"/>
                    <a:pt x="1227" y="13649"/>
                    <a:pt x="1154" y="13505"/>
                  </a:cubicBezTo>
                  <a:cubicBezTo>
                    <a:pt x="1118" y="13397"/>
                    <a:pt x="613" y="12243"/>
                    <a:pt x="613" y="10259"/>
                  </a:cubicBezTo>
                  <a:cubicBezTo>
                    <a:pt x="613" y="9285"/>
                    <a:pt x="722" y="8095"/>
                    <a:pt x="1082" y="6761"/>
                  </a:cubicBezTo>
                  <a:cubicBezTo>
                    <a:pt x="1623" y="4633"/>
                    <a:pt x="2705" y="3082"/>
                    <a:pt x="3679" y="2072"/>
                  </a:cubicBezTo>
                  <a:cubicBezTo>
                    <a:pt x="4148" y="1567"/>
                    <a:pt x="4581" y="1170"/>
                    <a:pt x="4905" y="918"/>
                  </a:cubicBezTo>
                  <a:cubicBezTo>
                    <a:pt x="5086" y="810"/>
                    <a:pt x="5194" y="701"/>
                    <a:pt x="5302" y="629"/>
                  </a:cubicBezTo>
                  <a:lnTo>
                    <a:pt x="5410" y="593"/>
                  </a:lnTo>
                  <a:lnTo>
                    <a:pt x="5410" y="557"/>
                  </a:lnTo>
                  <a:cubicBezTo>
                    <a:pt x="5555" y="485"/>
                    <a:pt x="5627" y="305"/>
                    <a:pt x="5519" y="160"/>
                  </a:cubicBezTo>
                  <a:cubicBezTo>
                    <a:pt x="5471" y="64"/>
                    <a:pt x="5374" y="0"/>
                    <a:pt x="5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62"/>
            <p:cNvSpPr/>
            <p:nvPr/>
          </p:nvSpPr>
          <p:spPr>
            <a:xfrm>
              <a:off x="3011100" y="2579750"/>
              <a:ext cx="993675" cy="569675"/>
            </a:xfrm>
            <a:custGeom>
              <a:rect b="b" l="l" r="r" t="t"/>
              <a:pathLst>
                <a:path extrusionOk="0" h="22787" w="39747">
                  <a:moveTo>
                    <a:pt x="18201" y="0"/>
                  </a:moveTo>
                  <a:cubicBezTo>
                    <a:pt x="13076" y="0"/>
                    <a:pt x="8219" y="1488"/>
                    <a:pt x="6168" y="3103"/>
                  </a:cubicBezTo>
                  <a:cubicBezTo>
                    <a:pt x="3283" y="5375"/>
                    <a:pt x="5916" y="6097"/>
                    <a:pt x="7286" y="6493"/>
                  </a:cubicBezTo>
                  <a:cubicBezTo>
                    <a:pt x="8693" y="6854"/>
                    <a:pt x="4545" y="7107"/>
                    <a:pt x="2381" y="9523"/>
                  </a:cubicBezTo>
                  <a:cubicBezTo>
                    <a:pt x="253" y="11903"/>
                    <a:pt x="1" y="16195"/>
                    <a:pt x="1768" y="17169"/>
                  </a:cubicBezTo>
                  <a:cubicBezTo>
                    <a:pt x="2093" y="17355"/>
                    <a:pt x="2529" y="17431"/>
                    <a:pt x="3023" y="17431"/>
                  </a:cubicBezTo>
                  <a:cubicBezTo>
                    <a:pt x="5212" y="17431"/>
                    <a:pt x="8548" y="15943"/>
                    <a:pt x="8548" y="15943"/>
                  </a:cubicBezTo>
                  <a:lnTo>
                    <a:pt x="9811" y="16809"/>
                  </a:lnTo>
                  <a:lnTo>
                    <a:pt x="22651" y="13527"/>
                  </a:lnTo>
                  <a:lnTo>
                    <a:pt x="22759" y="14428"/>
                  </a:lnTo>
                  <a:cubicBezTo>
                    <a:pt x="22850" y="14975"/>
                    <a:pt x="24797" y="15076"/>
                    <a:pt x="26501" y="15076"/>
                  </a:cubicBezTo>
                  <a:cubicBezTo>
                    <a:pt x="27495" y="15076"/>
                    <a:pt x="28406" y="15041"/>
                    <a:pt x="28818" y="15041"/>
                  </a:cubicBezTo>
                  <a:cubicBezTo>
                    <a:pt x="29936" y="15041"/>
                    <a:pt x="30946" y="20199"/>
                    <a:pt x="32713" y="21714"/>
                  </a:cubicBezTo>
                  <a:cubicBezTo>
                    <a:pt x="33597" y="22471"/>
                    <a:pt x="34418" y="22787"/>
                    <a:pt x="35143" y="22787"/>
                  </a:cubicBezTo>
                  <a:cubicBezTo>
                    <a:pt x="35869" y="22787"/>
                    <a:pt x="36500" y="22471"/>
                    <a:pt x="37005" y="21966"/>
                  </a:cubicBezTo>
                  <a:cubicBezTo>
                    <a:pt x="38015" y="20956"/>
                    <a:pt x="39747" y="18576"/>
                    <a:pt x="39494" y="15943"/>
                  </a:cubicBezTo>
                  <a:cubicBezTo>
                    <a:pt x="39278" y="13274"/>
                    <a:pt x="38123" y="12156"/>
                    <a:pt x="38123" y="12156"/>
                  </a:cubicBezTo>
                  <a:cubicBezTo>
                    <a:pt x="38123" y="12156"/>
                    <a:pt x="38881" y="11507"/>
                    <a:pt x="38376" y="10533"/>
                  </a:cubicBezTo>
                  <a:cubicBezTo>
                    <a:pt x="38232" y="10244"/>
                    <a:pt x="37881" y="10141"/>
                    <a:pt x="37454" y="10141"/>
                  </a:cubicBezTo>
                  <a:cubicBezTo>
                    <a:pt x="36387" y="10141"/>
                    <a:pt x="34841" y="10785"/>
                    <a:pt x="34841" y="10785"/>
                  </a:cubicBezTo>
                  <a:cubicBezTo>
                    <a:pt x="34841" y="10785"/>
                    <a:pt x="34841" y="10136"/>
                    <a:pt x="34336" y="8369"/>
                  </a:cubicBezTo>
                  <a:cubicBezTo>
                    <a:pt x="33831" y="6602"/>
                    <a:pt x="31343" y="2851"/>
                    <a:pt x="24418" y="831"/>
                  </a:cubicBezTo>
                  <a:cubicBezTo>
                    <a:pt x="22415" y="247"/>
                    <a:pt x="20286" y="0"/>
                    <a:pt x="18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62"/>
            <p:cNvSpPr/>
            <p:nvPr/>
          </p:nvSpPr>
          <p:spPr>
            <a:xfrm>
              <a:off x="3018325" y="2572550"/>
              <a:ext cx="988250" cy="584325"/>
            </a:xfrm>
            <a:custGeom>
              <a:rect b="b" l="l" r="r" t="t"/>
              <a:pathLst>
                <a:path extrusionOk="0" h="23373" w="39530">
                  <a:moveTo>
                    <a:pt x="17925" y="578"/>
                  </a:moveTo>
                  <a:cubicBezTo>
                    <a:pt x="19981" y="578"/>
                    <a:pt x="22073" y="830"/>
                    <a:pt x="24057" y="1407"/>
                  </a:cubicBezTo>
                  <a:cubicBezTo>
                    <a:pt x="27447" y="2417"/>
                    <a:pt x="29792" y="3824"/>
                    <a:pt x="31306" y="5194"/>
                  </a:cubicBezTo>
                  <a:cubicBezTo>
                    <a:pt x="32821" y="6601"/>
                    <a:pt x="33542" y="7936"/>
                    <a:pt x="33759" y="8765"/>
                  </a:cubicBezTo>
                  <a:cubicBezTo>
                    <a:pt x="34011" y="9631"/>
                    <a:pt x="34156" y="10208"/>
                    <a:pt x="34192" y="10568"/>
                  </a:cubicBezTo>
                  <a:cubicBezTo>
                    <a:pt x="34228" y="10749"/>
                    <a:pt x="34264" y="10893"/>
                    <a:pt x="34264" y="10965"/>
                  </a:cubicBezTo>
                  <a:lnTo>
                    <a:pt x="34264" y="11037"/>
                  </a:lnTo>
                  <a:lnTo>
                    <a:pt x="34264" y="11073"/>
                  </a:lnTo>
                  <a:cubicBezTo>
                    <a:pt x="34264" y="11146"/>
                    <a:pt x="34300" y="11254"/>
                    <a:pt x="34408" y="11290"/>
                  </a:cubicBezTo>
                  <a:cubicBezTo>
                    <a:pt x="34450" y="11332"/>
                    <a:pt x="34505" y="11350"/>
                    <a:pt x="34565" y="11350"/>
                  </a:cubicBezTo>
                  <a:cubicBezTo>
                    <a:pt x="34607" y="11350"/>
                    <a:pt x="34652" y="11341"/>
                    <a:pt x="34697" y="11326"/>
                  </a:cubicBezTo>
                  <a:lnTo>
                    <a:pt x="34733" y="11326"/>
                  </a:lnTo>
                  <a:cubicBezTo>
                    <a:pt x="34877" y="11254"/>
                    <a:pt x="35274" y="11109"/>
                    <a:pt x="35743" y="10965"/>
                  </a:cubicBezTo>
                  <a:cubicBezTo>
                    <a:pt x="36211" y="10821"/>
                    <a:pt x="36752" y="10713"/>
                    <a:pt x="37185" y="10713"/>
                  </a:cubicBezTo>
                  <a:cubicBezTo>
                    <a:pt x="37366" y="10713"/>
                    <a:pt x="37510" y="10749"/>
                    <a:pt x="37618" y="10785"/>
                  </a:cubicBezTo>
                  <a:cubicBezTo>
                    <a:pt x="37726" y="10821"/>
                    <a:pt x="37798" y="10857"/>
                    <a:pt x="37834" y="10929"/>
                  </a:cubicBezTo>
                  <a:cubicBezTo>
                    <a:pt x="37943" y="11146"/>
                    <a:pt x="37979" y="11326"/>
                    <a:pt x="37979" y="11470"/>
                  </a:cubicBezTo>
                  <a:cubicBezTo>
                    <a:pt x="37979" y="11723"/>
                    <a:pt x="37871" y="11903"/>
                    <a:pt x="37798" y="12011"/>
                  </a:cubicBezTo>
                  <a:cubicBezTo>
                    <a:pt x="37762" y="12083"/>
                    <a:pt x="37726" y="12155"/>
                    <a:pt x="37690" y="12155"/>
                  </a:cubicBezTo>
                  <a:lnTo>
                    <a:pt x="37654" y="12191"/>
                  </a:lnTo>
                  <a:lnTo>
                    <a:pt x="37654" y="12228"/>
                  </a:lnTo>
                  <a:cubicBezTo>
                    <a:pt x="37582" y="12264"/>
                    <a:pt x="37546" y="12336"/>
                    <a:pt x="37546" y="12444"/>
                  </a:cubicBezTo>
                  <a:cubicBezTo>
                    <a:pt x="37546" y="12516"/>
                    <a:pt x="37582" y="12588"/>
                    <a:pt x="37618" y="12660"/>
                  </a:cubicBezTo>
                  <a:cubicBezTo>
                    <a:pt x="37654" y="12696"/>
                    <a:pt x="38700" y="13778"/>
                    <a:pt x="38916" y="16231"/>
                  </a:cubicBezTo>
                  <a:cubicBezTo>
                    <a:pt x="38953" y="16411"/>
                    <a:pt x="38953" y="16556"/>
                    <a:pt x="38953" y="16736"/>
                  </a:cubicBezTo>
                  <a:cubicBezTo>
                    <a:pt x="38953" y="17890"/>
                    <a:pt x="38556" y="18972"/>
                    <a:pt x="38051" y="19910"/>
                  </a:cubicBezTo>
                  <a:cubicBezTo>
                    <a:pt x="37582" y="20848"/>
                    <a:pt x="36933" y="21605"/>
                    <a:pt x="36500" y="22038"/>
                  </a:cubicBezTo>
                  <a:cubicBezTo>
                    <a:pt x="36031" y="22507"/>
                    <a:pt x="35490" y="22759"/>
                    <a:pt x="34841" y="22759"/>
                  </a:cubicBezTo>
                  <a:cubicBezTo>
                    <a:pt x="34228" y="22759"/>
                    <a:pt x="33470" y="22507"/>
                    <a:pt x="32641" y="21785"/>
                  </a:cubicBezTo>
                  <a:cubicBezTo>
                    <a:pt x="32244" y="21461"/>
                    <a:pt x="31847" y="20884"/>
                    <a:pt x="31487" y="20198"/>
                  </a:cubicBezTo>
                  <a:cubicBezTo>
                    <a:pt x="30982" y="19152"/>
                    <a:pt x="30513" y="17926"/>
                    <a:pt x="30080" y="16916"/>
                  </a:cubicBezTo>
                  <a:cubicBezTo>
                    <a:pt x="29864" y="16411"/>
                    <a:pt x="29647" y="15979"/>
                    <a:pt x="29395" y="15654"/>
                  </a:cubicBezTo>
                  <a:cubicBezTo>
                    <a:pt x="29287" y="15474"/>
                    <a:pt x="29178" y="15329"/>
                    <a:pt x="29034" y="15221"/>
                  </a:cubicBezTo>
                  <a:cubicBezTo>
                    <a:pt x="28890" y="15113"/>
                    <a:pt x="28710" y="15041"/>
                    <a:pt x="28529" y="15041"/>
                  </a:cubicBezTo>
                  <a:cubicBezTo>
                    <a:pt x="28096" y="15041"/>
                    <a:pt x="27231" y="15077"/>
                    <a:pt x="26257" y="15077"/>
                  </a:cubicBezTo>
                  <a:cubicBezTo>
                    <a:pt x="25391" y="15077"/>
                    <a:pt x="24490" y="15041"/>
                    <a:pt x="23804" y="14933"/>
                  </a:cubicBezTo>
                  <a:cubicBezTo>
                    <a:pt x="23444" y="14897"/>
                    <a:pt x="23155" y="14824"/>
                    <a:pt x="22975" y="14752"/>
                  </a:cubicBezTo>
                  <a:cubicBezTo>
                    <a:pt x="22903" y="14716"/>
                    <a:pt x="22831" y="14680"/>
                    <a:pt x="22795" y="14680"/>
                  </a:cubicBezTo>
                  <a:lnTo>
                    <a:pt x="22795" y="14644"/>
                  </a:lnTo>
                  <a:lnTo>
                    <a:pt x="22790" y="14649"/>
                  </a:lnTo>
                  <a:lnTo>
                    <a:pt x="22790" y="14649"/>
                  </a:lnTo>
                  <a:lnTo>
                    <a:pt x="22650" y="13778"/>
                  </a:lnTo>
                  <a:cubicBezTo>
                    <a:pt x="22650" y="13706"/>
                    <a:pt x="22614" y="13634"/>
                    <a:pt x="22542" y="13562"/>
                  </a:cubicBezTo>
                  <a:cubicBezTo>
                    <a:pt x="22470" y="13526"/>
                    <a:pt x="22362" y="13526"/>
                    <a:pt x="22290" y="13526"/>
                  </a:cubicBezTo>
                  <a:lnTo>
                    <a:pt x="9594" y="16772"/>
                  </a:lnTo>
                  <a:lnTo>
                    <a:pt x="8440" y="15979"/>
                  </a:lnTo>
                  <a:cubicBezTo>
                    <a:pt x="8398" y="15936"/>
                    <a:pt x="8343" y="15919"/>
                    <a:pt x="8283" y="15919"/>
                  </a:cubicBezTo>
                  <a:cubicBezTo>
                    <a:pt x="8241" y="15919"/>
                    <a:pt x="8196" y="15928"/>
                    <a:pt x="8151" y="15942"/>
                  </a:cubicBezTo>
                  <a:cubicBezTo>
                    <a:pt x="8151" y="15942"/>
                    <a:pt x="8079" y="15979"/>
                    <a:pt x="8007" y="16015"/>
                  </a:cubicBezTo>
                  <a:cubicBezTo>
                    <a:pt x="7682" y="16159"/>
                    <a:pt x="6817" y="16520"/>
                    <a:pt x="5807" y="16844"/>
                  </a:cubicBezTo>
                  <a:cubicBezTo>
                    <a:pt x="4761" y="17169"/>
                    <a:pt x="3607" y="17421"/>
                    <a:pt x="2705" y="17421"/>
                  </a:cubicBezTo>
                  <a:cubicBezTo>
                    <a:pt x="2236" y="17421"/>
                    <a:pt x="1876" y="17349"/>
                    <a:pt x="1623" y="17205"/>
                  </a:cubicBezTo>
                  <a:cubicBezTo>
                    <a:pt x="1299" y="17024"/>
                    <a:pt x="1046" y="16700"/>
                    <a:pt x="866" y="16267"/>
                  </a:cubicBezTo>
                  <a:cubicBezTo>
                    <a:pt x="685" y="15834"/>
                    <a:pt x="613" y="15257"/>
                    <a:pt x="613" y="14644"/>
                  </a:cubicBezTo>
                  <a:cubicBezTo>
                    <a:pt x="613" y="13129"/>
                    <a:pt x="1190" y="11254"/>
                    <a:pt x="2344" y="9991"/>
                  </a:cubicBezTo>
                  <a:cubicBezTo>
                    <a:pt x="3210" y="9018"/>
                    <a:pt x="4436" y="8404"/>
                    <a:pt x="5482" y="8008"/>
                  </a:cubicBezTo>
                  <a:cubicBezTo>
                    <a:pt x="6023" y="7791"/>
                    <a:pt x="6492" y="7647"/>
                    <a:pt x="6853" y="7503"/>
                  </a:cubicBezTo>
                  <a:cubicBezTo>
                    <a:pt x="6997" y="7467"/>
                    <a:pt x="7141" y="7395"/>
                    <a:pt x="7286" y="7322"/>
                  </a:cubicBezTo>
                  <a:cubicBezTo>
                    <a:pt x="7322" y="7286"/>
                    <a:pt x="7394" y="7286"/>
                    <a:pt x="7466" y="7214"/>
                  </a:cubicBezTo>
                  <a:lnTo>
                    <a:pt x="7538" y="7106"/>
                  </a:lnTo>
                  <a:cubicBezTo>
                    <a:pt x="7574" y="7070"/>
                    <a:pt x="7574" y="6998"/>
                    <a:pt x="7574" y="6926"/>
                  </a:cubicBezTo>
                  <a:cubicBezTo>
                    <a:pt x="7574" y="6854"/>
                    <a:pt x="7538" y="6745"/>
                    <a:pt x="7502" y="6709"/>
                  </a:cubicBezTo>
                  <a:cubicBezTo>
                    <a:pt x="7430" y="6637"/>
                    <a:pt x="7358" y="6601"/>
                    <a:pt x="7322" y="6565"/>
                  </a:cubicBezTo>
                  <a:cubicBezTo>
                    <a:pt x="7250" y="6529"/>
                    <a:pt x="7177" y="6529"/>
                    <a:pt x="7105" y="6493"/>
                  </a:cubicBezTo>
                  <a:cubicBezTo>
                    <a:pt x="6636" y="6349"/>
                    <a:pt x="6023" y="6204"/>
                    <a:pt x="5590" y="5952"/>
                  </a:cubicBezTo>
                  <a:cubicBezTo>
                    <a:pt x="5374" y="5844"/>
                    <a:pt x="5158" y="5699"/>
                    <a:pt x="5049" y="5591"/>
                  </a:cubicBezTo>
                  <a:cubicBezTo>
                    <a:pt x="4941" y="5447"/>
                    <a:pt x="4869" y="5303"/>
                    <a:pt x="4869" y="5158"/>
                  </a:cubicBezTo>
                  <a:cubicBezTo>
                    <a:pt x="4869" y="5014"/>
                    <a:pt x="4941" y="4798"/>
                    <a:pt x="5122" y="4545"/>
                  </a:cubicBezTo>
                  <a:cubicBezTo>
                    <a:pt x="5302" y="4293"/>
                    <a:pt x="5590" y="3968"/>
                    <a:pt x="6059" y="3608"/>
                  </a:cubicBezTo>
                  <a:cubicBezTo>
                    <a:pt x="7033" y="2850"/>
                    <a:pt x="8728" y="2093"/>
                    <a:pt x="10820" y="1516"/>
                  </a:cubicBezTo>
                  <a:cubicBezTo>
                    <a:pt x="12912" y="975"/>
                    <a:pt x="15365" y="578"/>
                    <a:pt x="17925" y="578"/>
                  </a:cubicBezTo>
                  <a:close/>
                  <a:moveTo>
                    <a:pt x="17925" y="1"/>
                  </a:moveTo>
                  <a:cubicBezTo>
                    <a:pt x="15329" y="1"/>
                    <a:pt x="12804" y="361"/>
                    <a:pt x="10676" y="939"/>
                  </a:cubicBezTo>
                  <a:cubicBezTo>
                    <a:pt x="8512" y="1516"/>
                    <a:pt x="6781" y="2309"/>
                    <a:pt x="5699" y="3139"/>
                  </a:cubicBezTo>
                  <a:cubicBezTo>
                    <a:pt x="5194" y="3535"/>
                    <a:pt x="4869" y="3860"/>
                    <a:pt x="4617" y="4221"/>
                  </a:cubicBezTo>
                  <a:cubicBezTo>
                    <a:pt x="4400" y="4545"/>
                    <a:pt x="4292" y="4834"/>
                    <a:pt x="4292" y="5158"/>
                  </a:cubicBezTo>
                  <a:cubicBezTo>
                    <a:pt x="4292" y="5483"/>
                    <a:pt x="4400" y="5772"/>
                    <a:pt x="4617" y="5988"/>
                  </a:cubicBezTo>
                  <a:cubicBezTo>
                    <a:pt x="4905" y="6313"/>
                    <a:pt x="5302" y="6493"/>
                    <a:pt x="5735" y="6673"/>
                  </a:cubicBezTo>
                  <a:cubicBezTo>
                    <a:pt x="6016" y="6801"/>
                    <a:pt x="6315" y="6893"/>
                    <a:pt x="6594" y="6974"/>
                  </a:cubicBezTo>
                  <a:lnTo>
                    <a:pt x="6594" y="6974"/>
                  </a:lnTo>
                  <a:cubicBezTo>
                    <a:pt x="6121" y="7126"/>
                    <a:pt x="5394" y="7360"/>
                    <a:pt x="4617" y="7719"/>
                  </a:cubicBezTo>
                  <a:cubicBezTo>
                    <a:pt x="3679" y="8116"/>
                    <a:pt x="2669" y="8729"/>
                    <a:pt x="1876" y="9595"/>
                  </a:cubicBezTo>
                  <a:cubicBezTo>
                    <a:pt x="613" y="11001"/>
                    <a:pt x="0" y="12985"/>
                    <a:pt x="0" y="14644"/>
                  </a:cubicBezTo>
                  <a:cubicBezTo>
                    <a:pt x="0" y="15329"/>
                    <a:pt x="108" y="15942"/>
                    <a:pt x="325" y="16483"/>
                  </a:cubicBezTo>
                  <a:cubicBezTo>
                    <a:pt x="541" y="17024"/>
                    <a:pt x="866" y="17457"/>
                    <a:pt x="1335" y="17746"/>
                  </a:cubicBezTo>
                  <a:cubicBezTo>
                    <a:pt x="1731" y="17962"/>
                    <a:pt x="2200" y="18034"/>
                    <a:pt x="2705" y="18034"/>
                  </a:cubicBezTo>
                  <a:cubicBezTo>
                    <a:pt x="3859" y="18034"/>
                    <a:pt x="5266" y="17638"/>
                    <a:pt x="6420" y="17277"/>
                  </a:cubicBezTo>
                  <a:cubicBezTo>
                    <a:pt x="7244" y="16985"/>
                    <a:pt x="7930" y="16692"/>
                    <a:pt x="8235" y="16559"/>
                  </a:cubicBezTo>
                  <a:lnTo>
                    <a:pt x="8235" y="16559"/>
                  </a:lnTo>
                  <a:lnTo>
                    <a:pt x="9341" y="17349"/>
                  </a:lnTo>
                  <a:cubicBezTo>
                    <a:pt x="9392" y="17375"/>
                    <a:pt x="9462" y="17400"/>
                    <a:pt x="9523" y="17400"/>
                  </a:cubicBezTo>
                  <a:cubicBezTo>
                    <a:pt x="9549" y="17400"/>
                    <a:pt x="9573" y="17396"/>
                    <a:pt x="9594" y="17385"/>
                  </a:cubicBezTo>
                  <a:lnTo>
                    <a:pt x="22106" y="14187"/>
                  </a:lnTo>
                  <a:lnTo>
                    <a:pt x="22106" y="14187"/>
                  </a:lnTo>
                  <a:cubicBezTo>
                    <a:pt x="22121" y="14314"/>
                    <a:pt x="22138" y="14495"/>
                    <a:pt x="22181" y="14752"/>
                  </a:cubicBezTo>
                  <a:cubicBezTo>
                    <a:pt x="22217" y="14897"/>
                    <a:pt x="22290" y="15041"/>
                    <a:pt x="22398" y="15113"/>
                  </a:cubicBezTo>
                  <a:cubicBezTo>
                    <a:pt x="22578" y="15293"/>
                    <a:pt x="22795" y="15365"/>
                    <a:pt x="23083" y="15438"/>
                  </a:cubicBezTo>
                  <a:cubicBezTo>
                    <a:pt x="23877" y="15618"/>
                    <a:pt x="25103" y="15654"/>
                    <a:pt x="26257" y="15654"/>
                  </a:cubicBezTo>
                  <a:lnTo>
                    <a:pt x="28529" y="15654"/>
                  </a:lnTo>
                  <a:cubicBezTo>
                    <a:pt x="28538" y="15645"/>
                    <a:pt x="28549" y="15640"/>
                    <a:pt x="28563" y="15640"/>
                  </a:cubicBezTo>
                  <a:cubicBezTo>
                    <a:pt x="28604" y="15640"/>
                    <a:pt x="28664" y="15681"/>
                    <a:pt x="28746" y="15762"/>
                  </a:cubicBezTo>
                  <a:cubicBezTo>
                    <a:pt x="28926" y="15979"/>
                    <a:pt x="29178" y="16411"/>
                    <a:pt x="29431" y="16916"/>
                  </a:cubicBezTo>
                  <a:cubicBezTo>
                    <a:pt x="29792" y="17746"/>
                    <a:pt x="30188" y="18792"/>
                    <a:pt x="30621" y="19766"/>
                  </a:cubicBezTo>
                  <a:cubicBezTo>
                    <a:pt x="31090" y="20775"/>
                    <a:pt x="31595" y="21677"/>
                    <a:pt x="32244" y="22218"/>
                  </a:cubicBezTo>
                  <a:cubicBezTo>
                    <a:pt x="33146" y="23012"/>
                    <a:pt x="34047" y="23372"/>
                    <a:pt x="34841" y="23372"/>
                  </a:cubicBezTo>
                  <a:cubicBezTo>
                    <a:pt x="35670" y="23372"/>
                    <a:pt x="36356" y="23012"/>
                    <a:pt x="36933" y="22471"/>
                  </a:cubicBezTo>
                  <a:cubicBezTo>
                    <a:pt x="37402" y="21966"/>
                    <a:pt x="38051" y="21172"/>
                    <a:pt x="38592" y="20198"/>
                  </a:cubicBezTo>
                  <a:cubicBezTo>
                    <a:pt x="39133" y="19225"/>
                    <a:pt x="39530" y="17998"/>
                    <a:pt x="39530" y="16736"/>
                  </a:cubicBezTo>
                  <a:cubicBezTo>
                    <a:pt x="39530" y="16556"/>
                    <a:pt x="39530" y="16375"/>
                    <a:pt x="39530" y="16195"/>
                  </a:cubicBezTo>
                  <a:cubicBezTo>
                    <a:pt x="39335" y="14081"/>
                    <a:pt x="38583" y="12890"/>
                    <a:pt x="38232" y="12438"/>
                  </a:cubicBezTo>
                  <a:lnTo>
                    <a:pt x="38232" y="12438"/>
                  </a:lnTo>
                  <a:cubicBezTo>
                    <a:pt x="38255" y="12407"/>
                    <a:pt x="38278" y="12373"/>
                    <a:pt x="38303" y="12336"/>
                  </a:cubicBezTo>
                  <a:cubicBezTo>
                    <a:pt x="38448" y="12155"/>
                    <a:pt x="38556" y="11867"/>
                    <a:pt x="38556" y="11470"/>
                  </a:cubicBezTo>
                  <a:cubicBezTo>
                    <a:pt x="38556" y="11254"/>
                    <a:pt x="38520" y="10965"/>
                    <a:pt x="38375" y="10677"/>
                  </a:cubicBezTo>
                  <a:cubicBezTo>
                    <a:pt x="38267" y="10460"/>
                    <a:pt x="38051" y="10316"/>
                    <a:pt x="37834" y="10208"/>
                  </a:cubicBezTo>
                  <a:cubicBezTo>
                    <a:pt x="37618" y="10136"/>
                    <a:pt x="37402" y="10100"/>
                    <a:pt x="37185" y="10100"/>
                  </a:cubicBezTo>
                  <a:cubicBezTo>
                    <a:pt x="36572" y="10100"/>
                    <a:pt x="35923" y="10280"/>
                    <a:pt x="35382" y="10460"/>
                  </a:cubicBezTo>
                  <a:cubicBezTo>
                    <a:pt x="35174" y="10516"/>
                    <a:pt x="34987" y="10577"/>
                    <a:pt x="34836" y="10630"/>
                  </a:cubicBezTo>
                  <a:lnTo>
                    <a:pt x="34836" y="10630"/>
                  </a:lnTo>
                  <a:cubicBezTo>
                    <a:pt x="34780" y="10251"/>
                    <a:pt x="34648" y="9604"/>
                    <a:pt x="34336" y="8585"/>
                  </a:cubicBezTo>
                  <a:cubicBezTo>
                    <a:pt x="34084" y="7647"/>
                    <a:pt x="33290" y="6204"/>
                    <a:pt x="31703" y="4762"/>
                  </a:cubicBezTo>
                  <a:cubicBezTo>
                    <a:pt x="30116" y="3319"/>
                    <a:pt x="27700" y="1840"/>
                    <a:pt x="24201" y="830"/>
                  </a:cubicBezTo>
                  <a:cubicBezTo>
                    <a:pt x="22181" y="253"/>
                    <a:pt x="20017" y="1"/>
                    <a:pt x="17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62"/>
            <p:cNvSpPr/>
            <p:nvPr/>
          </p:nvSpPr>
          <p:spPr>
            <a:xfrm>
              <a:off x="3553000" y="3237875"/>
              <a:ext cx="350775" cy="489200"/>
            </a:xfrm>
            <a:custGeom>
              <a:rect b="b" l="l" r="r" t="t"/>
              <a:pathLst>
                <a:path extrusionOk="0" h="19568" w="14031">
                  <a:moveTo>
                    <a:pt x="12612" y="1"/>
                  </a:moveTo>
                  <a:cubicBezTo>
                    <a:pt x="11647" y="1"/>
                    <a:pt x="9796" y="3410"/>
                    <a:pt x="8513" y="6678"/>
                  </a:cubicBezTo>
                  <a:cubicBezTo>
                    <a:pt x="6962" y="10717"/>
                    <a:pt x="1" y="15875"/>
                    <a:pt x="1227" y="17101"/>
                  </a:cubicBezTo>
                  <a:cubicBezTo>
                    <a:pt x="1976" y="17850"/>
                    <a:pt x="4325" y="19567"/>
                    <a:pt x="6731" y="19567"/>
                  </a:cubicBezTo>
                  <a:cubicBezTo>
                    <a:pt x="8265" y="19567"/>
                    <a:pt x="9822" y="18869"/>
                    <a:pt x="11001" y="16777"/>
                  </a:cubicBezTo>
                  <a:cubicBezTo>
                    <a:pt x="14031" y="11366"/>
                    <a:pt x="13129" y="618"/>
                    <a:pt x="13129" y="618"/>
                  </a:cubicBezTo>
                  <a:cubicBezTo>
                    <a:pt x="13019" y="191"/>
                    <a:pt x="12840" y="1"/>
                    <a:pt x="126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62"/>
            <p:cNvSpPr/>
            <p:nvPr/>
          </p:nvSpPr>
          <p:spPr>
            <a:xfrm>
              <a:off x="3580050" y="3238000"/>
              <a:ext cx="303900" cy="488725"/>
            </a:xfrm>
            <a:custGeom>
              <a:rect b="b" l="l" r="r" t="t"/>
              <a:pathLst>
                <a:path extrusionOk="0" h="19549" w="12156">
                  <a:moveTo>
                    <a:pt x="11542" y="0"/>
                  </a:moveTo>
                  <a:cubicBezTo>
                    <a:pt x="10569" y="0"/>
                    <a:pt x="8729" y="3391"/>
                    <a:pt x="7431" y="6673"/>
                  </a:cubicBezTo>
                  <a:cubicBezTo>
                    <a:pt x="5988" y="10388"/>
                    <a:pt x="1" y="15040"/>
                    <a:pt x="1" y="16735"/>
                  </a:cubicBezTo>
                  <a:cubicBezTo>
                    <a:pt x="1" y="16880"/>
                    <a:pt x="73" y="16988"/>
                    <a:pt x="145" y="17096"/>
                  </a:cubicBezTo>
                  <a:cubicBezTo>
                    <a:pt x="903" y="17854"/>
                    <a:pt x="3247" y="19549"/>
                    <a:pt x="5627" y="19549"/>
                  </a:cubicBezTo>
                  <a:cubicBezTo>
                    <a:pt x="7178" y="19549"/>
                    <a:pt x="8729" y="18863"/>
                    <a:pt x="9919" y="16772"/>
                  </a:cubicBezTo>
                  <a:cubicBezTo>
                    <a:pt x="11795" y="13381"/>
                    <a:pt x="12156" y="7863"/>
                    <a:pt x="12156" y="4256"/>
                  </a:cubicBezTo>
                  <a:cubicBezTo>
                    <a:pt x="12156" y="2092"/>
                    <a:pt x="12047" y="613"/>
                    <a:pt x="12047" y="613"/>
                  </a:cubicBezTo>
                  <a:cubicBezTo>
                    <a:pt x="11939" y="181"/>
                    <a:pt x="11759" y="0"/>
                    <a:pt x="11542" y="0"/>
                  </a:cubicBezTo>
                  <a:close/>
                </a:path>
              </a:pathLst>
            </a:custGeom>
            <a:solidFill>
              <a:srgbClr val="47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62"/>
            <p:cNvSpPr/>
            <p:nvPr/>
          </p:nvSpPr>
          <p:spPr>
            <a:xfrm>
              <a:off x="3572850" y="3229875"/>
              <a:ext cx="319225" cy="504975"/>
            </a:xfrm>
            <a:custGeom>
              <a:rect b="b" l="l" r="r" t="t"/>
              <a:pathLst>
                <a:path extrusionOk="0" h="20199" w="12769">
                  <a:moveTo>
                    <a:pt x="11830" y="614"/>
                  </a:moveTo>
                  <a:lnTo>
                    <a:pt x="11903" y="650"/>
                  </a:lnTo>
                  <a:cubicBezTo>
                    <a:pt x="11939" y="722"/>
                    <a:pt x="11975" y="830"/>
                    <a:pt x="12047" y="1011"/>
                  </a:cubicBezTo>
                  <a:cubicBezTo>
                    <a:pt x="12047" y="1049"/>
                    <a:pt x="12047" y="1118"/>
                    <a:pt x="12047" y="1227"/>
                  </a:cubicBezTo>
                  <a:cubicBezTo>
                    <a:pt x="12083" y="1732"/>
                    <a:pt x="12155" y="2958"/>
                    <a:pt x="12155" y="4581"/>
                  </a:cubicBezTo>
                  <a:cubicBezTo>
                    <a:pt x="12155" y="6385"/>
                    <a:pt x="12047" y="8657"/>
                    <a:pt x="11758" y="10893"/>
                  </a:cubicBezTo>
                  <a:cubicBezTo>
                    <a:pt x="11434" y="13129"/>
                    <a:pt x="10857" y="15293"/>
                    <a:pt x="9919" y="16952"/>
                  </a:cubicBezTo>
                  <a:cubicBezTo>
                    <a:pt x="9378" y="17962"/>
                    <a:pt x="8729" y="18611"/>
                    <a:pt x="8043" y="19008"/>
                  </a:cubicBezTo>
                  <a:cubicBezTo>
                    <a:pt x="7358" y="19405"/>
                    <a:pt x="6637" y="19585"/>
                    <a:pt x="5915" y="19585"/>
                  </a:cubicBezTo>
                  <a:cubicBezTo>
                    <a:pt x="4797" y="19585"/>
                    <a:pt x="3643" y="19188"/>
                    <a:pt x="2705" y="18684"/>
                  </a:cubicBezTo>
                  <a:cubicBezTo>
                    <a:pt x="1768" y="18179"/>
                    <a:pt x="1010" y="17565"/>
                    <a:pt x="650" y="17205"/>
                  </a:cubicBezTo>
                  <a:cubicBezTo>
                    <a:pt x="614" y="17169"/>
                    <a:pt x="614" y="17133"/>
                    <a:pt x="614" y="17060"/>
                  </a:cubicBezTo>
                  <a:cubicBezTo>
                    <a:pt x="577" y="16916"/>
                    <a:pt x="650" y="16700"/>
                    <a:pt x="830" y="16447"/>
                  </a:cubicBezTo>
                  <a:cubicBezTo>
                    <a:pt x="1082" y="15942"/>
                    <a:pt x="1587" y="15329"/>
                    <a:pt x="2200" y="14608"/>
                  </a:cubicBezTo>
                  <a:cubicBezTo>
                    <a:pt x="3138" y="13562"/>
                    <a:pt x="4364" y="12300"/>
                    <a:pt x="5446" y="11001"/>
                  </a:cubicBezTo>
                  <a:cubicBezTo>
                    <a:pt x="6529" y="9703"/>
                    <a:pt x="7502" y="8368"/>
                    <a:pt x="8007" y="7106"/>
                  </a:cubicBezTo>
                  <a:cubicBezTo>
                    <a:pt x="8656" y="5483"/>
                    <a:pt x="9414" y="3824"/>
                    <a:pt x="10135" y="2598"/>
                  </a:cubicBezTo>
                  <a:cubicBezTo>
                    <a:pt x="10532" y="1948"/>
                    <a:pt x="10857" y="1443"/>
                    <a:pt x="11181" y="1119"/>
                  </a:cubicBezTo>
                  <a:cubicBezTo>
                    <a:pt x="11325" y="938"/>
                    <a:pt x="11470" y="794"/>
                    <a:pt x="11578" y="722"/>
                  </a:cubicBezTo>
                  <a:cubicBezTo>
                    <a:pt x="11686" y="650"/>
                    <a:pt x="11794" y="614"/>
                    <a:pt x="11830" y="614"/>
                  </a:cubicBezTo>
                  <a:close/>
                  <a:moveTo>
                    <a:pt x="11830" y="1"/>
                  </a:moveTo>
                  <a:cubicBezTo>
                    <a:pt x="11614" y="37"/>
                    <a:pt x="11434" y="109"/>
                    <a:pt x="11253" y="217"/>
                  </a:cubicBezTo>
                  <a:cubicBezTo>
                    <a:pt x="10929" y="434"/>
                    <a:pt x="10640" y="758"/>
                    <a:pt x="10316" y="1191"/>
                  </a:cubicBezTo>
                  <a:cubicBezTo>
                    <a:pt x="9378" y="2525"/>
                    <a:pt x="8296" y="4726"/>
                    <a:pt x="7466" y="6890"/>
                  </a:cubicBezTo>
                  <a:cubicBezTo>
                    <a:pt x="6781" y="8657"/>
                    <a:pt x="4942" y="10749"/>
                    <a:pt x="3246" y="12588"/>
                  </a:cubicBezTo>
                  <a:cubicBezTo>
                    <a:pt x="2417" y="13490"/>
                    <a:pt x="1623" y="14355"/>
                    <a:pt x="1010" y="15113"/>
                  </a:cubicBezTo>
                  <a:cubicBezTo>
                    <a:pt x="722" y="15474"/>
                    <a:pt x="469" y="15834"/>
                    <a:pt x="289" y="16123"/>
                  </a:cubicBezTo>
                  <a:cubicBezTo>
                    <a:pt x="109" y="16447"/>
                    <a:pt x="0" y="16736"/>
                    <a:pt x="0" y="17060"/>
                  </a:cubicBezTo>
                  <a:cubicBezTo>
                    <a:pt x="0" y="17241"/>
                    <a:pt x="72" y="17493"/>
                    <a:pt x="217" y="17638"/>
                  </a:cubicBezTo>
                  <a:cubicBezTo>
                    <a:pt x="650" y="18034"/>
                    <a:pt x="1407" y="18647"/>
                    <a:pt x="2417" y="19188"/>
                  </a:cubicBezTo>
                  <a:cubicBezTo>
                    <a:pt x="3427" y="19729"/>
                    <a:pt x="4653" y="20198"/>
                    <a:pt x="5915" y="20198"/>
                  </a:cubicBezTo>
                  <a:cubicBezTo>
                    <a:pt x="6745" y="20198"/>
                    <a:pt x="7574" y="19982"/>
                    <a:pt x="8332" y="19513"/>
                  </a:cubicBezTo>
                  <a:cubicBezTo>
                    <a:pt x="9125" y="19080"/>
                    <a:pt x="9847" y="18323"/>
                    <a:pt x="10460" y="17241"/>
                  </a:cubicBezTo>
                  <a:cubicBezTo>
                    <a:pt x="11434" y="15474"/>
                    <a:pt x="12011" y="13237"/>
                    <a:pt x="12335" y="10965"/>
                  </a:cubicBezTo>
                  <a:cubicBezTo>
                    <a:pt x="12660" y="8693"/>
                    <a:pt x="12768" y="6385"/>
                    <a:pt x="12768" y="4581"/>
                  </a:cubicBezTo>
                  <a:cubicBezTo>
                    <a:pt x="12768" y="2417"/>
                    <a:pt x="12624" y="902"/>
                    <a:pt x="12624" y="902"/>
                  </a:cubicBezTo>
                  <a:lnTo>
                    <a:pt x="12624" y="866"/>
                  </a:lnTo>
                  <a:cubicBezTo>
                    <a:pt x="12552" y="614"/>
                    <a:pt x="12480" y="434"/>
                    <a:pt x="12335" y="289"/>
                  </a:cubicBezTo>
                  <a:cubicBezTo>
                    <a:pt x="12227" y="109"/>
                    <a:pt x="12011" y="1"/>
                    <a:pt x="118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62"/>
            <p:cNvSpPr/>
            <p:nvPr/>
          </p:nvSpPr>
          <p:spPr>
            <a:xfrm>
              <a:off x="3224800" y="2836750"/>
              <a:ext cx="786275" cy="880150"/>
            </a:xfrm>
            <a:custGeom>
              <a:rect b="b" l="l" r="r" t="t"/>
              <a:pathLst>
                <a:path extrusionOk="0" h="35206" w="31451">
                  <a:moveTo>
                    <a:pt x="19513" y="0"/>
                  </a:moveTo>
                  <a:cubicBezTo>
                    <a:pt x="19512" y="1"/>
                    <a:pt x="3138" y="4256"/>
                    <a:pt x="0" y="5663"/>
                  </a:cubicBezTo>
                  <a:cubicBezTo>
                    <a:pt x="0" y="5663"/>
                    <a:pt x="253" y="14211"/>
                    <a:pt x="3535" y="23156"/>
                  </a:cubicBezTo>
                  <a:cubicBezTo>
                    <a:pt x="6817" y="32064"/>
                    <a:pt x="12335" y="35094"/>
                    <a:pt x="14716" y="35202"/>
                  </a:cubicBezTo>
                  <a:cubicBezTo>
                    <a:pt x="14753" y="35204"/>
                    <a:pt x="14791" y="35205"/>
                    <a:pt x="14830" y="35205"/>
                  </a:cubicBezTo>
                  <a:cubicBezTo>
                    <a:pt x="17272" y="35205"/>
                    <a:pt x="21672" y="30736"/>
                    <a:pt x="23660" y="26546"/>
                  </a:cubicBezTo>
                  <a:cubicBezTo>
                    <a:pt x="25680" y="22254"/>
                    <a:pt x="27051" y="17349"/>
                    <a:pt x="27051" y="17349"/>
                  </a:cubicBezTo>
                  <a:cubicBezTo>
                    <a:pt x="27051" y="17349"/>
                    <a:pt x="29972" y="16339"/>
                    <a:pt x="30730" y="13706"/>
                  </a:cubicBezTo>
                  <a:cubicBezTo>
                    <a:pt x="31451" y="11073"/>
                    <a:pt x="31343" y="8657"/>
                    <a:pt x="29323" y="8404"/>
                  </a:cubicBezTo>
                  <a:cubicBezTo>
                    <a:pt x="29239" y="8394"/>
                    <a:pt x="29158" y="8389"/>
                    <a:pt x="29078" y="8389"/>
                  </a:cubicBezTo>
                  <a:cubicBezTo>
                    <a:pt x="27233" y="8389"/>
                    <a:pt x="26438" y="11073"/>
                    <a:pt x="26438" y="11073"/>
                  </a:cubicBezTo>
                  <a:cubicBezTo>
                    <a:pt x="26438" y="11073"/>
                    <a:pt x="23913" y="9414"/>
                    <a:pt x="22903" y="6168"/>
                  </a:cubicBezTo>
                  <a:cubicBezTo>
                    <a:pt x="22001" y="3236"/>
                    <a:pt x="23517" y="908"/>
                    <a:pt x="23130" y="908"/>
                  </a:cubicBezTo>
                  <a:cubicBezTo>
                    <a:pt x="23084" y="908"/>
                    <a:pt x="23011" y="941"/>
                    <a:pt x="22903" y="1010"/>
                  </a:cubicBezTo>
                  <a:cubicBezTo>
                    <a:pt x="21982" y="1569"/>
                    <a:pt x="20222" y="3298"/>
                    <a:pt x="19180" y="3298"/>
                  </a:cubicBezTo>
                  <a:cubicBezTo>
                    <a:pt x="19080" y="3298"/>
                    <a:pt x="18986" y="3282"/>
                    <a:pt x="18900" y="3247"/>
                  </a:cubicBezTo>
                  <a:cubicBezTo>
                    <a:pt x="17890" y="2886"/>
                    <a:pt x="19513" y="1"/>
                    <a:pt x="19513"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62"/>
            <p:cNvSpPr/>
            <p:nvPr/>
          </p:nvSpPr>
          <p:spPr>
            <a:xfrm>
              <a:off x="3217575" y="2829200"/>
              <a:ext cx="793500" cy="895725"/>
            </a:xfrm>
            <a:custGeom>
              <a:rect b="b" l="l" r="r" t="t"/>
              <a:pathLst>
                <a:path extrusionOk="0" h="35829" w="31740">
                  <a:moveTo>
                    <a:pt x="19227" y="757"/>
                  </a:moveTo>
                  <a:cubicBezTo>
                    <a:pt x="19168" y="873"/>
                    <a:pt x="19106" y="999"/>
                    <a:pt x="19044" y="1132"/>
                  </a:cubicBezTo>
                  <a:cubicBezTo>
                    <a:pt x="18792" y="1709"/>
                    <a:pt x="18539" y="2358"/>
                    <a:pt x="18539" y="2935"/>
                  </a:cubicBezTo>
                  <a:cubicBezTo>
                    <a:pt x="18539" y="3116"/>
                    <a:pt x="18575" y="3296"/>
                    <a:pt x="18648" y="3476"/>
                  </a:cubicBezTo>
                  <a:cubicBezTo>
                    <a:pt x="18720" y="3621"/>
                    <a:pt x="18864" y="3765"/>
                    <a:pt x="19080" y="3837"/>
                  </a:cubicBezTo>
                  <a:cubicBezTo>
                    <a:pt x="19189" y="3873"/>
                    <a:pt x="19333" y="3909"/>
                    <a:pt x="19441" y="3909"/>
                  </a:cubicBezTo>
                  <a:cubicBezTo>
                    <a:pt x="19802" y="3909"/>
                    <a:pt x="20126" y="3765"/>
                    <a:pt x="20487" y="3585"/>
                  </a:cubicBezTo>
                  <a:cubicBezTo>
                    <a:pt x="21028" y="3332"/>
                    <a:pt x="21569" y="2899"/>
                    <a:pt x="22074" y="2503"/>
                  </a:cubicBezTo>
                  <a:cubicBezTo>
                    <a:pt x="22443" y="2239"/>
                    <a:pt x="22794" y="1955"/>
                    <a:pt x="23082" y="1752"/>
                  </a:cubicBezTo>
                  <a:lnTo>
                    <a:pt x="23082" y="1752"/>
                  </a:lnTo>
                  <a:cubicBezTo>
                    <a:pt x="22898" y="2318"/>
                    <a:pt x="22615" y="3308"/>
                    <a:pt x="22615" y="4486"/>
                  </a:cubicBezTo>
                  <a:cubicBezTo>
                    <a:pt x="22615" y="5135"/>
                    <a:pt x="22687" y="5821"/>
                    <a:pt x="22904" y="6542"/>
                  </a:cubicBezTo>
                  <a:cubicBezTo>
                    <a:pt x="23949" y="9932"/>
                    <a:pt x="26546" y="11591"/>
                    <a:pt x="26546" y="11628"/>
                  </a:cubicBezTo>
                  <a:cubicBezTo>
                    <a:pt x="26600" y="11646"/>
                    <a:pt x="26645" y="11655"/>
                    <a:pt x="26691" y="11655"/>
                  </a:cubicBezTo>
                  <a:cubicBezTo>
                    <a:pt x="26736" y="11655"/>
                    <a:pt x="26781" y="11646"/>
                    <a:pt x="26835" y="11628"/>
                  </a:cubicBezTo>
                  <a:cubicBezTo>
                    <a:pt x="26907" y="11628"/>
                    <a:pt x="26979" y="11555"/>
                    <a:pt x="27015" y="11447"/>
                  </a:cubicBezTo>
                  <a:lnTo>
                    <a:pt x="27015" y="11411"/>
                  </a:lnTo>
                  <a:cubicBezTo>
                    <a:pt x="27051" y="11303"/>
                    <a:pt x="27268" y="10654"/>
                    <a:pt x="27700" y="10077"/>
                  </a:cubicBezTo>
                  <a:cubicBezTo>
                    <a:pt x="27881" y="9788"/>
                    <a:pt x="28133" y="9500"/>
                    <a:pt x="28422" y="9319"/>
                  </a:cubicBezTo>
                  <a:cubicBezTo>
                    <a:pt x="28710" y="9139"/>
                    <a:pt x="28999" y="8995"/>
                    <a:pt x="29360" y="8995"/>
                  </a:cubicBezTo>
                  <a:cubicBezTo>
                    <a:pt x="29432" y="8995"/>
                    <a:pt x="29504" y="8995"/>
                    <a:pt x="29576" y="9031"/>
                  </a:cubicBezTo>
                  <a:cubicBezTo>
                    <a:pt x="30153" y="9103"/>
                    <a:pt x="30514" y="9319"/>
                    <a:pt x="30766" y="9716"/>
                  </a:cubicBezTo>
                  <a:cubicBezTo>
                    <a:pt x="31019" y="10113"/>
                    <a:pt x="31127" y="10690"/>
                    <a:pt x="31127" y="11375"/>
                  </a:cubicBezTo>
                  <a:cubicBezTo>
                    <a:pt x="31127" y="12096"/>
                    <a:pt x="30983" y="12998"/>
                    <a:pt x="30694" y="13936"/>
                  </a:cubicBezTo>
                  <a:cubicBezTo>
                    <a:pt x="30369" y="15162"/>
                    <a:pt x="29504" y="16028"/>
                    <a:pt x="28710" y="16569"/>
                  </a:cubicBezTo>
                  <a:cubicBezTo>
                    <a:pt x="28314" y="16857"/>
                    <a:pt x="27953" y="17038"/>
                    <a:pt x="27700" y="17182"/>
                  </a:cubicBezTo>
                  <a:cubicBezTo>
                    <a:pt x="27556" y="17254"/>
                    <a:pt x="27448" y="17290"/>
                    <a:pt x="27376" y="17326"/>
                  </a:cubicBezTo>
                  <a:lnTo>
                    <a:pt x="27268" y="17362"/>
                  </a:lnTo>
                  <a:cubicBezTo>
                    <a:pt x="27159" y="17398"/>
                    <a:pt x="27087" y="17470"/>
                    <a:pt x="27051" y="17579"/>
                  </a:cubicBezTo>
                  <a:cubicBezTo>
                    <a:pt x="27051" y="17579"/>
                    <a:pt x="26979" y="17867"/>
                    <a:pt x="26835" y="18408"/>
                  </a:cubicBezTo>
                  <a:cubicBezTo>
                    <a:pt x="26330" y="19959"/>
                    <a:pt x="25176" y="23530"/>
                    <a:pt x="23697" y="26704"/>
                  </a:cubicBezTo>
                  <a:cubicBezTo>
                    <a:pt x="22723" y="28795"/>
                    <a:pt x="21136" y="30923"/>
                    <a:pt x="19477" y="32546"/>
                  </a:cubicBezTo>
                  <a:cubicBezTo>
                    <a:pt x="18684" y="33376"/>
                    <a:pt x="17854" y="34025"/>
                    <a:pt x="17097" y="34494"/>
                  </a:cubicBezTo>
                  <a:cubicBezTo>
                    <a:pt x="16339" y="34963"/>
                    <a:pt x="15618" y="35215"/>
                    <a:pt x="15113" y="35215"/>
                  </a:cubicBezTo>
                  <a:lnTo>
                    <a:pt x="15041" y="35215"/>
                  </a:lnTo>
                  <a:cubicBezTo>
                    <a:pt x="13959" y="35179"/>
                    <a:pt x="12011" y="34422"/>
                    <a:pt x="9955" y="32546"/>
                  </a:cubicBezTo>
                  <a:cubicBezTo>
                    <a:pt x="7900" y="30707"/>
                    <a:pt x="5736" y="27750"/>
                    <a:pt x="4113" y="23349"/>
                  </a:cubicBezTo>
                  <a:cubicBezTo>
                    <a:pt x="2490" y="18913"/>
                    <a:pt x="1588" y="14549"/>
                    <a:pt x="1119" y="11303"/>
                  </a:cubicBezTo>
                  <a:cubicBezTo>
                    <a:pt x="903" y="9680"/>
                    <a:pt x="758" y="8345"/>
                    <a:pt x="686" y="7408"/>
                  </a:cubicBezTo>
                  <a:cubicBezTo>
                    <a:pt x="650" y="6939"/>
                    <a:pt x="614" y="6578"/>
                    <a:pt x="614" y="6326"/>
                  </a:cubicBezTo>
                  <a:cubicBezTo>
                    <a:pt x="614" y="6256"/>
                    <a:pt x="614" y="6195"/>
                    <a:pt x="614" y="6142"/>
                  </a:cubicBezTo>
                  <a:lnTo>
                    <a:pt x="614" y="6142"/>
                  </a:lnTo>
                  <a:cubicBezTo>
                    <a:pt x="1427" y="5813"/>
                    <a:pt x="2924" y="5309"/>
                    <a:pt x="4762" y="4775"/>
                  </a:cubicBezTo>
                  <a:cubicBezTo>
                    <a:pt x="7719" y="3873"/>
                    <a:pt x="11506" y="2827"/>
                    <a:pt x="14536" y="1998"/>
                  </a:cubicBezTo>
                  <a:cubicBezTo>
                    <a:pt x="16051" y="1601"/>
                    <a:pt x="17385" y="1240"/>
                    <a:pt x="18359" y="988"/>
                  </a:cubicBezTo>
                  <a:cubicBezTo>
                    <a:pt x="18699" y="896"/>
                    <a:pt x="18992" y="819"/>
                    <a:pt x="19227" y="757"/>
                  </a:cubicBezTo>
                  <a:close/>
                  <a:moveTo>
                    <a:pt x="19816" y="0"/>
                  </a:moveTo>
                  <a:cubicBezTo>
                    <a:pt x="19786" y="0"/>
                    <a:pt x="19757" y="5"/>
                    <a:pt x="19730" y="14"/>
                  </a:cubicBezTo>
                  <a:cubicBezTo>
                    <a:pt x="19730" y="14"/>
                    <a:pt x="15618" y="1060"/>
                    <a:pt x="11146" y="2322"/>
                  </a:cubicBezTo>
                  <a:cubicBezTo>
                    <a:pt x="8909" y="2935"/>
                    <a:pt x="6565" y="3585"/>
                    <a:pt x="4581" y="4198"/>
                  </a:cubicBezTo>
                  <a:cubicBezTo>
                    <a:pt x="2598" y="4775"/>
                    <a:pt x="1011" y="5316"/>
                    <a:pt x="181" y="5676"/>
                  </a:cubicBezTo>
                  <a:cubicBezTo>
                    <a:pt x="73" y="5713"/>
                    <a:pt x="1" y="5821"/>
                    <a:pt x="1" y="5965"/>
                  </a:cubicBezTo>
                  <a:cubicBezTo>
                    <a:pt x="1" y="5965"/>
                    <a:pt x="253" y="14549"/>
                    <a:pt x="3536" y="23530"/>
                  </a:cubicBezTo>
                  <a:cubicBezTo>
                    <a:pt x="5195" y="28038"/>
                    <a:pt x="7431" y="31068"/>
                    <a:pt x="9559" y="33015"/>
                  </a:cubicBezTo>
                  <a:cubicBezTo>
                    <a:pt x="11687" y="34927"/>
                    <a:pt x="13706" y="35756"/>
                    <a:pt x="15005" y="35829"/>
                  </a:cubicBezTo>
                  <a:lnTo>
                    <a:pt x="15113" y="35829"/>
                  </a:lnTo>
                  <a:cubicBezTo>
                    <a:pt x="15798" y="35829"/>
                    <a:pt x="16592" y="35504"/>
                    <a:pt x="17385" y="34999"/>
                  </a:cubicBezTo>
                  <a:cubicBezTo>
                    <a:pt x="19838" y="33520"/>
                    <a:pt x="22687" y="30202"/>
                    <a:pt x="24238" y="26956"/>
                  </a:cubicBezTo>
                  <a:cubicBezTo>
                    <a:pt x="26041" y="23124"/>
                    <a:pt x="27327" y="18802"/>
                    <a:pt x="27582" y="17895"/>
                  </a:cubicBezTo>
                  <a:lnTo>
                    <a:pt x="27582" y="17895"/>
                  </a:lnTo>
                  <a:cubicBezTo>
                    <a:pt x="27834" y="17799"/>
                    <a:pt x="28411" y="17541"/>
                    <a:pt x="29071" y="17074"/>
                  </a:cubicBezTo>
                  <a:cubicBezTo>
                    <a:pt x="29901" y="16461"/>
                    <a:pt x="30874" y="15487"/>
                    <a:pt x="31307" y="14080"/>
                  </a:cubicBezTo>
                  <a:cubicBezTo>
                    <a:pt x="31560" y="13142"/>
                    <a:pt x="31740" y="12205"/>
                    <a:pt x="31740" y="11375"/>
                  </a:cubicBezTo>
                  <a:cubicBezTo>
                    <a:pt x="31740" y="10618"/>
                    <a:pt x="31596" y="9932"/>
                    <a:pt x="31271" y="9391"/>
                  </a:cubicBezTo>
                  <a:cubicBezTo>
                    <a:pt x="30946" y="8886"/>
                    <a:pt x="30369" y="8490"/>
                    <a:pt x="29648" y="8418"/>
                  </a:cubicBezTo>
                  <a:lnTo>
                    <a:pt x="29360" y="8418"/>
                  </a:lnTo>
                  <a:cubicBezTo>
                    <a:pt x="28855" y="8418"/>
                    <a:pt x="28386" y="8598"/>
                    <a:pt x="27989" y="8886"/>
                  </a:cubicBezTo>
                  <a:cubicBezTo>
                    <a:pt x="27448" y="9283"/>
                    <a:pt x="27051" y="9896"/>
                    <a:pt x="26799" y="10365"/>
                  </a:cubicBezTo>
                  <a:cubicBezTo>
                    <a:pt x="26706" y="10551"/>
                    <a:pt x="26632" y="10723"/>
                    <a:pt x="26577" y="10865"/>
                  </a:cubicBezTo>
                  <a:lnTo>
                    <a:pt x="26577" y="10865"/>
                  </a:lnTo>
                  <a:cubicBezTo>
                    <a:pt x="25881" y="10313"/>
                    <a:pt x="24225" y="8805"/>
                    <a:pt x="23481" y="6362"/>
                  </a:cubicBezTo>
                  <a:cubicBezTo>
                    <a:pt x="23300" y="5713"/>
                    <a:pt x="23192" y="5063"/>
                    <a:pt x="23192" y="4486"/>
                  </a:cubicBezTo>
                  <a:cubicBezTo>
                    <a:pt x="23192" y="3729"/>
                    <a:pt x="23336" y="3044"/>
                    <a:pt x="23481" y="2503"/>
                  </a:cubicBezTo>
                  <a:cubicBezTo>
                    <a:pt x="23553" y="2214"/>
                    <a:pt x="23625" y="1998"/>
                    <a:pt x="23697" y="1781"/>
                  </a:cubicBezTo>
                  <a:cubicBezTo>
                    <a:pt x="23733" y="1601"/>
                    <a:pt x="23769" y="1457"/>
                    <a:pt x="23805" y="1312"/>
                  </a:cubicBezTo>
                  <a:cubicBezTo>
                    <a:pt x="23805" y="1240"/>
                    <a:pt x="23769" y="1168"/>
                    <a:pt x="23733" y="1060"/>
                  </a:cubicBezTo>
                  <a:cubicBezTo>
                    <a:pt x="23697" y="1024"/>
                    <a:pt x="23625" y="952"/>
                    <a:pt x="23589" y="916"/>
                  </a:cubicBezTo>
                  <a:cubicBezTo>
                    <a:pt x="23517" y="916"/>
                    <a:pt x="23481" y="880"/>
                    <a:pt x="23408" y="880"/>
                  </a:cubicBezTo>
                  <a:cubicBezTo>
                    <a:pt x="23336" y="916"/>
                    <a:pt x="23264" y="916"/>
                    <a:pt x="23228" y="952"/>
                  </a:cubicBezTo>
                  <a:cubicBezTo>
                    <a:pt x="23156" y="988"/>
                    <a:pt x="23084" y="988"/>
                    <a:pt x="23048" y="1024"/>
                  </a:cubicBezTo>
                  <a:cubicBezTo>
                    <a:pt x="22543" y="1348"/>
                    <a:pt x="21894" y="1925"/>
                    <a:pt x="21208" y="2430"/>
                  </a:cubicBezTo>
                  <a:cubicBezTo>
                    <a:pt x="20848" y="2683"/>
                    <a:pt x="20523" y="2899"/>
                    <a:pt x="20198" y="3044"/>
                  </a:cubicBezTo>
                  <a:cubicBezTo>
                    <a:pt x="19910" y="3224"/>
                    <a:pt x="19621" y="3296"/>
                    <a:pt x="19441" y="3296"/>
                  </a:cubicBezTo>
                  <a:lnTo>
                    <a:pt x="19297" y="3296"/>
                  </a:lnTo>
                  <a:lnTo>
                    <a:pt x="19189" y="3188"/>
                  </a:lnTo>
                  <a:cubicBezTo>
                    <a:pt x="19153" y="3152"/>
                    <a:pt x="19153" y="3080"/>
                    <a:pt x="19153" y="2935"/>
                  </a:cubicBezTo>
                  <a:cubicBezTo>
                    <a:pt x="19153" y="2539"/>
                    <a:pt x="19369" y="1889"/>
                    <a:pt x="19585" y="1384"/>
                  </a:cubicBezTo>
                  <a:cubicBezTo>
                    <a:pt x="19730" y="1096"/>
                    <a:pt x="19838" y="880"/>
                    <a:pt x="19910" y="699"/>
                  </a:cubicBezTo>
                  <a:cubicBezTo>
                    <a:pt x="19946" y="627"/>
                    <a:pt x="19982" y="555"/>
                    <a:pt x="20018" y="519"/>
                  </a:cubicBezTo>
                  <a:lnTo>
                    <a:pt x="20054" y="447"/>
                  </a:lnTo>
                  <a:cubicBezTo>
                    <a:pt x="20126" y="339"/>
                    <a:pt x="20126" y="194"/>
                    <a:pt x="20054" y="122"/>
                  </a:cubicBezTo>
                  <a:cubicBezTo>
                    <a:pt x="20000" y="41"/>
                    <a:pt x="19905" y="0"/>
                    <a:pt x="198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62"/>
            <p:cNvSpPr/>
            <p:nvPr/>
          </p:nvSpPr>
          <p:spPr>
            <a:xfrm>
              <a:off x="3751375" y="3083575"/>
              <a:ext cx="155125" cy="68600"/>
            </a:xfrm>
            <a:custGeom>
              <a:rect b="b" l="l" r="r" t="t"/>
              <a:pathLst>
                <a:path extrusionOk="0" h="2744" w="6205">
                  <a:moveTo>
                    <a:pt x="5848" y="1"/>
                  </a:moveTo>
                  <a:cubicBezTo>
                    <a:pt x="5822" y="1"/>
                    <a:pt x="5796" y="4"/>
                    <a:pt x="5771" y="10"/>
                  </a:cubicBezTo>
                  <a:lnTo>
                    <a:pt x="217" y="2174"/>
                  </a:lnTo>
                  <a:cubicBezTo>
                    <a:pt x="73" y="2210"/>
                    <a:pt x="1" y="2390"/>
                    <a:pt x="73" y="2571"/>
                  </a:cubicBezTo>
                  <a:cubicBezTo>
                    <a:pt x="99" y="2676"/>
                    <a:pt x="203" y="2743"/>
                    <a:pt x="313" y="2743"/>
                  </a:cubicBezTo>
                  <a:cubicBezTo>
                    <a:pt x="354" y="2743"/>
                    <a:pt x="395" y="2734"/>
                    <a:pt x="433" y="2715"/>
                  </a:cubicBezTo>
                  <a:lnTo>
                    <a:pt x="5988" y="587"/>
                  </a:lnTo>
                  <a:cubicBezTo>
                    <a:pt x="6132" y="515"/>
                    <a:pt x="6204" y="334"/>
                    <a:pt x="6168" y="190"/>
                  </a:cubicBezTo>
                  <a:cubicBezTo>
                    <a:pt x="6108" y="71"/>
                    <a:pt x="5974" y="1"/>
                    <a:pt x="58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62"/>
            <p:cNvSpPr/>
            <p:nvPr/>
          </p:nvSpPr>
          <p:spPr>
            <a:xfrm>
              <a:off x="3156275" y="3109950"/>
              <a:ext cx="628500" cy="217975"/>
            </a:xfrm>
            <a:custGeom>
              <a:rect b="b" l="l" r="r" t="t"/>
              <a:pathLst>
                <a:path extrusionOk="0" h="8719" w="25140">
                  <a:moveTo>
                    <a:pt x="0" y="1"/>
                  </a:moveTo>
                  <a:cubicBezTo>
                    <a:pt x="0" y="1"/>
                    <a:pt x="109" y="3535"/>
                    <a:pt x="1876" y="5555"/>
                  </a:cubicBezTo>
                  <a:cubicBezTo>
                    <a:pt x="3144" y="6979"/>
                    <a:pt x="5380" y="7511"/>
                    <a:pt x="7047" y="7511"/>
                  </a:cubicBezTo>
                  <a:cubicBezTo>
                    <a:pt x="7702" y="7511"/>
                    <a:pt x="8270" y="7429"/>
                    <a:pt x="8656" y="7286"/>
                  </a:cubicBezTo>
                  <a:cubicBezTo>
                    <a:pt x="9996" y="6840"/>
                    <a:pt x="9831" y="3255"/>
                    <a:pt x="11120" y="3255"/>
                  </a:cubicBezTo>
                  <a:cubicBezTo>
                    <a:pt x="11184" y="3255"/>
                    <a:pt x="11253" y="3264"/>
                    <a:pt x="11325" y="3283"/>
                  </a:cubicBezTo>
                  <a:cubicBezTo>
                    <a:pt x="12804" y="3644"/>
                    <a:pt x="12552" y="5303"/>
                    <a:pt x="13201" y="6817"/>
                  </a:cubicBezTo>
                  <a:cubicBezTo>
                    <a:pt x="13814" y="8296"/>
                    <a:pt x="14463" y="8188"/>
                    <a:pt x="17204" y="8549"/>
                  </a:cubicBezTo>
                  <a:cubicBezTo>
                    <a:pt x="17971" y="8658"/>
                    <a:pt x="18726" y="8718"/>
                    <a:pt x="19439" y="8718"/>
                  </a:cubicBezTo>
                  <a:cubicBezTo>
                    <a:pt x="21311" y="8718"/>
                    <a:pt x="22893" y="8305"/>
                    <a:pt x="23624" y="7286"/>
                  </a:cubicBezTo>
                  <a:cubicBezTo>
                    <a:pt x="24634" y="5916"/>
                    <a:pt x="25139" y="1624"/>
                    <a:pt x="24129" y="1407"/>
                  </a:cubicBezTo>
                  <a:cubicBezTo>
                    <a:pt x="23922" y="1355"/>
                    <a:pt x="23613" y="1334"/>
                    <a:pt x="23223" y="1334"/>
                  </a:cubicBezTo>
                  <a:cubicBezTo>
                    <a:pt x="21714" y="1334"/>
                    <a:pt x="18980" y="1653"/>
                    <a:pt x="16086" y="1768"/>
                  </a:cubicBezTo>
                  <a:cubicBezTo>
                    <a:pt x="12444" y="1876"/>
                    <a:pt x="11073" y="2021"/>
                    <a:pt x="11073" y="2021"/>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62"/>
            <p:cNvSpPr/>
            <p:nvPr/>
          </p:nvSpPr>
          <p:spPr>
            <a:xfrm>
              <a:off x="3501625" y="3169475"/>
              <a:ext cx="275025" cy="158450"/>
            </a:xfrm>
            <a:custGeom>
              <a:rect b="b" l="l" r="r" t="t"/>
              <a:pathLst>
                <a:path extrusionOk="0" h="6338" w="11001">
                  <a:moveTo>
                    <a:pt x="10820" y="0"/>
                  </a:moveTo>
                  <a:lnTo>
                    <a:pt x="0" y="5374"/>
                  </a:lnTo>
                  <a:cubicBezTo>
                    <a:pt x="577" y="5879"/>
                    <a:pt x="1443" y="5915"/>
                    <a:pt x="3390" y="6168"/>
                  </a:cubicBezTo>
                  <a:cubicBezTo>
                    <a:pt x="4157" y="6277"/>
                    <a:pt x="4912" y="6337"/>
                    <a:pt x="5625" y="6337"/>
                  </a:cubicBezTo>
                  <a:cubicBezTo>
                    <a:pt x="7497" y="6337"/>
                    <a:pt x="9079" y="5924"/>
                    <a:pt x="9810" y="4905"/>
                  </a:cubicBezTo>
                  <a:cubicBezTo>
                    <a:pt x="10568" y="3932"/>
                    <a:pt x="11001" y="1407"/>
                    <a:pt x="10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62"/>
            <p:cNvSpPr/>
            <p:nvPr/>
          </p:nvSpPr>
          <p:spPr>
            <a:xfrm>
              <a:off x="3217575" y="3153250"/>
              <a:ext cx="351700" cy="144800"/>
            </a:xfrm>
            <a:custGeom>
              <a:rect b="b" l="l" r="r" t="t"/>
              <a:pathLst>
                <a:path extrusionOk="0" h="5792" w="14068">
                  <a:moveTo>
                    <a:pt x="14067" y="0"/>
                  </a:moveTo>
                  <a:lnTo>
                    <a:pt x="14067" y="0"/>
                  </a:lnTo>
                  <a:cubicBezTo>
                    <a:pt x="13923" y="36"/>
                    <a:pt x="13779" y="36"/>
                    <a:pt x="13634" y="36"/>
                  </a:cubicBezTo>
                  <a:cubicBezTo>
                    <a:pt x="12552" y="72"/>
                    <a:pt x="11687" y="108"/>
                    <a:pt x="10965" y="144"/>
                  </a:cubicBezTo>
                  <a:lnTo>
                    <a:pt x="1" y="4364"/>
                  </a:lnTo>
                  <a:cubicBezTo>
                    <a:pt x="1302" y="5395"/>
                    <a:pt x="3138" y="5791"/>
                    <a:pt x="4564" y="5791"/>
                  </a:cubicBezTo>
                  <a:cubicBezTo>
                    <a:pt x="5234" y="5791"/>
                    <a:pt x="5813" y="5704"/>
                    <a:pt x="6204" y="5554"/>
                  </a:cubicBezTo>
                  <a:cubicBezTo>
                    <a:pt x="7544" y="5108"/>
                    <a:pt x="7379" y="1523"/>
                    <a:pt x="8668" y="1523"/>
                  </a:cubicBezTo>
                  <a:cubicBezTo>
                    <a:pt x="8732" y="1523"/>
                    <a:pt x="8801" y="1532"/>
                    <a:pt x="8873" y="1551"/>
                  </a:cubicBezTo>
                  <a:cubicBezTo>
                    <a:pt x="9739" y="1767"/>
                    <a:pt x="10028" y="2453"/>
                    <a:pt x="10244" y="3282"/>
                  </a:cubicBezTo>
                  <a:lnTo>
                    <a:pt x="140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62"/>
            <p:cNvSpPr/>
            <p:nvPr/>
          </p:nvSpPr>
          <p:spPr>
            <a:xfrm>
              <a:off x="3148150" y="3102400"/>
              <a:ext cx="633000" cy="233000"/>
            </a:xfrm>
            <a:custGeom>
              <a:rect b="b" l="l" r="r" t="t"/>
              <a:pathLst>
                <a:path extrusionOk="0" h="9320" w="25320">
                  <a:moveTo>
                    <a:pt x="638" y="661"/>
                  </a:moveTo>
                  <a:lnTo>
                    <a:pt x="11326" y="2611"/>
                  </a:lnTo>
                  <a:lnTo>
                    <a:pt x="11686" y="2611"/>
                  </a:lnTo>
                  <a:cubicBezTo>
                    <a:pt x="12228" y="2575"/>
                    <a:pt x="13706" y="2467"/>
                    <a:pt x="16411" y="2359"/>
                  </a:cubicBezTo>
                  <a:cubicBezTo>
                    <a:pt x="19369" y="2250"/>
                    <a:pt x="22146" y="1926"/>
                    <a:pt x="23625" y="1926"/>
                  </a:cubicBezTo>
                  <a:cubicBezTo>
                    <a:pt x="23985" y="1926"/>
                    <a:pt x="24238" y="1962"/>
                    <a:pt x="24382" y="1998"/>
                  </a:cubicBezTo>
                  <a:lnTo>
                    <a:pt x="24490" y="2034"/>
                  </a:lnTo>
                  <a:cubicBezTo>
                    <a:pt x="24526" y="2142"/>
                    <a:pt x="24599" y="2286"/>
                    <a:pt x="24635" y="2539"/>
                  </a:cubicBezTo>
                  <a:cubicBezTo>
                    <a:pt x="24707" y="2755"/>
                    <a:pt x="24707" y="3044"/>
                    <a:pt x="24707" y="3369"/>
                  </a:cubicBezTo>
                  <a:cubicBezTo>
                    <a:pt x="24707" y="4054"/>
                    <a:pt x="24599" y="4883"/>
                    <a:pt x="24418" y="5641"/>
                  </a:cubicBezTo>
                  <a:cubicBezTo>
                    <a:pt x="24238" y="6398"/>
                    <a:pt x="23985" y="7047"/>
                    <a:pt x="23733" y="7444"/>
                  </a:cubicBezTo>
                  <a:cubicBezTo>
                    <a:pt x="23408" y="7877"/>
                    <a:pt x="22867" y="8202"/>
                    <a:pt x="22182" y="8418"/>
                  </a:cubicBezTo>
                  <a:cubicBezTo>
                    <a:pt x="21497" y="8634"/>
                    <a:pt x="20667" y="8706"/>
                    <a:pt x="19729" y="8706"/>
                  </a:cubicBezTo>
                  <a:cubicBezTo>
                    <a:pt x="19044" y="8706"/>
                    <a:pt x="18323" y="8670"/>
                    <a:pt x="17602" y="8562"/>
                  </a:cubicBezTo>
                  <a:cubicBezTo>
                    <a:pt x="16195" y="8382"/>
                    <a:pt x="15329" y="8310"/>
                    <a:pt x="14824" y="8129"/>
                  </a:cubicBezTo>
                  <a:cubicBezTo>
                    <a:pt x="14572" y="8021"/>
                    <a:pt x="14392" y="7913"/>
                    <a:pt x="14247" y="7769"/>
                  </a:cubicBezTo>
                  <a:cubicBezTo>
                    <a:pt x="14103" y="7588"/>
                    <a:pt x="13959" y="7336"/>
                    <a:pt x="13814" y="6975"/>
                  </a:cubicBezTo>
                  <a:cubicBezTo>
                    <a:pt x="13490" y="6290"/>
                    <a:pt x="13418" y="5496"/>
                    <a:pt x="13201" y="4811"/>
                  </a:cubicBezTo>
                  <a:cubicBezTo>
                    <a:pt x="13093" y="4487"/>
                    <a:pt x="12949" y="4162"/>
                    <a:pt x="12696" y="3873"/>
                  </a:cubicBezTo>
                  <a:cubicBezTo>
                    <a:pt x="12480" y="3621"/>
                    <a:pt x="12119" y="3405"/>
                    <a:pt x="11723" y="3296"/>
                  </a:cubicBezTo>
                  <a:cubicBezTo>
                    <a:pt x="11614" y="3260"/>
                    <a:pt x="11506" y="3260"/>
                    <a:pt x="11434" y="3260"/>
                  </a:cubicBezTo>
                  <a:cubicBezTo>
                    <a:pt x="11218" y="3260"/>
                    <a:pt x="11001" y="3332"/>
                    <a:pt x="10821" y="3477"/>
                  </a:cubicBezTo>
                  <a:cubicBezTo>
                    <a:pt x="10532" y="3729"/>
                    <a:pt x="10352" y="4054"/>
                    <a:pt x="10208" y="4451"/>
                  </a:cubicBezTo>
                  <a:cubicBezTo>
                    <a:pt x="9991" y="5028"/>
                    <a:pt x="9847" y="5713"/>
                    <a:pt x="9631" y="6254"/>
                  </a:cubicBezTo>
                  <a:cubicBezTo>
                    <a:pt x="9522" y="6542"/>
                    <a:pt x="9414" y="6795"/>
                    <a:pt x="9270" y="6975"/>
                  </a:cubicBezTo>
                  <a:cubicBezTo>
                    <a:pt x="9162" y="7156"/>
                    <a:pt x="9018" y="7264"/>
                    <a:pt x="8873" y="7336"/>
                  </a:cubicBezTo>
                  <a:cubicBezTo>
                    <a:pt x="8549" y="7444"/>
                    <a:pt x="8008" y="7516"/>
                    <a:pt x="7395" y="7516"/>
                  </a:cubicBezTo>
                  <a:cubicBezTo>
                    <a:pt x="6565" y="7516"/>
                    <a:pt x="5627" y="7408"/>
                    <a:pt x="4726" y="7083"/>
                  </a:cubicBezTo>
                  <a:cubicBezTo>
                    <a:pt x="3824" y="6795"/>
                    <a:pt x="2994" y="6326"/>
                    <a:pt x="2417" y="5641"/>
                  </a:cubicBezTo>
                  <a:cubicBezTo>
                    <a:pt x="1588" y="4703"/>
                    <a:pt x="1119" y="3369"/>
                    <a:pt x="866" y="2250"/>
                  </a:cubicBezTo>
                  <a:cubicBezTo>
                    <a:pt x="758" y="1709"/>
                    <a:pt x="686" y="1204"/>
                    <a:pt x="650" y="844"/>
                  </a:cubicBezTo>
                  <a:cubicBezTo>
                    <a:pt x="650" y="773"/>
                    <a:pt x="644" y="714"/>
                    <a:pt x="638" y="661"/>
                  </a:cubicBezTo>
                  <a:close/>
                  <a:moveTo>
                    <a:pt x="297" y="0"/>
                  </a:moveTo>
                  <a:cubicBezTo>
                    <a:pt x="234" y="0"/>
                    <a:pt x="162" y="34"/>
                    <a:pt x="109" y="86"/>
                  </a:cubicBezTo>
                  <a:cubicBezTo>
                    <a:pt x="37" y="122"/>
                    <a:pt x="1" y="231"/>
                    <a:pt x="1" y="303"/>
                  </a:cubicBezTo>
                  <a:cubicBezTo>
                    <a:pt x="1" y="339"/>
                    <a:pt x="37" y="1241"/>
                    <a:pt x="289" y="2395"/>
                  </a:cubicBezTo>
                  <a:cubicBezTo>
                    <a:pt x="542" y="3549"/>
                    <a:pt x="1047" y="4955"/>
                    <a:pt x="1984" y="6037"/>
                  </a:cubicBezTo>
                  <a:cubicBezTo>
                    <a:pt x="2634" y="6831"/>
                    <a:pt x="3571" y="7336"/>
                    <a:pt x="4545" y="7660"/>
                  </a:cubicBezTo>
                  <a:cubicBezTo>
                    <a:pt x="5519" y="7985"/>
                    <a:pt x="6529" y="8129"/>
                    <a:pt x="7395" y="8129"/>
                  </a:cubicBezTo>
                  <a:cubicBezTo>
                    <a:pt x="8044" y="8129"/>
                    <a:pt x="8657" y="8057"/>
                    <a:pt x="9090" y="7877"/>
                  </a:cubicBezTo>
                  <a:cubicBezTo>
                    <a:pt x="9306" y="7805"/>
                    <a:pt x="9486" y="7660"/>
                    <a:pt x="9631" y="7480"/>
                  </a:cubicBezTo>
                  <a:cubicBezTo>
                    <a:pt x="9919" y="7192"/>
                    <a:pt x="10063" y="6795"/>
                    <a:pt x="10244" y="6398"/>
                  </a:cubicBezTo>
                  <a:cubicBezTo>
                    <a:pt x="10460" y="5785"/>
                    <a:pt x="10604" y="5100"/>
                    <a:pt x="10821" y="4595"/>
                  </a:cubicBezTo>
                  <a:cubicBezTo>
                    <a:pt x="10893" y="4342"/>
                    <a:pt x="11001" y="4126"/>
                    <a:pt x="11109" y="4018"/>
                  </a:cubicBezTo>
                  <a:cubicBezTo>
                    <a:pt x="11254" y="3910"/>
                    <a:pt x="11326" y="3873"/>
                    <a:pt x="11434" y="3837"/>
                  </a:cubicBezTo>
                  <a:lnTo>
                    <a:pt x="11542" y="3873"/>
                  </a:lnTo>
                  <a:cubicBezTo>
                    <a:pt x="11903" y="3946"/>
                    <a:pt x="12083" y="4090"/>
                    <a:pt x="12264" y="4270"/>
                  </a:cubicBezTo>
                  <a:cubicBezTo>
                    <a:pt x="12480" y="4559"/>
                    <a:pt x="12624" y="4955"/>
                    <a:pt x="12769" y="5496"/>
                  </a:cubicBezTo>
                  <a:cubicBezTo>
                    <a:pt x="12877" y="6001"/>
                    <a:pt x="12985" y="6615"/>
                    <a:pt x="13237" y="7228"/>
                  </a:cubicBezTo>
                  <a:cubicBezTo>
                    <a:pt x="13418" y="7624"/>
                    <a:pt x="13562" y="7913"/>
                    <a:pt x="13814" y="8165"/>
                  </a:cubicBezTo>
                  <a:cubicBezTo>
                    <a:pt x="14139" y="8526"/>
                    <a:pt x="14572" y="8706"/>
                    <a:pt x="15149" y="8851"/>
                  </a:cubicBezTo>
                  <a:cubicBezTo>
                    <a:pt x="15726" y="8959"/>
                    <a:pt x="16483" y="9031"/>
                    <a:pt x="17493" y="9175"/>
                  </a:cubicBezTo>
                  <a:cubicBezTo>
                    <a:pt x="18251" y="9247"/>
                    <a:pt x="19008" y="9320"/>
                    <a:pt x="19729" y="9320"/>
                  </a:cubicBezTo>
                  <a:cubicBezTo>
                    <a:pt x="20703" y="9320"/>
                    <a:pt x="21605" y="9211"/>
                    <a:pt x="22362" y="8995"/>
                  </a:cubicBezTo>
                  <a:cubicBezTo>
                    <a:pt x="23156" y="8743"/>
                    <a:pt x="23805" y="8346"/>
                    <a:pt x="24202" y="7769"/>
                  </a:cubicBezTo>
                  <a:cubicBezTo>
                    <a:pt x="24562" y="7300"/>
                    <a:pt x="24815" y="6578"/>
                    <a:pt x="25031" y="5785"/>
                  </a:cubicBezTo>
                  <a:cubicBezTo>
                    <a:pt x="25212" y="4955"/>
                    <a:pt x="25320" y="4090"/>
                    <a:pt x="25320" y="3369"/>
                  </a:cubicBezTo>
                  <a:cubicBezTo>
                    <a:pt x="25320" y="2900"/>
                    <a:pt x="25284" y="2467"/>
                    <a:pt x="25176" y="2142"/>
                  </a:cubicBezTo>
                  <a:cubicBezTo>
                    <a:pt x="25103" y="1962"/>
                    <a:pt x="25067" y="1818"/>
                    <a:pt x="24959" y="1673"/>
                  </a:cubicBezTo>
                  <a:cubicBezTo>
                    <a:pt x="24851" y="1565"/>
                    <a:pt x="24707" y="1457"/>
                    <a:pt x="24526" y="1385"/>
                  </a:cubicBezTo>
                  <a:cubicBezTo>
                    <a:pt x="24310" y="1349"/>
                    <a:pt x="23985" y="1313"/>
                    <a:pt x="23625" y="1313"/>
                  </a:cubicBezTo>
                  <a:cubicBezTo>
                    <a:pt x="22074" y="1313"/>
                    <a:pt x="19333" y="1673"/>
                    <a:pt x="16411" y="1782"/>
                  </a:cubicBezTo>
                  <a:cubicBezTo>
                    <a:pt x="13121" y="1878"/>
                    <a:pt x="11677" y="2004"/>
                    <a:pt x="11409" y="2029"/>
                  </a:cubicBezTo>
                  <a:lnTo>
                    <a:pt x="11409" y="2029"/>
                  </a:lnTo>
                  <a:lnTo>
                    <a:pt x="361" y="14"/>
                  </a:lnTo>
                  <a:cubicBezTo>
                    <a:pt x="342" y="5"/>
                    <a:pt x="320" y="0"/>
                    <a:pt x="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62"/>
            <p:cNvSpPr/>
            <p:nvPr/>
          </p:nvSpPr>
          <p:spPr>
            <a:xfrm>
              <a:off x="3403325" y="3253325"/>
              <a:ext cx="122650" cy="195700"/>
            </a:xfrm>
            <a:custGeom>
              <a:rect b="b" l="l" r="r" t="t"/>
              <a:pathLst>
                <a:path extrusionOk="0" h="7828" w="4906">
                  <a:moveTo>
                    <a:pt x="434" y="0"/>
                  </a:moveTo>
                  <a:cubicBezTo>
                    <a:pt x="253" y="0"/>
                    <a:pt x="109" y="145"/>
                    <a:pt x="109" y="289"/>
                  </a:cubicBezTo>
                  <a:cubicBezTo>
                    <a:pt x="109" y="289"/>
                    <a:pt x="1" y="3571"/>
                    <a:pt x="1" y="5591"/>
                  </a:cubicBezTo>
                  <a:cubicBezTo>
                    <a:pt x="1" y="6420"/>
                    <a:pt x="109" y="6961"/>
                    <a:pt x="434" y="7358"/>
                  </a:cubicBezTo>
                  <a:cubicBezTo>
                    <a:pt x="578" y="7539"/>
                    <a:pt x="758" y="7683"/>
                    <a:pt x="975" y="7755"/>
                  </a:cubicBezTo>
                  <a:cubicBezTo>
                    <a:pt x="1191" y="7791"/>
                    <a:pt x="1443" y="7827"/>
                    <a:pt x="1660" y="7827"/>
                  </a:cubicBezTo>
                  <a:cubicBezTo>
                    <a:pt x="1912" y="7827"/>
                    <a:pt x="2165" y="7791"/>
                    <a:pt x="2453" y="7791"/>
                  </a:cubicBezTo>
                  <a:cubicBezTo>
                    <a:pt x="3932" y="7647"/>
                    <a:pt x="4726" y="6997"/>
                    <a:pt x="4762" y="6961"/>
                  </a:cubicBezTo>
                  <a:cubicBezTo>
                    <a:pt x="4906" y="6853"/>
                    <a:pt x="4906" y="6673"/>
                    <a:pt x="4798" y="6529"/>
                  </a:cubicBezTo>
                  <a:cubicBezTo>
                    <a:pt x="4735" y="6466"/>
                    <a:pt x="4648" y="6427"/>
                    <a:pt x="4557" y="6427"/>
                  </a:cubicBezTo>
                  <a:cubicBezTo>
                    <a:pt x="4492" y="6427"/>
                    <a:pt x="4425" y="6447"/>
                    <a:pt x="4365" y="6493"/>
                  </a:cubicBezTo>
                  <a:cubicBezTo>
                    <a:pt x="4365" y="6493"/>
                    <a:pt x="3680" y="7070"/>
                    <a:pt x="2417" y="7178"/>
                  </a:cubicBezTo>
                  <a:cubicBezTo>
                    <a:pt x="2129" y="7214"/>
                    <a:pt x="1876" y="7214"/>
                    <a:pt x="1660" y="7214"/>
                  </a:cubicBezTo>
                  <a:cubicBezTo>
                    <a:pt x="1479" y="7214"/>
                    <a:pt x="1299" y="7214"/>
                    <a:pt x="1155" y="7178"/>
                  </a:cubicBezTo>
                  <a:cubicBezTo>
                    <a:pt x="975" y="7106"/>
                    <a:pt x="866" y="7034"/>
                    <a:pt x="758" y="6781"/>
                  </a:cubicBezTo>
                  <a:cubicBezTo>
                    <a:pt x="650" y="6565"/>
                    <a:pt x="578" y="6168"/>
                    <a:pt x="578" y="5591"/>
                  </a:cubicBezTo>
                  <a:cubicBezTo>
                    <a:pt x="578" y="4581"/>
                    <a:pt x="614" y="3283"/>
                    <a:pt x="650" y="2201"/>
                  </a:cubicBezTo>
                  <a:cubicBezTo>
                    <a:pt x="686" y="1155"/>
                    <a:pt x="722" y="325"/>
                    <a:pt x="722" y="325"/>
                  </a:cubicBezTo>
                  <a:cubicBezTo>
                    <a:pt x="722" y="145"/>
                    <a:pt x="614" y="0"/>
                    <a:pt x="4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62"/>
            <p:cNvSpPr/>
            <p:nvPr/>
          </p:nvSpPr>
          <p:spPr>
            <a:xfrm>
              <a:off x="3510625" y="3441775"/>
              <a:ext cx="207425" cy="137075"/>
            </a:xfrm>
            <a:custGeom>
              <a:rect b="b" l="l" r="r" t="t"/>
              <a:pathLst>
                <a:path extrusionOk="0" h="5483" w="8297">
                  <a:moveTo>
                    <a:pt x="5411" y="578"/>
                  </a:moveTo>
                  <a:cubicBezTo>
                    <a:pt x="5519" y="578"/>
                    <a:pt x="5663" y="614"/>
                    <a:pt x="5771" y="614"/>
                  </a:cubicBezTo>
                  <a:cubicBezTo>
                    <a:pt x="6493" y="722"/>
                    <a:pt x="6962" y="974"/>
                    <a:pt x="7250" y="1299"/>
                  </a:cubicBezTo>
                  <a:cubicBezTo>
                    <a:pt x="7575" y="1587"/>
                    <a:pt x="7683" y="1948"/>
                    <a:pt x="7683" y="2309"/>
                  </a:cubicBezTo>
                  <a:cubicBezTo>
                    <a:pt x="7683" y="2850"/>
                    <a:pt x="7394" y="3391"/>
                    <a:pt x="6926" y="3715"/>
                  </a:cubicBezTo>
                  <a:cubicBezTo>
                    <a:pt x="6385" y="4040"/>
                    <a:pt x="5483" y="4329"/>
                    <a:pt x="4545" y="4545"/>
                  </a:cubicBezTo>
                  <a:cubicBezTo>
                    <a:pt x="3607" y="4761"/>
                    <a:pt x="2598" y="4870"/>
                    <a:pt x="1948" y="4870"/>
                  </a:cubicBezTo>
                  <a:cubicBezTo>
                    <a:pt x="1696" y="4870"/>
                    <a:pt x="1479" y="4834"/>
                    <a:pt x="1371" y="4797"/>
                  </a:cubicBezTo>
                  <a:cubicBezTo>
                    <a:pt x="866" y="4689"/>
                    <a:pt x="614" y="4292"/>
                    <a:pt x="614" y="4004"/>
                  </a:cubicBezTo>
                  <a:cubicBezTo>
                    <a:pt x="614" y="3896"/>
                    <a:pt x="650" y="3788"/>
                    <a:pt x="758" y="3679"/>
                  </a:cubicBezTo>
                  <a:lnTo>
                    <a:pt x="758" y="3643"/>
                  </a:lnTo>
                  <a:lnTo>
                    <a:pt x="794" y="3607"/>
                  </a:lnTo>
                  <a:cubicBezTo>
                    <a:pt x="938" y="3463"/>
                    <a:pt x="1552" y="2669"/>
                    <a:pt x="2417" y="1948"/>
                  </a:cubicBezTo>
                  <a:cubicBezTo>
                    <a:pt x="3247" y="1227"/>
                    <a:pt x="4365" y="578"/>
                    <a:pt x="5411" y="578"/>
                  </a:cubicBezTo>
                  <a:close/>
                  <a:moveTo>
                    <a:pt x="5411" y="1"/>
                  </a:moveTo>
                  <a:cubicBezTo>
                    <a:pt x="4040" y="1"/>
                    <a:pt x="2778" y="830"/>
                    <a:pt x="1840" y="1660"/>
                  </a:cubicBezTo>
                  <a:cubicBezTo>
                    <a:pt x="902" y="2453"/>
                    <a:pt x="289" y="3283"/>
                    <a:pt x="289" y="3283"/>
                  </a:cubicBezTo>
                  <a:lnTo>
                    <a:pt x="290" y="3283"/>
                  </a:lnTo>
                  <a:lnTo>
                    <a:pt x="290" y="3283"/>
                  </a:lnTo>
                  <a:cubicBezTo>
                    <a:pt x="97" y="3495"/>
                    <a:pt x="1" y="3766"/>
                    <a:pt x="1" y="4004"/>
                  </a:cubicBezTo>
                  <a:cubicBezTo>
                    <a:pt x="1" y="4617"/>
                    <a:pt x="470" y="5194"/>
                    <a:pt x="1191" y="5375"/>
                  </a:cubicBezTo>
                  <a:cubicBezTo>
                    <a:pt x="1407" y="5447"/>
                    <a:pt x="1660" y="5483"/>
                    <a:pt x="1948" y="5483"/>
                  </a:cubicBezTo>
                  <a:cubicBezTo>
                    <a:pt x="2670" y="5483"/>
                    <a:pt x="3680" y="5338"/>
                    <a:pt x="4653" y="5122"/>
                  </a:cubicBezTo>
                  <a:cubicBezTo>
                    <a:pt x="5663" y="4906"/>
                    <a:pt x="6601" y="4617"/>
                    <a:pt x="7250" y="4220"/>
                  </a:cubicBezTo>
                  <a:cubicBezTo>
                    <a:pt x="7899" y="3788"/>
                    <a:pt x="8296" y="3066"/>
                    <a:pt x="8296" y="2309"/>
                  </a:cubicBezTo>
                  <a:cubicBezTo>
                    <a:pt x="8296" y="1804"/>
                    <a:pt x="8116" y="1263"/>
                    <a:pt x="7683" y="866"/>
                  </a:cubicBezTo>
                  <a:cubicBezTo>
                    <a:pt x="7286" y="433"/>
                    <a:pt x="6673" y="145"/>
                    <a:pt x="5844" y="37"/>
                  </a:cubicBezTo>
                  <a:cubicBezTo>
                    <a:pt x="5699" y="1"/>
                    <a:pt x="5555" y="1"/>
                    <a:pt x="54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62"/>
            <p:cNvSpPr/>
            <p:nvPr/>
          </p:nvSpPr>
          <p:spPr>
            <a:xfrm>
              <a:off x="3519650" y="3464200"/>
              <a:ext cx="179450" cy="87600"/>
            </a:xfrm>
            <a:custGeom>
              <a:rect b="b" l="l" r="r" t="t"/>
              <a:pathLst>
                <a:path extrusionOk="0" h="3504" w="7178">
                  <a:moveTo>
                    <a:pt x="6850" y="0"/>
                  </a:moveTo>
                  <a:cubicBezTo>
                    <a:pt x="6778" y="0"/>
                    <a:pt x="6704" y="27"/>
                    <a:pt x="6637" y="77"/>
                  </a:cubicBezTo>
                  <a:lnTo>
                    <a:pt x="6601" y="113"/>
                  </a:lnTo>
                  <a:cubicBezTo>
                    <a:pt x="6420" y="258"/>
                    <a:pt x="5591" y="943"/>
                    <a:pt x="4401" y="1592"/>
                  </a:cubicBezTo>
                  <a:cubicBezTo>
                    <a:pt x="3246" y="2241"/>
                    <a:pt x="1732" y="2854"/>
                    <a:pt x="289" y="2891"/>
                  </a:cubicBezTo>
                  <a:cubicBezTo>
                    <a:pt x="109" y="2891"/>
                    <a:pt x="0" y="3035"/>
                    <a:pt x="0" y="3215"/>
                  </a:cubicBezTo>
                  <a:cubicBezTo>
                    <a:pt x="0" y="3359"/>
                    <a:pt x="145" y="3504"/>
                    <a:pt x="289" y="3504"/>
                  </a:cubicBezTo>
                  <a:cubicBezTo>
                    <a:pt x="2020" y="3432"/>
                    <a:pt x="3679" y="2674"/>
                    <a:pt x="4942" y="1953"/>
                  </a:cubicBezTo>
                  <a:cubicBezTo>
                    <a:pt x="6204" y="1231"/>
                    <a:pt x="7033" y="546"/>
                    <a:pt x="7033" y="546"/>
                  </a:cubicBezTo>
                  <a:cubicBezTo>
                    <a:pt x="7142" y="438"/>
                    <a:pt x="7178" y="222"/>
                    <a:pt x="7070" y="113"/>
                  </a:cubicBezTo>
                  <a:cubicBezTo>
                    <a:pt x="7012" y="36"/>
                    <a:pt x="6933" y="0"/>
                    <a:pt x="68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62"/>
            <p:cNvSpPr/>
            <p:nvPr/>
          </p:nvSpPr>
          <p:spPr>
            <a:xfrm>
              <a:off x="3448425" y="3008125"/>
              <a:ext cx="265700" cy="114050"/>
            </a:xfrm>
            <a:custGeom>
              <a:rect b="b" l="l" r="r" t="t"/>
              <a:pathLst>
                <a:path extrusionOk="0" h="4562" w="10628">
                  <a:moveTo>
                    <a:pt x="6842" y="0"/>
                  </a:moveTo>
                  <a:cubicBezTo>
                    <a:pt x="6622" y="0"/>
                    <a:pt x="6397" y="11"/>
                    <a:pt x="6168" y="34"/>
                  </a:cubicBezTo>
                  <a:cubicBezTo>
                    <a:pt x="4040" y="287"/>
                    <a:pt x="2525" y="2451"/>
                    <a:pt x="1767" y="2811"/>
                  </a:cubicBezTo>
                  <a:cubicBezTo>
                    <a:pt x="1010" y="3208"/>
                    <a:pt x="0" y="3208"/>
                    <a:pt x="0" y="3208"/>
                  </a:cubicBezTo>
                  <a:cubicBezTo>
                    <a:pt x="0" y="3208"/>
                    <a:pt x="1243" y="4561"/>
                    <a:pt x="1988" y="4561"/>
                  </a:cubicBezTo>
                  <a:cubicBezTo>
                    <a:pt x="2095" y="4561"/>
                    <a:pt x="2191" y="4534"/>
                    <a:pt x="2272" y="4471"/>
                  </a:cubicBezTo>
                  <a:cubicBezTo>
                    <a:pt x="2885" y="3966"/>
                    <a:pt x="5158" y="1693"/>
                    <a:pt x="7791" y="1441"/>
                  </a:cubicBezTo>
                  <a:cubicBezTo>
                    <a:pt x="8395" y="1384"/>
                    <a:pt x="8881" y="1365"/>
                    <a:pt x="9268" y="1365"/>
                  </a:cubicBezTo>
                  <a:cubicBezTo>
                    <a:pt x="9956" y="1365"/>
                    <a:pt x="10327" y="1424"/>
                    <a:pt x="10484" y="1424"/>
                  </a:cubicBezTo>
                  <a:cubicBezTo>
                    <a:pt x="10628" y="1424"/>
                    <a:pt x="10593" y="1375"/>
                    <a:pt x="10460" y="1188"/>
                  </a:cubicBezTo>
                  <a:cubicBezTo>
                    <a:pt x="10106" y="738"/>
                    <a:pt x="8660" y="0"/>
                    <a:pt x="68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62"/>
            <p:cNvSpPr/>
            <p:nvPr/>
          </p:nvSpPr>
          <p:spPr>
            <a:xfrm>
              <a:off x="3440300" y="3000850"/>
              <a:ext cx="279550" cy="128075"/>
            </a:xfrm>
            <a:custGeom>
              <a:rect b="b" l="l" r="r" t="t"/>
              <a:pathLst>
                <a:path extrusionOk="0" h="5123" w="11182">
                  <a:moveTo>
                    <a:pt x="7250" y="614"/>
                  </a:moveTo>
                  <a:cubicBezTo>
                    <a:pt x="8116" y="614"/>
                    <a:pt x="8873" y="758"/>
                    <a:pt x="9450" y="1011"/>
                  </a:cubicBezTo>
                  <a:cubicBezTo>
                    <a:pt x="9731" y="1116"/>
                    <a:pt x="9977" y="1221"/>
                    <a:pt x="10156" y="1359"/>
                  </a:cubicBezTo>
                  <a:lnTo>
                    <a:pt x="10156" y="1359"/>
                  </a:lnTo>
                  <a:cubicBezTo>
                    <a:pt x="9999" y="1349"/>
                    <a:pt x="9817" y="1335"/>
                    <a:pt x="9594" y="1335"/>
                  </a:cubicBezTo>
                  <a:cubicBezTo>
                    <a:pt x="9198" y="1335"/>
                    <a:pt x="8693" y="1371"/>
                    <a:pt x="8080" y="1443"/>
                  </a:cubicBezTo>
                  <a:cubicBezTo>
                    <a:pt x="6709" y="1552"/>
                    <a:pt x="5447" y="2201"/>
                    <a:pt x="4437" y="2886"/>
                  </a:cubicBezTo>
                  <a:cubicBezTo>
                    <a:pt x="3932" y="3247"/>
                    <a:pt x="3499" y="3571"/>
                    <a:pt x="3138" y="3860"/>
                  </a:cubicBezTo>
                  <a:cubicBezTo>
                    <a:pt x="2814" y="4148"/>
                    <a:pt x="2561" y="4401"/>
                    <a:pt x="2417" y="4509"/>
                  </a:cubicBezTo>
                  <a:lnTo>
                    <a:pt x="2309" y="4545"/>
                  </a:lnTo>
                  <a:cubicBezTo>
                    <a:pt x="2237" y="4545"/>
                    <a:pt x="2020" y="4473"/>
                    <a:pt x="1840" y="4365"/>
                  </a:cubicBezTo>
                  <a:cubicBezTo>
                    <a:pt x="1571" y="4197"/>
                    <a:pt x="1270" y="3965"/>
                    <a:pt x="1026" y="3730"/>
                  </a:cubicBezTo>
                  <a:lnTo>
                    <a:pt x="1026" y="3730"/>
                  </a:lnTo>
                  <a:cubicBezTo>
                    <a:pt x="1382" y="3678"/>
                    <a:pt x="1826" y="3579"/>
                    <a:pt x="2237" y="3391"/>
                  </a:cubicBezTo>
                  <a:cubicBezTo>
                    <a:pt x="2453" y="3247"/>
                    <a:pt x="2706" y="3030"/>
                    <a:pt x="2994" y="2778"/>
                  </a:cubicBezTo>
                  <a:cubicBezTo>
                    <a:pt x="3860" y="1984"/>
                    <a:pt x="5050" y="794"/>
                    <a:pt x="6529" y="650"/>
                  </a:cubicBezTo>
                  <a:cubicBezTo>
                    <a:pt x="6781" y="614"/>
                    <a:pt x="6998" y="614"/>
                    <a:pt x="7250" y="614"/>
                  </a:cubicBezTo>
                  <a:close/>
                  <a:moveTo>
                    <a:pt x="7250" y="1"/>
                  </a:moveTo>
                  <a:cubicBezTo>
                    <a:pt x="6998" y="1"/>
                    <a:pt x="6709" y="1"/>
                    <a:pt x="6457" y="37"/>
                  </a:cubicBezTo>
                  <a:cubicBezTo>
                    <a:pt x="5302" y="181"/>
                    <a:pt x="4329" y="830"/>
                    <a:pt x="3571" y="1443"/>
                  </a:cubicBezTo>
                  <a:cubicBezTo>
                    <a:pt x="3210" y="1768"/>
                    <a:pt x="2850" y="2093"/>
                    <a:pt x="2597" y="2345"/>
                  </a:cubicBezTo>
                  <a:cubicBezTo>
                    <a:pt x="2309" y="2598"/>
                    <a:pt x="2092" y="2778"/>
                    <a:pt x="1948" y="2850"/>
                  </a:cubicBezTo>
                  <a:cubicBezTo>
                    <a:pt x="1624" y="2994"/>
                    <a:pt x="1191" y="3102"/>
                    <a:pt x="866" y="3139"/>
                  </a:cubicBezTo>
                  <a:cubicBezTo>
                    <a:pt x="722" y="3175"/>
                    <a:pt x="578" y="3175"/>
                    <a:pt x="469" y="3175"/>
                  </a:cubicBezTo>
                  <a:lnTo>
                    <a:pt x="325" y="3175"/>
                  </a:lnTo>
                  <a:cubicBezTo>
                    <a:pt x="217" y="3175"/>
                    <a:pt x="109" y="3247"/>
                    <a:pt x="37" y="3355"/>
                  </a:cubicBezTo>
                  <a:cubicBezTo>
                    <a:pt x="0" y="3463"/>
                    <a:pt x="37" y="3607"/>
                    <a:pt x="109" y="3680"/>
                  </a:cubicBezTo>
                  <a:cubicBezTo>
                    <a:pt x="109" y="3716"/>
                    <a:pt x="433" y="4040"/>
                    <a:pt x="866" y="4401"/>
                  </a:cubicBezTo>
                  <a:cubicBezTo>
                    <a:pt x="1046" y="4581"/>
                    <a:pt x="1299" y="4762"/>
                    <a:pt x="1551" y="4870"/>
                  </a:cubicBezTo>
                  <a:cubicBezTo>
                    <a:pt x="1768" y="5014"/>
                    <a:pt x="2020" y="5122"/>
                    <a:pt x="2309" y="5122"/>
                  </a:cubicBezTo>
                  <a:cubicBezTo>
                    <a:pt x="2453" y="5122"/>
                    <a:pt x="2633" y="5086"/>
                    <a:pt x="2778" y="4978"/>
                  </a:cubicBezTo>
                  <a:cubicBezTo>
                    <a:pt x="2958" y="4834"/>
                    <a:pt x="3210" y="4617"/>
                    <a:pt x="3535" y="4329"/>
                  </a:cubicBezTo>
                  <a:cubicBezTo>
                    <a:pt x="4545" y="3463"/>
                    <a:pt x="6276" y="2201"/>
                    <a:pt x="8152" y="2020"/>
                  </a:cubicBezTo>
                  <a:cubicBezTo>
                    <a:pt x="8729" y="1984"/>
                    <a:pt x="9234" y="1948"/>
                    <a:pt x="9594" y="1948"/>
                  </a:cubicBezTo>
                  <a:cubicBezTo>
                    <a:pt x="9919" y="1948"/>
                    <a:pt x="10171" y="1948"/>
                    <a:pt x="10388" y="1984"/>
                  </a:cubicBezTo>
                  <a:cubicBezTo>
                    <a:pt x="10568" y="1984"/>
                    <a:pt x="10676" y="2020"/>
                    <a:pt x="10785" y="2020"/>
                  </a:cubicBezTo>
                  <a:cubicBezTo>
                    <a:pt x="10857" y="2020"/>
                    <a:pt x="10893" y="2020"/>
                    <a:pt x="10965" y="1984"/>
                  </a:cubicBezTo>
                  <a:cubicBezTo>
                    <a:pt x="11001" y="1984"/>
                    <a:pt x="11073" y="1948"/>
                    <a:pt x="11109" y="1876"/>
                  </a:cubicBezTo>
                  <a:cubicBezTo>
                    <a:pt x="11181" y="1804"/>
                    <a:pt x="11181" y="1732"/>
                    <a:pt x="11181" y="1660"/>
                  </a:cubicBezTo>
                  <a:cubicBezTo>
                    <a:pt x="11181" y="1588"/>
                    <a:pt x="11181" y="1552"/>
                    <a:pt x="11145" y="1515"/>
                  </a:cubicBezTo>
                  <a:cubicBezTo>
                    <a:pt x="11109" y="1407"/>
                    <a:pt x="11073" y="1371"/>
                    <a:pt x="11001" y="1299"/>
                  </a:cubicBezTo>
                  <a:cubicBezTo>
                    <a:pt x="10893" y="1155"/>
                    <a:pt x="10712" y="1011"/>
                    <a:pt x="10496" y="866"/>
                  </a:cubicBezTo>
                  <a:cubicBezTo>
                    <a:pt x="9811" y="433"/>
                    <a:pt x="8657" y="1"/>
                    <a:pt x="7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62"/>
            <p:cNvSpPr/>
            <p:nvPr/>
          </p:nvSpPr>
          <p:spPr>
            <a:xfrm>
              <a:off x="3222100" y="3043825"/>
              <a:ext cx="154200" cy="61775"/>
            </a:xfrm>
            <a:custGeom>
              <a:rect b="b" l="l" r="r" t="t"/>
              <a:pathLst>
                <a:path extrusionOk="0" h="2471" w="6168">
                  <a:moveTo>
                    <a:pt x="1786" y="0"/>
                  </a:moveTo>
                  <a:cubicBezTo>
                    <a:pt x="1695" y="0"/>
                    <a:pt x="1604" y="4"/>
                    <a:pt x="1515" y="13"/>
                  </a:cubicBezTo>
                  <a:cubicBezTo>
                    <a:pt x="0" y="121"/>
                    <a:pt x="108" y="1131"/>
                    <a:pt x="108" y="1131"/>
                  </a:cubicBezTo>
                  <a:cubicBezTo>
                    <a:pt x="108" y="1131"/>
                    <a:pt x="758" y="1275"/>
                    <a:pt x="2886" y="1888"/>
                  </a:cubicBezTo>
                  <a:cubicBezTo>
                    <a:pt x="4332" y="2330"/>
                    <a:pt x="4862" y="2471"/>
                    <a:pt x="5166" y="2471"/>
                  </a:cubicBezTo>
                  <a:cubicBezTo>
                    <a:pt x="5310" y="2471"/>
                    <a:pt x="5403" y="2440"/>
                    <a:pt x="5519" y="2393"/>
                  </a:cubicBezTo>
                  <a:cubicBezTo>
                    <a:pt x="5915" y="2285"/>
                    <a:pt x="6168" y="1275"/>
                    <a:pt x="6168" y="1275"/>
                  </a:cubicBezTo>
                  <a:lnTo>
                    <a:pt x="6168" y="1275"/>
                  </a:lnTo>
                  <a:cubicBezTo>
                    <a:pt x="6078" y="1357"/>
                    <a:pt x="5963" y="1389"/>
                    <a:pt x="5840" y="1389"/>
                  </a:cubicBezTo>
                  <a:cubicBezTo>
                    <a:pt x="5422" y="1389"/>
                    <a:pt x="4905" y="1023"/>
                    <a:pt x="4905" y="1023"/>
                  </a:cubicBezTo>
                  <a:cubicBezTo>
                    <a:pt x="4905" y="1023"/>
                    <a:pt x="3244" y="0"/>
                    <a:pt x="17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62"/>
            <p:cNvSpPr/>
            <p:nvPr/>
          </p:nvSpPr>
          <p:spPr>
            <a:xfrm>
              <a:off x="3217575" y="3036025"/>
              <a:ext cx="166850" cy="76650"/>
            </a:xfrm>
            <a:custGeom>
              <a:rect b="b" l="l" r="r" t="t"/>
              <a:pathLst>
                <a:path extrusionOk="0" h="3066" w="6674">
                  <a:moveTo>
                    <a:pt x="1912" y="613"/>
                  </a:moveTo>
                  <a:cubicBezTo>
                    <a:pt x="2598" y="613"/>
                    <a:pt x="3355" y="866"/>
                    <a:pt x="3932" y="1082"/>
                  </a:cubicBezTo>
                  <a:cubicBezTo>
                    <a:pt x="4221" y="1227"/>
                    <a:pt x="4473" y="1335"/>
                    <a:pt x="4654" y="1443"/>
                  </a:cubicBezTo>
                  <a:cubicBezTo>
                    <a:pt x="4726" y="1479"/>
                    <a:pt x="4798" y="1515"/>
                    <a:pt x="4870" y="1551"/>
                  </a:cubicBezTo>
                  <a:lnTo>
                    <a:pt x="4916" y="1574"/>
                  </a:lnTo>
                  <a:lnTo>
                    <a:pt x="4916" y="1574"/>
                  </a:lnTo>
                  <a:lnTo>
                    <a:pt x="4906" y="1587"/>
                  </a:lnTo>
                  <a:cubicBezTo>
                    <a:pt x="4906" y="1587"/>
                    <a:pt x="5050" y="1659"/>
                    <a:pt x="5267" y="1768"/>
                  </a:cubicBezTo>
                  <a:cubicBezTo>
                    <a:pt x="5418" y="1859"/>
                    <a:pt x="5647" y="1950"/>
                    <a:pt x="5887" y="1976"/>
                  </a:cubicBezTo>
                  <a:lnTo>
                    <a:pt x="5887" y="1976"/>
                  </a:lnTo>
                  <a:cubicBezTo>
                    <a:pt x="5874" y="2004"/>
                    <a:pt x="5859" y="2031"/>
                    <a:pt x="5844" y="2056"/>
                  </a:cubicBezTo>
                  <a:cubicBezTo>
                    <a:pt x="5808" y="2164"/>
                    <a:pt x="5736" y="2273"/>
                    <a:pt x="5700" y="2345"/>
                  </a:cubicBezTo>
                  <a:lnTo>
                    <a:pt x="5627" y="2417"/>
                  </a:lnTo>
                  <a:cubicBezTo>
                    <a:pt x="5483" y="2453"/>
                    <a:pt x="5447" y="2489"/>
                    <a:pt x="5375" y="2489"/>
                  </a:cubicBezTo>
                  <a:cubicBezTo>
                    <a:pt x="5159" y="2489"/>
                    <a:pt x="4618" y="2345"/>
                    <a:pt x="3139" y="1912"/>
                  </a:cubicBezTo>
                  <a:cubicBezTo>
                    <a:pt x="1749" y="1511"/>
                    <a:pt x="990" y="1311"/>
                    <a:pt x="631" y="1220"/>
                  </a:cubicBezTo>
                  <a:lnTo>
                    <a:pt x="631" y="1220"/>
                  </a:lnTo>
                  <a:cubicBezTo>
                    <a:pt x="645" y="1152"/>
                    <a:pt x="672" y="1077"/>
                    <a:pt x="722" y="1010"/>
                  </a:cubicBezTo>
                  <a:cubicBezTo>
                    <a:pt x="867" y="866"/>
                    <a:pt x="1119" y="686"/>
                    <a:pt x="1696" y="613"/>
                  </a:cubicBezTo>
                  <a:close/>
                  <a:moveTo>
                    <a:pt x="1912" y="0"/>
                  </a:moveTo>
                  <a:cubicBezTo>
                    <a:pt x="1840" y="0"/>
                    <a:pt x="1732" y="0"/>
                    <a:pt x="1660" y="36"/>
                  </a:cubicBezTo>
                  <a:cubicBezTo>
                    <a:pt x="939" y="72"/>
                    <a:pt x="506" y="325"/>
                    <a:pt x="253" y="613"/>
                  </a:cubicBezTo>
                  <a:cubicBezTo>
                    <a:pt x="37" y="938"/>
                    <a:pt x="1" y="1263"/>
                    <a:pt x="1" y="1407"/>
                  </a:cubicBezTo>
                  <a:lnTo>
                    <a:pt x="1" y="1479"/>
                  </a:lnTo>
                  <a:cubicBezTo>
                    <a:pt x="1" y="1623"/>
                    <a:pt x="109" y="1732"/>
                    <a:pt x="253" y="1732"/>
                  </a:cubicBezTo>
                  <a:lnTo>
                    <a:pt x="253" y="1768"/>
                  </a:lnTo>
                  <a:cubicBezTo>
                    <a:pt x="398" y="1768"/>
                    <a:pt x="1119" y="1948"/>
                    <a:pt x="2994" y="2489"/>
                  </a:cubicBezTo>
                  <a:cubicBezTo>
                    <a:pt x="4473" y="2922"/>
                    <a:pt x="4978" y="3066"/>
                    <a:pt x="5375" y="3066"/>
                  </a:cubicBezTo>
                  <a:cubicBezTo>
                    <a:pt x="5555" y="3066"/>
                    <a:pt x="5700" y="3030"/>
                    <a:pt x="5808" y="2994"/>
                  </a:cubicBezTo>
                  <a:cubicBezTo>
                    <a:pt x="5988" y="2922"/>
                    <a:pt x="6132" y="2777"/>
                    <a:pt x="6204" y="2633"/>
                  </a:cubicBezTo>
                  <a:cubicBezTo>
                    <a:pt x="6349" y="2453"/>
                    <a:pt x="6457" y="2200"/>
                    <a:pt x="6529" y="2020"/>
                  </a:cubicBezTo>
                  <a:cubicBezTo>
                    <a:pt x="6601" y="1804"/>
                    <a:pt x="6637" y="1659"/>
                    <a:pt x="6637" y="1659"/>
                  </a:cubicBezTo>
                  <a:cubicBezTo>
                    <a:pt x="6673" y="1515"/>
                    <a:pt x="6601" y="1371"/>
                    <a:pt x="6493" y="1335"/>
                  </a:cubicBezTo>
                  <a:cubicBezTo>
                    <a:pt x="6444" y="1302"/>
                    <a:pt x="6381" y="1285"/>
                    <a:pt x="6320" y="1285"/>
                  </a:cubicBezTo>
                  <a:cubicBezTo>
                    <a:pt x="6245" y="1285"/>
                    <a:pt x="6172" y="1311"/>
                    <a:pt x="6132" y="1371"/>
                  </a:cubicBezTo>
                  <a:cubicBezTo>
                    <a:pt x="6096" y="1371"/>
                    <a:pt x="6096" y="1407"/>
                    <a:pt x="6024" y="1407"/>
                  </a:cubicBezTo>
                  <a:cubicBezTo>
                    <a:pt x="5880" y="1407"/>
                    <a:pt x="5700" y="1335"/>
                    <a:pt x="5519" y="1263"/>
                  </a:cubicBezTo>
                  <a:cubicBezTo>
                    <a:pt x="5447" y="1191"/>
                    <a:pt x="5375" y="1154"/>
                    <a:pt x="5339" y="1118"/>
                  </a:cubicBezTo>
                  <a:lnTo>
                    <a:pt x="5267" y="1082"/>
                  </a:lnTo>
                  <a:lnTo>
                    <a:pt x="5231" y="1082"/>
                  </a:lnTo>
                  <a:cubicBezTo>
                    <a:pt x="5231" y="1046"/>
                    <a:pt x="4798" y="794"/>
                    <a:pt x="4149" y="541"/>
                  </a:cubicBezTo>
                  <a:cubicBezTo>
                    <a:pt x="3536" y="289"/>
                    <a:pt x="2742"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62"/>
            <p:cNvSpPr/>
            <p:nvPr/>
          </p:nvSpPr>
          <p:spPr>
            <a:xfrm>
              <a:off x="3744175" y="2649575"/>
              <a:ext cx="185750" cy="297200"/>
            </a:xfrm>
            <a:custGeom>
              <a:rect b="b" l="l" r="r" t="t"/>
              <a:pathLst>
                <a:path extrusionOk="0" h="11888" w="7430">
                  <a:moveTo>
                    <a:pt x="712" y="1"/>
                  </a:moveTo>
                  <a:cubicBezTo>
                    <a:pt x="275" y="1"/>
                    <a:pt x="0" y="58"/>
                    <a:pt x="0" y="58"/>
                  </a:cubicBezTo>
                  <a:cubicBezTo>
                    <a:pt x="0" y="58"/>
                    <a:pt x="5663" y="2438"/>
                    <a:pt x="6168" y="11888"/>
                  </a:cubicBezTo>
                  <a:lnTo>
                    <a:pt x="7286" y="11743"/>
                  </a:lnTo>
                  <a:cubicBezTo>
                    <a:pt x="7286" y="11743"/>
                    <a:pt x="7430" y="7343"/>
                    <a:pt x="5518" y="3304"/>
                  </a:cubicBezTo>
                  <a:cubicBezTo>
                    <a:pt x="4158" y="399"/>
                    <a:pt x="1867" y="1"/>
                    <a:pt x="7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62"/>
            <p:cNvSpPr/>
            <p:nvPr/>
          </p:nvSpPr>
          <p:spPr>
            <a:xfrm>
              <a:off x="3736050" y="2641975"/>
              <a:ext cx="198400" cy="312025"/>
            </a:xfrm>
            <a:custGeom>
              <a:rect b="b" l="l" r="r" t="t"/>
              <a:pathLst>
                <a:path extrusionOk="0" h="12481" w="7936">
                  <a:moveTo>
                    <a:pt x="1384" y="626"/>
                  </a:moveTo>
                  <a:cubicBezTo>
                    <a:pt x="1898" y="660"/>
                    <a:pt x="2554" y="777"/>
                    <a:pt x="3210" y="1119"/>
                  </a:cubicBezTo>
                  <a:cubicBezTo>
                    <a:pt x="4040" y="1552"/>
                    <a:pt x="4906" y="2345"/>
                    <a:pt x="5591" y="3752"/>
                  </a:cubicBezTo>
                  <a:cubicBezTo>
                    <a:pt x="7165" y="7109"/>
                    <a:pt x="7314" y="10806"/>
                    <a:pt x="7322" y="11783"/>
                  </a:cubicBezTo>
                  <a:lnTo>
                    <a:pt x="7322" y="11783"/>
                  </a:lnTo>
                  <a:lnTo>
                    <a:pt x="6762" y="11837"/>
                  </a:lnTo>
                  <a:lnTo>
                    <a:pt x="6762" y="11837"/>
                  </a:lnTo>
                  <a:cubicBezTo>
                    <a:pt x="6459" y="7259"/>
                    <a:pt x="4944" y="4324"/>
                    <a:pt x="3463" y="2526"/>
                  </a:cubicBezTo>
                  <a:cubicBezTo>
                    <a:pt x="2690" y="1626"/>
                    <a:pt x="1943" y="1014"/>
                    <a:pt x="1384" y="626"/>
                  </a:cubicBezTo>
                  <a:close/>
                  <a:moveTo>
                    <a:pt x="1010" y="1"/>
                  </a:moveTo>
                  <a:cubicBezTo>
                    <a:pt x="578" y="1"/>
                    <a:pt x="289" y="73"/>
                    <a:pt x="253" y="73"/>
                  </a:cubicBezTo>
                  <a:cubicBezTo>
                    <a:pt x="145" y="73"/>
                    <a:pt x="37" y="181"/>
                    <a:pt x="37" y="326"/>
                  </a:cubicBezTo>
                  <a:cubicBezTo>
                    <a:pt x="1" y="470"/>
                    <a:pt x="73" y="578"/>
                    <a:pt x="217" y="614"/>
                  </a:cubicBezTo>
                  <a:lnTo>
                    <a:pt x="217" y="650"/>
                  </a:lnTo>
                  <a:cubicBezTo>
                    <a:pt x="361" y="686"/>
                    <a:pt x="1732" y="1335"/>
                    <a:pt x="3102" y="3103"/>
                  </a:cubicBezTo>
                  <a:cubicBezTo>
                    <a:pt x="4509" y="4834"/>
                    <a:pt x="5952" y="7683"/>
                    <a:pt x="6204" y="12192"/>
                  </a:cubicBezTo>
                  <a:cubicBezTo>
                    <a:pt x="6204" y="12264"/>
                    <a:pt x="6240" y="12372"/>
                    <a:pt x="6276" y="12408"/>
                  </a:cubicBezTo>
                  <a:cubicBezTo>
                    <a:pt x="6348" y="12480"/>
                    <a:pt x="6420" y="12480"/>
                    <a:pt x="6529" y="12480"/>
                  </a:cubicBezTo>
                  <a:lnTo>
                    <a:pt x="7647" y="12336"/>
                  </a:lnTo>
                  <a:cubicBezTo>
                    <a:pt x="7791" y="12336"/>
                    <a:pt x="7899" y="12228"/>
                    <a:pt x="7935" y="12047"/>
                  </a:cubicBezTo>
                  <a:cubicBezTo>
                    <a:pt x="7935" y="12047"/>
                    <a:pt x="7935" y="12011"/>
                    <a:pt x="7935" y="11867"/>
                  </a:cubicBezTo>
                  <a:cubicBezTo>
                    <a:pt x="7935" y="11001"/>
                    <a:pt x="7827" y="7106"/>
                    <a:pt x="6132" y="3499"/>
                  </a:cubicBezTo>
                  <a:cubicBezTo>
                    <a:pt x="5411" y="1985"/>
                    <a:pt x="4437" y="1083"/>
                    <a:pt x="3499" y="614"/>
                  </a:cubicBezTo>
                  <a:cubicBezTo>
                    <a:pt x="2561" y="109"/>
                    <a:pt x="1624" y="1"/>
                    <a:pt x="10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62"/>
            <p:cNvSpPr/>
            <p:nvPr/>
          </p:nvSpPr>
          <p:spPr>
            <a:xfrm>
              <a:off x="3817200" y="2908125"/>
              <a:ext cx="233550" cy="136925"/>
            </a:xfrm>
            <a:custGeom>
              <a:rect b="b" l="l" r="r" t="t"/>
              <a:pathLst>
                <a:path extrusionOk="0" h="5477" w="9342">
                  <a:moveTo>
                    <a:pt x="7313" y="0"/>
                  </a:moveTo>
                  <a:cubicBezTo>
                    <a:pt x="7114" y="0"/>
                    <a:pt x="6910" y="34"/>
                    <a:pt x="6709" y="103"/>
                  </a:cubicBezTo>
                  <a:lnTo>
                    <a:pt x="1407" y="2015"/>
                  </a:lnTo>
                  <a:cubicBezTo>
                    <a:pt x="469" y="2339"/>
                    <a:pt x="1" y="3349"/>
                    <a:pt x="325" y="4287"/>
                  </a:cubicBezTo>
                  <a:cubicBezTo>
                    <a:pt x="578" y="5044"/>
                    <a:pt x="1263" y="5477"/>
                    <a:pt x="2020" y="5477"/>
                  </a:cubicBezTo>
                  <a:cubicBezTo>
                    <a:pt x="2201" y="5477"/>
                    <a:pt x="2417" y="5441"/>
                    <a:pt x="2633" y="5369"/>
                  </a:cubicBezTo>
                  <a:lnTo>
                    <a:pt x="7899" y="3493"/>
                  </a:lnTo>
                  <a:cubicBezTo>
                    <a:pt x="8837" y="3169"/>
                    <a:pt x="9342" y="2123"/>
                    <a:pt x="8981" y="1185"/>
                  </a:cubicBezTo>
                  <a:cubicBezTo>
                    <a:pt x="8726" y="448"/>
                    <a:pt x="8047" y="0"/>
                    <a:pt x="73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62"/>
            <p:cNvSpPr/>
            <p:nvPr/>
          </p:nvSpPr>
          <p:spPr>
            <a:xfrm>
              <a:off x="3815400" y="2900775"/>
              <a:ext cx="237175" cy="152400"/>
            </a:xfrm>
            <a:custGeom>
              <a:rect b="b" l="l" r="r" t="t"/>
              <a:pathLst>
                <a:path extrusionOk="0" h="6096" w="9487">
                  <a:moveTo>
                    <a:pt x="7394" y="613"/>
                  </a:moveTo>
                  <a:cubicBezTo>
                    <a:pt x="8007" y="613"/>
                    <a:pt x="8584" y="974"/>
                    <a:pt x="8801" y="1587"/>
                  </a:cubicBezTo>
                  <a:cubicBezTo>
                    <a:pt x="8837" y="1768"/>
                    <a:pt x="8873" y="1912"/>
                    <a:pt x="8873" y="2092"/>
                  </a:cubicBezTo>
                  <a:cubicBezTo>
                    <a:pt x="8873" y="2705"/>
                    <a:pt x="8476" y="3282"/>
                    <a:pt x="7899" y="3499"/>
                  </a:cubicBezTo>
                  <a:lnTo>
                    <a:pt x="2597" y="5410"/>
                  </a:lnTo>
                  <a:cubicBezTo>
                    <a:pt x="2417" y="5446"/>
                    <a:pt x="2237" y="5482"/>
                    <a:pt x="2092" y="5482"/>
                  </a:cubicBezTo>
                  <a:cubicBezTo>
                    <a:pt x="1479" y="5482"/>
                    <a:pt x="902" y="5086"/>
                    <a:pt x="686" y="4473"/>
                  </a:cubicBezTo>
                  <a:cubicBezTo>
                    <a:pt x="614" y="4328"/>
                    <a:pt x="577" y="4148"/>
                    <a:pt x="577" y="4004"/>
                  </a:cubicBezTo>
                  <a:cubicBezTo>
                    <a:pt x="577" y="3391"/>
                    <a:pt x="974" y="2813"/>
                    <a:pt x="1587" y="2597"/>
                  </a:cubicBezTo>
                  <a:lnTo>
                    <a:pt x="6889" y="686"/>
                  </a:lnTo>
                  <a:cubicBezTo>
                    <a:pt x="7033" y="613"/>
                    <a:pt x="7214" y="613"/>
                    <a:pt x="7394" y="613"/>
                  </a:cubicBezTo>
                  <a:close/>
                  <a:moveTo>
                    <a:pt x="7394" y="0"/>
                  </a:moveTo>
                  <a:cubicBezTo>
                    <a:pt x="7142" y="0"/>
                    <a:pt x="6889" y="36"/>
                    <a:pt x="6673" y="108"/>
                  </a:cubicBezTo>
                  <a:lnTo>
                    <a:pt x="1371" y="2020"/>
                  </a:lnTo>
                  <a:cubicBezTo>
                    <a:pt x="541" y="2309"/>
                    <a:pt x="0" y="3138"/>
                    <a:pt x="0" y="4004"/>
                  </a:cubicBezTo>
                  <a:cubicBezTo>
                    <a:pt x="0" y="4220"/>
                    <a:pt x="36" y="4473"/>
                    <a:pt x="109" y="4689"/>
                  </a:cubicBezTo>
                  <a:cubicBezTo>
                    <a:pt x="433" y="5555"/>
                    <a:pt x="1227" y="6096"/>
                    <a:pt x="2092" y="6096"/>
                  </a:cubicBezTo>
                  <a:cubicBezTo>
                    <a:pt x="2309" y="6096"/>
                    <a:pt x="2561" y="6060"/>
                    <a:pt x="2778" y="5951"/>
                  </a:cubicBezTo>
                  <a:lnTo>
                    <a:pt x="8079" y="4076"/>
                  </a:lnTo>
                  <a:cubicBezTo>
                    <a:pt x="8945" y="3751"/>
                    <a:pt x="9486" y="2958"/>
                    <a:pt x="9486" y="2092"/>
                  </a:cubicBezTo>
                  <a:cubicBezTo>
                    <a:pt x="9486" y="1876"/>
                    <a:pt x="9450" y="1623"/>
                    <a:pt x="9342" y="1371"/>
                  </a:cubicBezTo>
                  <a:cubicBezTo>
                    <a:pt x="9053" y="541"/>
                    <a:pt x="8224" y="0"/>
                    <a:pt x="73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62"/>
            <p:cNvSpPr/>
            <p:nvPr/>
          </p:nvSpPr>
          <p:spPr>
            <a:xfrm>
              <a:off x="3821700" y="2967975"/>
              <a:ext cx="66750" cy="73075"/>
            </a:xfrm>
            <a:custGeom>
              <a:rect b="b" l="l" r="r" t="t"/>
              <a:pathLst>
                <a:path extrusionOk="0" h="2923" w="2670">
                  <a:moveTo>
                    <a:pt x="1091" y="0"/>
                  </a:moveTo>
                  <a:cubicBezTo>
                    <a:pt x="990" y="0"/>
                    <a:pt x="890" y="17"/>
                    <a:pt x="794" y="53"/>
                  </a:cubicBezTo>
                  <a:cubicBezTo>
                    <a:pt x="217" y="270"/>
                    <a:pt x="1" y="1063"/>
                    <a:pt x="289" y="1857"/>
                  </a:cubicBezTo>
                  <a:cubicBezTo>
                    <a:pt x="528" y="2513"/>
                    <a:pt x="1062" y="2922"/>
                    <a:pt x="1566" y="2922"/>
                  </a:cubicBezTo>
                  <a:cubicBezTo>
                    <a:pt x="1672" y="2922"/>
                    <a:pt x="1776" y="2904"/>
                    <a:pt x="1876" y="2867"/>
                  </a:cubicBezTo>
                  <a:cubicBezTo>
                    <a:pt x="2453" y="2650"/>
                    <a:pt x="2670" y="1857"/>
                    <a:pt x="2381" y="1063"/>
                  </a:cubicBezTo>
                  <a:cubicBezTo>
                    <a:pt x="2141" y="431"/>
                    <a:pt x="1599" y="0"/>
                    <a:pt x="10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62"/>
            <p:cNvSpPr/>
            <p:nvPr/>
          </p:nvSpPr>
          <p:spPr>
            <a:xfrm>
              <a:off x="3818100" y="2960275"/>
              <a:ext cx="73975" cy="88400"/>
            </a:xfrm>
            <a:custGeom>
              <a:rect b="b" l="l" r="r" t="t"/>
              <a:pathLst>
                <a:path extrusionOk="0" h="3536" w="2959">
                  <a:moveTo>
                    <a:pt x="1263" y="614"/>
                  </a:moveTo>
                  <a:cubicBezTo>
                    <a:pt x="1407" y="614"/>
                    <a:pt x="1624" y="686"/>
                    <a:pt x="1804" y="830"/>
                  </a:cubicBezTo>
                  <a:cubicBezTo>
                    <a:pt x="1984" y="974"/>
                    <a:pt x="2129" y="1227"/>
                    <a:pt x="2237" y="1479"/>
                  </a:cubicBezTo>
                  <a:cubicBezTo>
                    <a:pt x="2309" y="1696"/>
                    <a:pt x="2345" y="1876"/>
                    <a:pt x="2345" y="2056"/>
                  </a:cubicBezTo>
                  <a:cubicBezTo>
                    <a:pt x="2345" y="2273"/>
                    <a:pt x="2309" y="2453"/>
                    <a:pt x="2201" y="2597"/>
                  </a:cubicBezTo>
                  <a:cubicBezTo>
                    <a:pt x="2129" y="2742"/>
                    <a:pt x="2020" y="2850"/>
                    <a:pt x="1912" y="2886"/>
                  </a:cubicBezTo>
                  <a:cubicBezTo>
                    <a:pt x="1840" y="2922"/>
                    <a:pt x="1768" y="2922"/>
                    <a:pt x="1696" y="2922"/>
                  </a:cubicBezTo>
                  <a:cubicBezTo>
                    <a:pt x="1551" y="2922"/>
                    <a:pt x="1335" y="2850"/>
                    <a:pt x="1155" y="2706"/>
                  </a:cubicBezTo>
                  <a:cubicBezTo>
                    <a:pt x="974" y="2561"/>
                    <a:pt x="830" y="2345"/>
                    <a:pt x="722" y="2056"/>
                  </a:cubicBezTo>
                  <a:cubicBezTo>
                    <a:pt x="650" y="1876"/>
                    <a:pt x="614" y="1660"/>
                    <a:pt x="614" y="1479"/>
                  </a:cubicBezTo>
                  <a:cubicBezTo>
                    <a:pt x="614" y="1263"/>
                    <a:pt x="650" y="1083"/>
                    <a:pt x="722" y="938"/>
                  </a:cubicBezTo>
                  <a:cubicBezTo>
                    <a:pt x="830" y="794"/>
                    <a:pt x="938" y="686"/>
                    <a:pt x="1047" y="650"/>
                  </a:cubicBezTo>
                  <a:cubicBezTo>
                    <a:pt x="1119" y="614"/>
                    <a:pt x="1191" y="614"/>
                    <a:pt x="1263" y="614"/>
                  </a:cubicBezTo>
                  <a:close/>
                  <a:moveTo>
                    <a:pt x="1263" y="1"/>
                  </a:moveTo>
                  <a:cubicBezTo>
                    <a:pt x="1119" y="1"/>
                    <a:pt x="974" y="37"/>
                    <a:pt x="830" y="73"/>
                  </a:cubicBezTo>
                  <a:cubicBezTo>
                    <a:pt x="578" y="181"/>
                    <a:pt x="361" y="397"/>
                    <a:pt x="217" y="650"/>
                  </a:cubicBezTo>
                  <a:cubicBezTo>
                    <a:pt x="73" y="902"/>
                    <a:pt x="1" y="1191"/>
                    <a:pt x="1" y="1479"/>
                  </a:cubicBezTo>
                  <a:cubicBezTo>
                    <a:pt x="1" y="1732"/>
                    <a:pt x="37" y="2020"/>
                    <a:pt x="145" y="2273"/>
                  </a:cubicBezTo>
                  <a:cubicBezTo>
                    <a:pt x="289" y="2634"/>
                    <a:pt x="506" y="2958"/>
                    <a:pt x="794" y="3175"/>
                  </a:cubicBezTo>
                  <a:cubicBezTo>
                    <a:pt x="1047" y="3391"/>
                    <a:pt x="1371" y="3535"/>
                    <a:pt x="1696" y="3535"/>
                  </a:cubicBezTo>
                  <a:cubicBezTo>
                    <a:pt x="1840" y="3535"/>
                    <a:pt x="1984" y="3499"/>
                    <a:pt x="2093" y="3463"/>
                  </a:cubicBezTo>
                  <a:cubicBezTo>
                    <a:pt x="2381" y="3355"/>
                    <a:pt x="2597" y="3138"/>
                    <a:pt x="2742" y="2922"/>
                  </a:cubicBezTo>
                  <a:cubicBezTo>
                    <a:pt x="2886" y="2670"/>
                    <a:pt x="2958" y="2381"/>
                    <a:pt x="2958" y="2056"/>
                  </a:cubicBezTo>
                  <a:cubicBezTo>
                    <a:pt x="2958" y="1804"/>
                    <a:pt x="2886" y="1552"/>
                    <a:pt x="2814" y="1263"/>
                  </a:cubicBezTo>
                  <a:cubicBezTo>
                    <a:pt x="2670" y="902"/>
                    <a:pt x="2453" y="614"/>
                    <a:pt x="2165" y="361"/>
                  </a:cubicBezTo>
                  <a:cubicBezTo>
                    <a:pt x="1912" y="145"/>
                    <a:pt x="1588" y="1"/>
                    <a:pt x="1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62"/>
            <p:cNvSpPr/>
            <p:nvPr/>
          </p:nvSpPr>
          <p:spPr>
            <a:xfrm>
              <a:off x="3797375" y="3155050"/>
              <a:ext cx="75750" cy="128050"/>
            </a:xfrm>
            <a:custGeom>
              <a:rect b="b" l="l" r="r" t="t"/>
              <a:pathLst>
                <a:path extrusionOk="0" h="5122" w="3030">
                  <a:moveTo>
                    <a:pt x="1516" y="1024"/>
                  </a:moveTo>
                  <a:cubicBezTo>
                    <a:pt x="1664" y="1404"/>
                    <a:pt x="1873" y="1892"/>
                    <a:pt x="2056" y="2381"/>
                  </a:cubicBezTo>
                  <a:cubicBezTo>
                    <a:pt x="2164" y="2633"/>
                    <a:pt x="2236" y="2922"/>
                    <a:pt x="2308" y="3138"/>
                  </a:cubicBezTo>
                  <a:cubicBezTo>
                    <a:pt x="2380" y="3354"/>
                    <a:pt x="2417" y="3535"/>
                    <a:pt x="2417" y="3607"/>
                  </a:cubicBezTo>
                  <a:cubicBezTo>
                    <a:pt x="2417" y="4112"/>
                    <a:pt x="2020" y="4509"/>
                    <a:pt x="1515" y="4509"/>
                  </a:cubicBezTo>
                  <a:cubicBezTo>
                    <a:pt x="1010" y="4509"/>
                    <a:pt x="613" y="4112"/>
                    <a:pt x="613" y="3607"/>
                  </a:cubicBezTo>
                  <a:cubicBezTo>
                    <a:pt x="613" y="3535"/>
                    <a:pt x="685" y="3210"/>
                    <a:pt x="794" y="2886"/>
                  </a:cubicBezTo>
                  <a:cubicBezTo>
                    <a:pt x="938" y="2417"/>
                    <a:pt x="1190" y="1767"/>
                    <a:pt x="1407" y="1263"/>
                  </a:cubicBezTo>
                  <a:cubicBezTo>
                    <a:pt x="1445" y="1180"/>
                    <a:pt x="1481" y="1100"/>
                    <a:pt x="1516" y="1024"/>
                  </a:cubicBezTo>
                  <a:close/>
                  <a:moveTo>
                    <a:pt x="1515" y="0"/>
                  </a:moveTo>
                  <a:cubicBezTo>
                    <a:pt x="1407" y="0"/>
                    <a:pt x="1298" y="36"/>
                    <a:pt x="1226" y="144"/>
                  </a:cubicBezTo>
                  <a:cubicBezTo>
                    <a:pt x="1226" y="144"/>
                    <a:pt x="938" y="830"/>
                    <a:pt x="649" y="1587"/>
                  </a:cubicBezTo>
                  <a:cubicBezTo>
                    <a:pt x="469" y="1948"/>
                    <a:pt x="325" y="2345"/>
                    <a:pt x="216" y="2705"/>
                  </a:cubicBezTo>
                  <a:cubicBezTo>
                    <a:pt x="108" y="3066"/>
                    <a:pt x="0" y="3354"/>
                    <a:pt x="0" y="3607"/>
                  </a:cubicBezTo>
                  <a:cubicBezTo>
                    <a:pt x="0" y="4436"/>
                    <a:pt x="685" y="5122"/>
                    <a:pt x="1515" y="5122"/>
                  </a:cubicBezTo>
                  <a:cubicBezTo>
                    <a:pt x="2344" y="5122"/>
                    <a:pt x="3030" y="4436"/>
                    <a:pt x="3030" y="3607"/>
                  </a:cubicBezTo>
                  <a:cubicBezTo>
                    <a:pt x="3030" y="3354"/>
                    <a:pt x="2922" y="3066"/>
                    <a:pt x="2813" y="2705"/>
                  </a:cubicBezTo>
                  <a:cubicBezTo>
                    <a:pt x="2453" y="1659"/>
                    <a:pt x="1803" y="180"/>
                    <a:pt x="1803" y="144"/>
                  </a:cubicBezTo>
                  <a:cubicBezTo>
                    <a:pt x="1731" y="36"/>
                    <a:pt x="1623" y="0"/>
                    <a:pt x="1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62"/>
            <p:cNvSpPr/>
            <p:nvPr/>
          </p:nvSpPr>
          <p:spPr>
            <a:xfrm>
              <a:off x="4011050" y="1025400"/>
              <a:ext cx="1925125" cy="2285650"/>
            </a:xfrm>
            <a:custGeom>
              <a:rect b="b" l="l" r="r" t="t"/>
              <a:pathLst>
                <a:path extrusionOk="0" h="91426" w="77005">
                  <a:moveTo>
                    <a:pt x="23983" y="0"/>
                  </a:moveTo>
                  <a:cubicBezTo>
                    <a:pt x="22904" y="0"/>
                    <a:pt x="21562" y="517"/>
                    <a:pt x="20271" y="969"/>
                  </a:cubicBezTo>
                  <a:cubicBezTo>
                    <a:pt x="17349" y="1979"/>
                    <a:pt x="9487" y="9626"/>
                    <a:pt x="7683" y="14422"/>
                  </a:cubicBezTo>
                  <a:cubicBezTo>
                    <a:pt x="5916" y="19255"/>
                    <a:pt x="7467" y="20842"/>
                    <a:pt x="10605" y="23728"/>
                  </a:cubicBezTo>
                  <a:cubicBezTo>
                    <a:pt x="13743" y="26649"/>
                    <a:pt x="17566" y="32600"/>
                    <a:pt x="19585" y="38227"/>
                  </a:cubicBezTo>
                  <a:cubicBezTo>
                    <a:pt x="21605" y="43817"/>
                    <a:pt x="24166" y="49191"/>
                    <a:pt x="28314" y="50670"/>
                  </a:cubicBezTo>
                  <a:cubicBezTo>
                    <a:pt x="28314" y="50670"/>
                    <a:pt x="21713" y="53808"/>
                    <a:pt x="17349" y="56946"/>
                  </a:cubicBezTo>
                  <a:cubicBezTo>
                    <a:pt x="12949" y="60083"/>
                    <a:pt x="10821" y="61526"/>
                    <a:pt x="10821" y="61526"/>
                  </a:cubicBezTo>
                  <a:cubicBezTo>
                    <a:pt x="10821" y="61526"/>
                    <a:pt x="4906" y="63221"/>
                    <a:pt x="2634" y="66143"/>
                  </a:cubicBezTo>
                  <a:cubicBezTo>
                    <a:pt x="1299" y="67874"/>
                    <a:pt x="470" y="69244"/>
                    <a:pt x="1" y="70074"/>
                  </a:cubicBezTo>
                  <a:cubicBezTo>
                    <a:pt x="1227" y="69625"/>
                    <a:pt x="3287" y="69061"/>
                    <a:pt x="5893" y="69061"/>
                  </a:cubicBezTo>
                  <a:cubicBezTo>
                    <a:pt x="8731" y="69061"/>
                    <a:pt x="12218" y="69731"/>
                    <a:pt x="15979" y="71950"/>
                  </a:cubicBezTo>
                  <a:cubicBezTo>
                    <a:pt x="24995" y="77251"/>
                    <a:pt x="26871" y="86016"/>
                    <a:pt x="26871" y="91426"/>
                  </a:cubicBezTo>
                  <a:lnTo>
                    <a:pt x="30442" y="88216"/>
                  </a:lnTo>
                  <a:cubicBezTo>
                    <a:pt x="30442" y="88216"/>
                    <a:pt x="39783" y="84537"/>
                    <a:pt x="47501" y="75989"/>
                  </a:cubicBezTo>
                  <a:cubicBezTo>
                    <a:pt x="55256" y="67477"/>
                    <a:pt x="56482" y="63329"/>
                    <a:pt x="57276" y="55719"/>
                  </a:cubicBezTo>
                  <a:cubicBezTo>
                    <a:pt x="58033" y="48073"/>
                    <a:pt x="61171" y="17921"/>
                    <a:pt x="61279" y="17452"/>
                  </a:cubicBezTo>
                  <a:cubicBezTo>
                    <a:pt x="61423" y="17019"/>
                    <a:pt x="62433" y="14783"/>
                    <a:pt x="63768" y="14567"/>
                  </a:cubicBezTo>
                  <a:cubicBezTo>
                    <a:pt x="63793" y="14562"/>
                    <a:pt x="63820" y="14560"/>
                    <a:pt x="63850" y="14560"/>
                  </a:cubicBezTo>
                  <a:cubicBezTo>
                    <a:pt x="65380" y="14560"/>
                    <a:pt x="72515" y="20855"/>
                    <a:pt x="73506" y="21492"/>
                  </a:cubicBezTo>
                  <a:cubicBezTo>
                    <a:pt x="73935" y="21783"/>
                    <a:pt x="74548" y="22009"/>
                    <a:pt x="75126" y="22009"/>
                  </a:cubicBezTo>
                  <a:cubicBezTo>
                    <a:pt x="75908" y="22009"/>
                    <a:pt x="76627" y="21596"/>
                    <a:pt x="76752" y="20374"/>
                  </a:cubicBezTo>
                  <a:cubicBezTo>
                    <a:pt x="77004" y="18246"/>
                    <a:pt x="75201" y="12980"/>
                    <a:pt x="69466" y="7245"/>
                  </a:cubicBezTo>
                  <a:cubicBezTo>
                    <a:pt x="65304" y="3083"/>
                    <a:pt x="61970" y="1480"/>
                    <a:pt x="59954" y="1480"/>
                  </a:cubicBezTo>
                  <a:cubicBezTo>
                    <a:pt x="59210" y="1480"/>
                    <a:pt x="58645" y="1698"/>
                    <a:pt x="58285" y="2087"/>
                  </a:cubicBezTo>
                  <a:cubicBezTo>
                    <a:pt x="56915" y="3566"/>
                    <a:pt x="57817" y="6704"/>
                    <a:pt x="56915" y="11285"/>
                  </a:cubicBezTo>
                  <a:cubicBezTo>
                    <a:pt x="56013" y="15901"/>
                    <a:pt x="50423" y="32492"/>
                    <a:pt x="47610" y="40355"/>
                  </a:cubicBezTo>
                  <a:cubicBezTo>
                    <a:pt x="44796" y="48181"/>
                    <a:pt x="45698" y="58857"/>
                    <a:pt x="45698" y="58857"/>
                  </a:cubicBezTo>
                  <a:cubicBezTo>
                    <a:pt x="45698" y="58857"/>
                    <a:pt x="41911" y="60192"/>
                    <a:pt x="39206" y="62211"/>
                  </a:cubicBezTo>
                  <a:cubicBezTo>
                    <a:pt x="36501" y="64231"/>
                    <a:pt x="32353" y="67044"/>
                    <a:pt x="32353" y="67044"/>
                  </a:cubicBezTo>
                  <a:lnTo>
                    <a:pt x="31235" y="66467"/>
                  </a:lnTo>
                  <a:cubicBezTo>
                    <a:pt x="31235" y="66467"/>
                    <a:pt x="37511" y="60192"/>
                    <a:pt x="39422" y="56585"/>
                  </a:cubicBezTo>
                  <a:cubicBezTo>
                    <a:pt x="41334" y="53014"/>
                    <a:pt x="41911" y="52798"/>
                    <a:pt x="40901" y="50670"/>
                  </a:cubicBezTo>
                  <a:cubicBezTo>
                    <a:pt x="39891" y="48542"/>
                    <a:pt x="31704" y="38227"/>
                    <a:pt x="28097" y="33610"/>
                  </a:cubicBezTo>
                  <a:cubicBezTo>
                    <a:pt x="24527" y="29030"/>
                    <a:pt x="20126" y="21275"/>
                    <a:pt x="19261" y="19039"/>
                  </a:cubicBezTo>
                  <a:cubicBezTo>
                    <a:pt x="18359" y="16803"/>
                    <a:pt x="18467" y="14567"/>
                    <a:pt x="19117" y="12980"/>
                  </a:cubicBezTo>
                  <a:cubicBezTo>
                    <a:pt x="19802" y="11393"/>
                    <a:pt x="26077" y="8255"/>
                    <a:pt x="26186" y="3458"/>
                  </a:cubicBezTo>
                  <a:cubicBezTo>
                    <a:pt x="26245" y="788"/>
                    <a:pt x="25315" y="0"/>
                    <a:pt x="239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62"/>
            <p:cNvSpPr/>
            <p:nvPr/>
          </p:nvSpPr>
          <p:spPr>
            <a:xfrm>
              <a:off x="4002950" y="1018075"/>
              <a:ext cx="1935025" cy="2300275"/>
            </a:xfrm>
            <a:custGeom>
              <a:rect b="b" l="l" r="r" t="t"/>
              <a:pathLst>
                <a:path extrusionOk="0" h="92011" w="77401">
                  <a:moveTo>
                    <a:pt x="24310" y="613"/>
                  </a:moveTo>
                  <a:cubicBezTo>
                    <a:pt x="24634" y="613"/>
                    <a:pt x="24887" y="649"/>
                    <a:pt x="25103" y="721"/>
                  </a:cubicBezTo>
                  <a:cubicBezTo>
                    <a:pt x="25428" y="866"/>
                    <a:pt x="25680" y="1082"/>
                    <a:pt x="25897" y="1515"/>
                  </a:cubicBezTo>
                  <a:cubicBezTo>
                    <a:pt x="26113" y="1948"/>
                    <a:pt x="26221" y="2597"/>
                    <a:pt x="26221" y="3499"/>
                  </a:cubicBezTo>
                  <a:cubicBezTo>
                    <a:pt x="26221" y="3571"/>
                    <a:pt x="26221" y="3643"/>
                    <a:pt x="26221" y="3751"/>
                  </a:cubicBezTo>
                  <a:cubicBezTo>
                    <a:pt x="26185" y="4869"/>
                    <a:pt x="25788" y="5915"/>
                    <a:pt x="25211" y="6889"/>
                  </a:cubicBezTo>
                  <a:cubicBezTo>
                    <a:pt x="24310" y="8332"/>
                    <a:pt x="22975" y="9594"/>
                    <a:pt x="21749" y="10604"/>
                  </a:cubicBezTo>
                  <a:cubicBezTo>
                    <a:pt x="21172" y="11109"/>
                    <a:pt x="20595" y="11578"/>
                    <a:pt x="20162" y="12010"/>
                  </a:cubicBezTo>
                  <a:cubicBezTo>
                    <a:pt x="19693" y="12407"/>
                    <a:pt x="19332" y="12768"/>
                    <a:pt x="19188" y="13165"/>
                  </a:cubicBezTo>
                  <a:cubicBezTo>
                    <a:pt x="18827" y="13994"/>
                    <a:pt x="18611" y="14968"/>
                    <a:pt x="18611" y="16050"/>
                  </a:cubicBezTo>
                  <a:cubicBezTo>
                    <a:pt x="18611" y="17132"/>
                    <a:pt x="18827" y="18286"/>
                    <a:pt x="19296" y="19440"/>
                  </a:cubicBezTo>
                  <a:cubicBezTo>
                    <a:pt x="19765" y="20594"/>
                    <a:pt x="21064" y="23083"/>
                    <a:pt x="22723" y="25896"/>
                  </a:cubicBezTo>
                  <a:cubicBezTo>
                    <a:pt x="24382" y="28673"/>
                    <a:pt x="26401" y="31775"/>
                    <a:pt x="28205" y="34084"/>
                  </a:cubicBezTo>
                  <a:cubicBezTo>
                    <a:pt x="29972" y="36392"/>
                    <a:pt x="32930" y="40107"/>
                    <a:pt x="35563" y="43533"/>
                  </a:cubicBezTo>
                  <a:cubicBezTo>
                    <a:pt x="36861" y="45228"/>
                    <a:pt x="38087" y="46887"/>
                    <a:pt x="39061" y="48222"/>
                  </a:cubicBezTo>
                  <a:cubicBezTo>
                    <a:pt x="39999" y="49556"/>
                    <a:pt x="40720" y="50602"/>
                    <a:pt x="40937" y="51071"/>
                  </a:cubicBezTo>
                  <a:cubicBezTo>
                    <a:pt x="41261" y="51756"/>
                    <a:pt x="41405" y="52225"/>
                    <a:pt x="41405" y="52622"/>
                  </a:cubicBezTo>
                  <a:cubicBezTo>
                    <a:pt x="41405" y="53019"/>
                    <a:pt x="41261" y="53452"/>
                    <a:pt x="40937" y="54065"/>
                  </a:cubicBezTo>
                  <a:cubicBezTo>
                    <a:pt x="40612" y="54714"/>
                    <a:pt x="40143" y="55543"/>
                    <a:pt x="39494" y="56734"/>
                  </a:cubicBezTo>
                  <a:cubicBezTo>
                    <a:pt x="38556" y="58501"/>
                    <a:pt x="36536" y="60954"/>
                    <a:pt x="34733" y="62973"/>
                  </a:cubicBezTo>
                  <a:cubicBezTo>
                    <a:pt x="33831" y="63983"/>
                    <a:pt x="32966" y="64885"/>
                    <a:pt x="32353" y="65498"/>
                  </a:cubicBezTo>
                  <a:cubicBezTo>
                    <a:pt x="32064" y="65823"/>
                    <a:pt x="31812" y="66111"/>
                    <a:pt x="31631" y="66255"/>
                  </a:cubicBezTo>
                  <a:cubicBezTo>
                    <a:pt x="31451" y="66436"/>
                    <a:pt x="31343" y="66544"/>
                    <a:pt x="31343" y="66544"/>
                  </a:cubicBezTo>
                  <a:cubicBezTo>
                    <a:pt x="31271" y="66616"/>
                    <a:pt x="31271" y="66724"/>
                    <a:pt x="31271" y="66796"/>
                  </a:cubicBezTo>
                  <a:cubicBezTo>
                    <a:pt x="31271" y="66905"/>
                    <a:pt x="31343" y="66977"/>
                    <a:pt x="31451" y="67013"/>
                  </a:cubicBezTo>
                  <a:lnTo>
                    <a:pt x="32569" y="67590"/>
                  </a:lnTo>
                  <a:cubicBezTo>
                    <a:pt x="32599" y="67605"/>
                    <a:pt x="32641" y="67614"/>
                    <a:pt x="32685" y="67614"/>
                  </a:cubicBezTo>
                  <a:cubicBezTo>
                    <a:pt x="32748" y="67614"/>
                    <a:pt x="32815" y="67596"/>
                    <a:pt x="32857" y="67554"/>
                  </a:cubicBezTo>
                  <a:cubicBezTo>
                    <a:pt x="32857" y="67554"/>
                    <a:pt x="37005" y="64777"/>
                    <a:pt x="39710" y="62757"/>
                  </a:cubicBezTo>
                  <a:cubicBezTo>
                    <a:pt x="41009" y="61747"/>
                    <a:pt x="42632" y="60917"/>
                    <a:pt x="43930" y="60340"/>
                  </a:cubicBezTo>
                  <a:cubicBezTo>
                    <a:pt x="44543" y="60052"/>
                    <a:pt x="45120" y="59799"/>
                    <a:pt x="45517" y="59655"/>
                  </a:cubicBezTo>
                  <a:cubicBezTo>
                    <a:pt x="45697" y="59583"/>
                    <a:pt x="45878" y="59511"/>
                    <a:pt x="45986" y="59475"/>
                  </a:cubicBezTo>
                  <a:cubicBezTo>
                    <a:pt x="46094" y="59439"/>
                    <a:pt x="46130" y="59403"/>
                    <a:pt x="46130" y="59403"/>
                  </a:cubicBezTo>
                  <a:cubicBezTo>
                    <a:pt x="46274" y="59367"/>
                    <a:pt x="46347" y="59258"/>
                    <a:pt x="46347" y="59114"/>
                  </a:cubicBezTo>
                  <a:cubicBezTo>
                    <a:pt x="46347" y="59114"/>
                    <a:pt x="46311" y="59006"/>
                    <a:pt x="46311" y="58826"/>
                  </a:cubicBezTo>
                  <a:cubicBezTo>
                    <a:pt x="46274" y="58248"/>
                    <a:pt x="46202" y="56878"/>
                    <a:pt x="46202" y="55075"/>
                  </a:cubicBezTo>
                  <a:cubicBezTo>
                    <a:pt x="46202" y="51251"/>
                    <a:pt x="46527" y="45445"/>
                    <a:pt x="48222" y="40720"/>
                  </a:cubicBezTo>
                  <a:cubicBezTo>
                    <a:pt x="49629" y="36789"/>
                    <a:pt x="51721" y="30693"/>
                    <a:pt x="53596" y="24995"/>
                  </a:cubicBezTo>
                  <a:cubicBezTo>
                    <a:pt x="55472" y="19260"/>
                    <a:pt x="57095" y="13994"/>
                    <a:pt x="57527" y="11650"/>
                  </a:cubicBezTo>
                  <a:cubicBezTo>
                    <a:pt x="57996" y="9305"/>
                    <a:pt x="57996" y="7358"/>
                    <a:pt x="58068" y="5843"/>
                  </a:cubicBezTo>
                  <a:cubicBezTo>
                    <a:pt x="58068" y="5049"/>
                    <a:pt x="58104" y="4400"/>
                    <a:pt x="58249" y="3859"/>
                  </a:cubicBezTo>
                  <a:cubicBezTo>
                    <a:pt x="58357" y="3318"/>
                    <a:pt x="58537" y="2922"/>
                    <a:pt x="58826" y="2597"/>
                  </a:cubicBezTo>
                  <a:cubicBezTo>
                    <a:pt x="59114" y="2272"/>
                    <a:pt x="59583" y="2092"/>
                    <a:pt x="60268" y="2092"/>
                  </a:cubicBezTo>
                  <a:cubicBezTo>
                    <a:pt x="61206" y="2092"/>
                    <a:pt x="62505" y="2453"/>
                    <a:pt x="64092" y="3354"/>
                  </a:cubicBezTo>
                  <a:cubicBezTo>
                    <a:pt x="65679" y="4256"/>
                    <a:pt x="67518" y="5699"/>
                    <a:pt x="69610" y="7754"/>
                  </a:cubicBezTo>
                  <a:cubicBezTo>
                    <a:pt x="72279" y="10460"/>
                    <a:pt x="74082" y="13020"/>
                    <a:pt x="75236" y="15220"/>
                  </a:cubicBezTo>
                  <a:cubicBezTo>
                    <a:pt x="76354" y="17420"/>
                    <a:pt x="76823" y="19224"/>
                    <a:pt x="76823" y="20306"/>
                  </a:cubicBezTo>
                  <a:cubicBezTo>
                    <a:pt x="76823" y="20414"/>
                    <a:pt x="76787" y="20522"/>
                    <a:pt x="76787" y="20630"/>
                  </a:cubicBezTo>
                  <a:cubicBezTo>
                    <a:pt x="76751" y="21208"/>
                    <a:pt x="76535" y="21532"/>
                    <a:pt x="76318" y="21712"/>
                  </a:cubicBezTo>
                  <a:cubicBezTo>
                    <a:pt x="76102" y="21929"/>
                    <a:pt x="75813" y="22001"/>
                    <a:pt x="75453" y="22001"/>
                  </a:cubicBezTo>
                  <a:cubicBezTo>
                    <a:pt x="74948" y="22001"/>
                    <a:pt x="74371" y="21785"/>
                    <a:pt x="74010" y="21532"/>
                  </a:cubicBezTo>
                  <a:cubicBezTo>
                    <a:pt x="73902" y="21460"/>
                    <a:pt x="73685" y="21316"/>
                    <a:pt x="73397" y="21063"/>
                  </a:cubicBezTo>
                  <a:cubicBezTo>
                    <a:pt x="72351" y="20234"/>
                    <a:pt x="70439" y="18647"/>
                    <a:pt x="68600" y="17204"/>
                  </a:cubicBezTo>
                  <a:cubicBezTo>
                    <a:pt x="67662" y="16519"/>
                    <a:pt x="66761" y="15834"/>
                    <a:pt x="66003" y="15365"/>
                  </a:cubicBezTo>
                  <a:cubicBezTo>
                    <a:pt x="65606" y="15112"/>
                    <a:pt x="65282" y="14932"/>
                    <a:pt x="64957" y="14788"/>
                  </a:cubicBezTo>
                  <a:cubicBezTo>
                    <a:pt x="64669" y="14643"/>
                    <a:pt x="64416" y="14535"/>
                    <a:pt x="64164" y="14535"/>
                  </a:cubicBezTo>
                  <a:lnTo>
                    <a:pt x="64019" y="14535"/>
                  </a:lnTo>
                  <a:cubicBezTo>
                    <a:pt x="63226" y="14679"/>
                    <a:pt x="62613" y="15365"/>
                    <a:pt x="62144" y="16050"/>
                  </a:cubicBezTo>
                  <a:cubicBezTo>
                    <a:pt x="61928" y="16375"/>
                    <a:pt x="61711" y="16735"/>
                    <a:pt x="61603" y="17024"/>
                  </a:cubicBezTo>
                  <a:cubicBezTo>
                    <a:pt x="61459" y="17312"/>
                    <a:pt x="61350" y="17529"/>
                    <a:pt x="61314" y="17673"/>
                  </a:cubicBezTo>
                  <a:lnTo>
                    <a:pt x="61314" y="17745"/>
                  </a:lnTo>
                  <a:cubicBezTo>
                    <a:pt x="61278" y="18106"/>
                    <a:pt x="61026" y="20198"/>
                    <a:pt x="60701" y="23263"/>
                  </a:cubicBezTo>
                  <a:cubicBezTo>
                    <a:pt x="59727" y="32424"/>
                    <a:pt x="57852" y="50350"/>
                    <a:pt x="57275" y="55976"/>
                  </a:cubicBezTo>
                  <a:cubicBezTo>
                    <a:pt x="56878" y="59763"/>
                    <a:pt x="56409" y="62685"/>
                    <a:pt x="55039" y="65678"/>
                  </a:cubicBezTo>
                  <a:cubicBezTo>
                    <a:pt x="53668" y="68708"/>
                    <a:pt x="51468" y="71846"/>
                    <a:pt x="47609" y="76102"/>
                  </a:cubicBezTo>
                  <a:cubicBezTo>
                    <a:pt x="43750" y="80322"/>
                    <a:pt x="39530" y="83351"/>
                    <a:pt x="36248" y="85335"/>
                  </a:cubicBezTo>
                  <a:cubicBezTo>
                    <a:pt x="34625" y="86345"/>
                    <a:pt x="33218" y="87066"/>
                    <a:pt x="32244" y="87535"/>
                  </a:cubicBezTo>
                  <a:cubicBezTo>
                    <a:pt x="31739" y="87787"/>
                    <a:pt x="31343" y="87932"/>
                    <a:pt x="31090" y="88076"/>
                  </a:cubicBezTo>
                  <a:cubicBezTo>
                    <a:pt x="30946" y="88112"/>
                    <a:pt x="30838" y="88148"/>
                    <a:pt x="30766" y="88184"/>
                  </a:cubicBezTo>
                  <a:cubicBezTo>
                    <a:pt x="30693" y="88220"/>
                    <a:pt x="30657" y="88220"/>
                    <a:pt x="30657" y="88220"/>
                  </a:cubicBezTo>
                  <a:lnTo>
                    <a:pt x="30585" y="88292"/>
                  </a:lnTo>
                  <a:lnTo>
                    <a:pt x="27510" y="91057"/>
                  </a:lnTo>
                  <a:lnTo>
                    <a:pt x="27510" y="91057"/>
                  </a:lnTo>
                  <a:cubicBezTo>
                    <a:pt x="27433" y="88416"/>
                    <a:pt x="26887" y="85123"/>
                    <a:pt x="25392" y="81800"/>
                  </a:cubicBezTo>
                  <a:cubicBezTo>
                    <a:pt x="23769" y="78230"/>
                    <a:pt x="21027" y="74659"/>
                    <a:pt x="16483" y="71990"/>
                  </a:cubicBezTo>
                  <a:cubicBezTo>
                    <a:pt x="12624" y="69754"/>
                    <a:pt x="9089" y="69069"/>
                    <a:pt x="6204" y="69069"/>
                  </a:cubicBezTo>
                  <a:cubicBezTo>
                    <a:pt x="4025" y="69069"/>
                    <a:pt x="2231" y="69453"/>
                    <a:pt x="978" y="69830"/>
                  </a:cubicBezTo>
                  <a:lnTo>
                    <a:pt x="978" y="69830"/>
                  </a:lnTo>
                  <a:cubicBezTo>
                    <a:pt x="1473" y="69020"/>
                    <a:pt x="2195" y="67933"/>
                    <a:pt x="3210" y="66616"/>
                  </a:cubicBezTo>
                  <a:cubicBezTo>
                    <a:pt x="4256" y="65209"/>
                    <a:pt x="6276" y="64091"/>
                    <a:pt x="8043" y="63298"/>
                  </a:cubicBezTo>
                  <a:cubicBezTo>
                    <a:pt x="8909" y="62901"/>
                    <a:pt x="9702" y="62613"/>
                    <a:pt x="10279" y="62432"/>
                  </a:cubicBezTo>
                  <a:cubicBezTo>
                    <a:pt x="10604" y="62324"/>
                    <a:pt x="10820" y="62252"/>
                    <a:pt x="11001" y="62180"/>
                  </a:cubicBezTo>
                  <a:cubicBezTo>
                    <a:pt x="11145" y="62144"/>
                    <a:pt x="11253" y="62108"/>
                    <a:pt x="11253" y="62108"/>
                  </a:cubicBezTo>
                  <a:lnTo>
                    <a:pt x="11325" y="62072"/>
                  </a:lnTo>
                  <a:cubicBezTo>
                    <a:pt x="11325" y="62072"/>
                    <a:pt x="13453" y="60629"/>
                    <a:pt x="17854" y="57491"/>
                  </a:cubicBezTo>
                  <a:cubicBezTo>
                    <a:pt x="20018" y="55904"/>
                    <a:pt x="22759" y="54353"/>
                    <a:pt x="24923" y="53163"/>
                  </a:cubicBezTo>
                  <a:cubicBezTo>
                    <a:pt x="26041" y="52586"/>
                    <a:pt x="27015" y="52117"/>
                    <a:pt x="27700" y="51756"/>
                  </a:cubicBezTo>
                  <a:cubicBezTo>
                    <a:pt x="28385" y="51432"/>
                    <a:pt x="28782" y="51215"/>
                    <a:pt x="28782" y="51215"/>
                  </a:cubicBezTo>
                  <a:cubicBezTo>
                    <a:pt x="28890" y="51179"/>
                    <a:pt x="28962" y="51071"/>
                    <a:pt x="28962" y="50927"/>
                  </a:cubicBezTo>
                  <a:cubicBezTo>
                    <a:pt x="28962" y="50819"/>
                    <a:pt x="28854" y="50710"/>
                    <a:pt x="28746" y="50674"/>
                  </a:cubicBezTo>
                  <a:cubicBezTo>
                    <a:pt x="26762" y="49989"/>
                    <a:pt x="25139" y="48330"/>
                    <a:pt x="23733" y="46130"/>
                  </a:cubicBezTo>
                  <a:cubicBezTo>
                    <a:pt x="22326" y="43930"/>
                    <a:pt x="21208" y="41189"/>
                    <a:pt x="20198" y="38412"/>
                  </a:cubicBezTo>
                  <a:cubicBezTo>
                    <a:pt x="18142" y="32749"/>
                    <a:pt x="14319" y="26798"/>
                    <a:pt x="11145" y="23804"/>
                  </a:cubicBezTo>
                  <a:cubicBezTo>
                    <a:pt x="10027" y="22794"/>
                    <a:pt x="9125" y="21929"/>
                    <a:pt x="8512" y="21063"/>
                  </a:cubicBezTo>
                  <a:cubicBezTo>
                    <a:pt x="7899" y="20198"/>
                    <a:pt x="7574" y="19332"/>
                    <a:pt x="7574" y="18214"/>
                  </a:cubicBezTo>
                  <a:cubicBezTo>
                    <a:pt x="7574" y="17312"/>
                    <a:pt x="7791" y="16194"/>
                    <a:pt x="8296" y="14824"/>
                  </a:cubicBezTo>
                  <a:cubicBezTo>
                    <a:pt x="9161" y="12515"/>
                    <a:pt x="11578" y="9414"/>
                    <a:pt x="14103" y="6781"/>
                  </a:cubicBezTo>
                  <a:cubicBezTo>
                    <a:pt x="15365" y="5482"/>
                    <a:pt x="16663" y="4292"/>
                    <a:pt x="17818" y="3354"/>
                  </a:cubicBezTo>
                  <a:cubicBezTo>
                    <a:pt x="18972" y="2453"/>
                    <a:pt x="20018" y="1803"/>
                    <a:pt x="20667" y="1551"/>
                  </a:cubicBezTo>
                  <a:cubicBezTo>
                    <a:pt x="22001" y="1118"/>
                    <a:pt x="23336" y="613"/>
                    <a:pt x="24310" y="613"/>
                  </a:cubicBezTo>
                  <a:close/>
                  <a:moveTo>
                    <a:pt x="24310" y="0"/>
                  </a:moveTo>
                  <a:cubicBezTo>
                    <a:pt x="23155" y="0"/>
                    <a:pt x="21785" y="541"/>
                    <a:pt x="20486" y="974"/>
                  </a:cubicBezTo>
                  <a:cubicBezTo>
                    <a:pt x="19693" y="1262"/>
                    <a:pt x="18647" y="1948"/>
                    <a:pt x="17457" y="2885"/>
                  </a:cubicBezTo>
                  <a:cubicBezTo>
                    <a:pt x="15690" y="4292"/>
                    <a:pt x="13598" y="6312"/>
                    <a:pt x="11794" y="8440"/>
                  </a:cubicBezTo>
                  <a:cubicBezTo>
                    <a:pt x="9991" y="10532"/>
                    <a:pt x="8440" y="12768"/>
                    <a:pt x="7755" y="14643"/>
                  </a:cubicBezTo>
                  <a:cubicBezTo>
                    <a:pt x="7214" y="16050"/>
                    <a:pt x="6961" y="17204"/>
                    <a:pt x="6961" y="18214"/>
                  </a:cubicBezTo>
                  <a:cubicBezTo>
                    <a:pt x="6961" y="19440"/>
                    <a:pt x="7358" y="20486"/>
                    <a:pt x="8007" y="21388"/>
                  </a:cubicBezTo>
                  <a:cubicBezTo>
                    <a:pt x="8693" y="22362"/>
                    <a:pt x="9630" y="23227"/>
                    <a:pt x="10748" y="24273"/>
                  </a:cubicBezTo>
                  <a:cubicBezTo>
                    <a:pt x="13814" y="27123"/>
                    <a:pt x="17637" y="33038"/>
                    <a:pt x="19621" y="38592"/>
                  </a:cubicBezTo>
                  <a:cubicBezTo>
                    <a:pt x="20631" y="41405"/>
                    <a:pt x="21785" y="44182"/>
                    <a:pt x="23228" y="46455"/>
                  </a:cubicBezTo>
                  <a:cubicBezTo>
                    <a:pt x="24528" y="48469"/>
                    <a:pt x="26062" y="50104"/>
                    <a:pt x="27936" y="50961"/>
                  </a:cubicBezTo>
                  <a:lnTo>
                    <a:pt x="27936" y="50961"/>
                  </a:lnTo>
                  <a:cubicBezTo>
                    <a:pt x="26212" y="51806"/>
                    <a:pt x="21101" y="54384"/>
                    <a:pt x="17493" y="56986"/>
                  </a:cubicBezTo>
                  <a:cubicBezTo>
                    <a:pt x="15293" y="58537"/>
                    <a:pt x="13670" y="59691"/>
                    <a:pt x="12588" y="60449"/>
                  </a:cubicBezTo>
                  <a:cubicBezTo>
                    <a:pt x="12047" y="60845"/>
                    <a:pt x="11650" y="61134"/>
                    <a:pt x="11398" y="61314"/>
                  </a:cubicBezTo>
                  <a:cubicBezTo>
                    <a:pt x="11208" y="61432"/>
                    <a:pt x="11097" y="61504"/>
                    <a:pt x="11042" y="61540"/>
                  </a:cubicBezTo>
                  <a:lnTo>
                    <a:pt x="11042" y="61540"/>
                  </a:lnTo>
                  <a:cubicBezTo>
                    <a:pt x="10819" y="61605"/>
                    <a:pt x="9411" y="62029"/>
                    <a:pt x="7791" y="62757"/>
                  </a:cubicBezTo>
                  <a:cubicBezTo>
                    <a:pt x="5988" y="63550"/>
                    <a:pt x="3932" y="64704"/>
                    <a:pt x="2741" y="66255"/>
                  </a:cubicBezTo>
                  <a:cubicBezTo>
                    <a:pt x="1371" y="67987"/>
                    <a:pt x="541" y="69393"/>
                    <a:pt x="36" y="70223"/>
                  </a:cubicBezTo>
                  <a:cubicBezTo>
                    <a:pt x="0" y="70331"/>
                    <a:pt x="0" y="70475"/>
                    <a:pt x="73" y="70547"/>
                  </a:cubicBezTo>
                  <a:cubicBezTo>
                    <a:pt x="127" y="70629"/>
                    <a:pt x="221" y="70669"/>
                    <a:pt x="311" y="70669"/>
                  </a:cubicBezTo>
                  <a:cubicBezTo>
                    <a:pt x="341" y="70669"/>
                    <a:pt x="370" y="70665"/>
                    <a:pt x="397" y="70656"/>
                  </a:cubicBezTo>
                  <a:cubicBezTo>
                    <a:pt x="1623" y="70223"/>
                    <a:pt x="3643" y="69646"/>
                    <a:pt x="6204" y="69646"/>
                  </a:cubicBezTo>
                  <a:cubicBezTo>
                    <a:pt x="8981" y="69646"/>
                    <a:pt x="12444" y="70331"/>
                    <a:pt x="16158" y="72531"/>
                  </a:cubicBezTo>
                  <a:cubicBezTo>
                    <a:pt x="20595" y="75128"/>
                    <a:pt x="23264" y="78590"/>
                    <a:pt x="24851" y="82053"/>
                  </a:cubicBezTo>
                  <a:cubicBezTo>
                    <a:pt x="26438" y="85551"/>
                    <a:pt x="26906" y="89050"/>
                    <a:pt x="26906" y="91719"/>
                  </a:cubicBezTo>
                  <a:cubicBezTo>
                    <a:pt x="26906" y="91827"/>
                    <a:pt x="26979" y="91935"/>
                    <a:pt x="27087" y="91971"/>
                  </a:cubicBezTo>
                  <a:cubicBezTo>
                    <a:pt x="27128" y="91999"/>
                    <a:pt x="27175" y="92011"/>
                    <a:pt x="27221" y="92011"/>
                  </a:cubicBezTo>
                  <a:cubicBezTo>
                    <a:pt x="27295" y="92011"/>
                    <a:pt x="27367" y="91980"/>
                    <a:pt x="27411" y="91935"/>
                  </a:cubicBezTo>
                  <a:lnTo>
                    <a:pt x="30907" y="88792"/>
                  </a:lnTo>
                  <a:lnTo>
                    <a:pt x="30907" y="88792"/>
                  </a:lnTo>
                  <a:lnTo>
                    <a:pt x="30910" y="88797"/>
                  </a:lnTo>
                  <a:cubicBezTo>
                    <a:pt x="30910" y="88797"/>
                    <a:pt x="40251" y="85082"/>
                    <a:pt x="48042" y="76498"/>
                  </a:cubicBezTo>
                  <a:cubicBezTo>
                    <a:pt x="51937" y="72206"/>
                    <a:pt x="54209" y="69033"/>
                    <a:pt x="55580" y="65931"/>
                  </a:cubicBezTo>
                  <a:cubicBezTo>
                    <a:pt x="56986" y="62829"/>
                    <a:pt x="57491" y="59835"/>
                    <a:pt x="57888" y="56012"/>
                  </a:cubicBezTo>
                  <a:cubicBezTo>
                    <a:pt x="58285" y="52225"/>
                    <a:pt x="59259" y="42776"/>
                    <a:pt x="60160" y="34228"/>
                  </a:cubicBezTo>
                  <a:cubicBezTo>
                    <a:pt x="60593" y="29936"/>
                    <a:pt x="61026" y="25896"/>
                    <a:pt x="61350" y="22867"/>
                  </a:cubicBezTo>
                  <a:cubicBezTo>
                    <a:pt x="61495" y="21388"/>
                    <a:pt x="61639" y="20126"/>
                    <a:pt x="61747" y="19260"/>
                  </a:cubicBezTo>
                  <a:cubicBezTo>
                    <a:pt x="61783" y="18827"/>
                    <a:pt x="61819" y="18466"/>
                    <a:pt x="61855" y="18214"/>
                  </a:cubicBezTo>
                  <a:cubicBezTo>
                    <a:pt x="61892" y="18106"/>
                    <a:pt x="61892" y="17998"/>
                    <a:pt x="61892" y="17925"/>
                  </a:cubicBezTo>
                  <a:lnTo>
                    <a:pt x="61892" y="17853"/>
                  </a:lnTo>
                  <a:lnTo>
                    <a:pt x="61928" y="17817"/>
                  </a:lnTo>
                  <a:cubicBezTo>
                    <a:pt x="61928" y="17745"/>
                    <a:pt x="62000" y="17529"/>
                    <a:pt x="62144" y="17276"/>
                  </a:cubicBezTo>
                  <a:cubicBezTo>
                    <a:pt x="62324" y="16879"/>
                    <a:pt x="62613" y="16375"/>
                    <a:pt x="62974" y="15942"/>
                  </a:cubicBezTo>
                  <a:cubicBezTo>
                    <a:pt x="63334" y="15509"/>
                    <a:pt x="63731" y="15184"/>
                    <a:pt x="64128" y="15148"/>
                  </a:cubicBezTo>
                  <a:lnTo>
                    <a:pt x="64164" y="15148"/>
                  </a:lnTo>
                  <a:cubicBezTo>
                    <a:pt x="64236" y="15148"/>
                    <a:pt x="64524" y="15220"/>
                    <a:pt x="64849" y="15365"/>
                  </a:cubicBezTo>
                  <a:cubicBezTo>
                    <a:pt x="66003" y="15942"/>
                    <a:pt x="67987" y="17493"/>
                    <a:pt x="69790" y="18935"/>
                  </a:cubicBezTo>
                  <a:cubicBezTo>
                    <a:pt x="70692" y="19657"/>
                    <a:pt x="71557" y="20342"/>
                    <a:pt x="72243" y="20919"/>
                  </a:cubicBezTo>
                  <a:cubicBezTo>
                    <a:pt x="72928" y="21460"/>
                    <a:pt x="73433" y="21893"/>
                    <a:pt x="73685" y="22037"/>
                  </a:cubicBezTo>
                  <a:cubicBezTo>
                    <a:pt x="74154" y="22362"/>
                    <a:pt x="74804" y="22614"/>
                    <a:pt x="75453" y="22614"/>
                  </a:cubicBezTo>
                  <a:cubicBezTo>
                    <a:pt x="75922" y="22614"/>
                    <a:pt x="76354" y="22506"/>
                    <a:pt x="76715" y="22181"/>
                  </a:cubicBezTo>
                  <a:cubicBezTo>
                    <a:pt x="77076" y="21857"/>
                    <a:pt x="77328" y="21352"/>
                    <a:pt x="77400" y="20703"/>
                  </a:cubicBezTo>
                  <a:cubicBezTo>
                    <a:pt x="77400" y="20594"/>
                    <a:pt x="77400" y="20450"/>
                    <a:pt x="77400" y="20306"/>
                  </a:cubicBezTo>
                  <a:cubicBezTo>
                    <a:pt x="77400" y="19044"/>
                    <a:pt x="76931" y="17204"/>
                    <a:pt x="75741" y="14932"/>
                  </a:cubicBezTo>
                  <a:cubicBezTo>
                    <a:pt x="74587" y="12696"/>
                    <a:pt x="72748" y="10063"/>
                    <a:pt x="70007" y="7358"/>
                  </a:cubicBezTo>
                  <a:cubicBezTo>
                    <a:pt x="67915" y="5230"/>
                    <a:pt x="66039" y="3787"/>
                    <a:pt x="64380" y="2849"/>
                  </a:cubicBezTo>
                  <a:cubicBezTo>
                    <a:pt x="62757" y="1912"/>
                    <a:pt x="61387" y="1479"/>
                    <a:pt x="60268" y="1479"/>
                  </a:cubicBezTo>
                  <a:cubicBezTo>
                    <a:pt x="59475" y="1479"/>
                    <a:pt x="58790" y="1731"/>
                    <a:pt x="58357" y="2200"/>
                  </a:cubicBezTo>
                  <a:cubicBezTo>
                    <a:pt x="57996" y="2597"/>
                    <a:pt x="57780" y="3138"/>
                    <a:pt x="57636" y="3751"/>
                  </a:cubicBezTo>
                  <a:cubicBezTo>
                    <a:pt x="57455" y="4653"/>
                    <a:pt x="57455" y="5735"/>
                    <a:pt x="57419" y="7033"/>
                  </a:cubicBezTo>
                  <a:cubicBezTo>
                    <a:pt x="57383" y="8332"/>
                    <a:pt x="57275" y="9846"/>
                    <a:pt x="56950" y="11542"/>
                  </a:cubicBezTo>
                  <a:cubicBezTo>
                    <a:pt x="56518" y="13778"/>
                    <a:pt x="54894" y="19116"/>
                    <a:pt x="53019" y="24814"/>
                  </a:cubicBezTo>
                  <a:cubicBezTo>
                    <a:pt x="51144" y="30513"/>
                    <a:pt x="49052" y="36608"/>
                    <a:pt x="47645" y="40540"/>
                  </a:cubicBezTo>
                  <a:cubicBezTo>
                    <a:pt x="45914" y="45373"/>
                    <a:pt x="45589" y="51215"/>
                    <a:pt x="45589" y="55075"/>
                  </a:cubicBezTo>
                  <a:cubicBezTo>
                    <a:pt x="45589" y="57010"/>
                    <a:pt x="45679" y="58429"/>
                    <a:pt x="45717" y="58941"/>
                  </a:cubicBezTo>
                  <a:lnTo>
                    <a:pt x="45717" y="58941"/>
                  </a:lnTo>
                  <a:cubicBezTo>
                    <a:pt x="44844" y="59257"/>
                    <a:pt x="41699" y="60490"/>
                    <a:pt x="39350" y="62252"/>
                  </a:cubicBezTo>
                  <a:cubicBezTo>
                    <a:pt x="38015" y="63262"/>
                    <a:pt x="36284" y="64452"/>
                    <a:pt x="34913" y="65426"/>
                  </a:cubicBezTo>
                  <a:cubicBezTo>
                    <a:pt x="34228" y="65895"/>
                    <a:pt x="33651" y="66291"/>
                    <a:pt x="33218" y="66616"/>
                  </a:cubicBezTo>
                  <a:cubicBezTo>
                    <a:pt x="32981" y="66774"/>
                    <a:pt x="32798" y="66900"/>
                    <a:pt x="32681" y="66981"/>
                  </a:cubicBezTo>
                  <a:lnTo>
                    <a:pt x="32681" y="66981"/>
                  </a:lnTo>
                  <a:lnTo>
                    <a:pt x="32065" y="66683"/>
                  </a:lnTo>
                  <a:lnTo>
                    <a:pt x="32065" y="66683"/>
                  </a:lnTo>
                  <a:cubicBezTo>
                    <a:pt x="32604" y="66134"/>
                    <a:pt x="33825" y="64872"/>
                    <a:pt x="35166" y="63370"/>
                  </a:cubicBezTo>
                  <a:cubicBezTo>
                    <a:pt x="36969" y="61350"/>
                    <a:pt x="39025" y="58862"/>
                    <a:pt x="40035" y="57022"/>
                  </a:cubicBezTo>
                  <a:cubicBezTo>
                    <a:pt x="40648" y="55832"/>
                    <a:pt x="41153" y="55002"/>
                    <a:pt x="41478" y="54353"/>
                  </a:cubicBezTo>
                  <a:cubicBezTo>
                    <a:pt x="41802" y="53704"/>
                    <a:pt x="42019" y="53199"/>
                    <a:pt x="42019" y="52622"/>
                  </a:cubicBezTo>
                  <a:cubicBezTo>
                    <a:pt x="42019" y="52081"/>
                    <a:pt x="41802" y="51540"/>
                    <a:pt x="41478" y="50819"/>
                  </a:cubicBezTo>
                  <a:cubicBezTo>
                    <a:pt x="41189" y="50242"/>
                    <a:pt x="40504" y="49196"/>
                    <a:pt x="39530" y="47861"/>
                  </a:cubicBezTo>
                  <a:cubicBezTo>
                    <a:pt x="36645" y="43822"/>
                    <a:pt x="31343" y="37185"/>
                    <a:pt x="28674" y="33723"/>
                  </a:cubicBezTo>
                  <a:cubicBezTo>
                    <a:pt x="26870" y="31451"/>
                    <a:pt x="24887" y="28349"/>
                    <a:pt x="23264" y="25572"/>
                  </a:cubicBezTo>
                  <a:cubicBezTo>
                    <a:pt x="21605" y="22794"/>
                    <a:pt x="20270" y="20306"/>
                    <a:pt x="19837" y="19224"/>
                  </a:cubicBezTo>
                  <a:cubicBezTo>
                    <a:pt x="19404" y="18142"/>
                    <a:pt x="19224" y="17060"/>
                    <a:pt x="19224" y="16050"/>
                  </a:cubicBezTo>
                  <a:cubicBezTo>
                    <a:pt x="19224" y="15040"/>
                    <a:pt x="19404" y="14138"/>
                    <a:pt x="19729" y="13381"/>
                  </a:cubicBezTo>
                  <a:cubicBezTo>
                    <a:pt x="19801" y="13273"/>
                    <a:pt x="19945" y="13056"/>
                    <a:pt x="20162" y="12804"/>
                  </a:cubicBezTo>
                  <a:cubicBezTo>
                    <a:pt x="20955" y="12010"/>
                    <a:pt x="22578" y="10820"/>
                    <a:pt x="24021" y="9305"/>
                  </a:cubicBezTo>
                  <a:cubicBezTo>
                    <a:pt x="25464" y="7827"/>
                    <a:pt x="26762" y="5987"/>
                    <a:pt x="26834" y="3751"/>
                  </a:cubicBezTo>
                  <a:cubicBezTo>
                    <a:pt x="26834" y="3679"/>
                    <a:pt x="26834" y="3571"/>
                    <a:pt x="26834" y="3499"/>
                  </a:cubicBezTo>
                  <a:cubicBezTo>
                    <a:pt x="26834" y="2236"/>
                    <a:pt x="26582" y="1371"/>
                    <a:pt x="26149" y="794"/>
                  </a:cubicBezTo>
                  <a:cubicBezTo>
                    <a:pt x="25933" y="505"/>
                    <a:pt x="25644" y="289"/>
                    <a:pt x="25319" y="180"/>
                  </a:cubicBezTo>
                  <a:cubicBezTo>
                    <a:pt x="25031" y="36"/>
                    <a:pt x="24670" y="0"/>
                    <a:pt x="24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62"/>
            <p:cNvSpPr/>
            <p:nvPr/>
          </p:nvSpPr>
          <p:spPr>
            <a:xfrm>
              <a:off x="4489850" y="2578700"/>
              <a:ext cx="470700" cy="295075"/>
            </a:xfrm>
            <a:custGeom>
              <a:rect b="b" l="l" r="r" t="t"/>
              <a:pathLst>
                <a:path extrusionOk="0" h="11803" w="18828">
                  <a:moveTo>
                    <a:pt x="293" y="0"/>
                  </a:moveTo>
                  <a:cubicBezTo>
                    <a:pt x="146" y="0"/>
                    <a:pt x="37" y="103"/>
                    <a:pt x="37" y="260"/>
                  </a:cubicBezTo>
                  <a:cubicBezTo>
                    <a:pt x="1" y="440"/>
                    <a:pt x="109" y="584"/>
                    <a:pt x="289" y="584"/>
                  </a:cubicBezTo>
                  <a:cubicBezTo>
                    <a:pt x="289" y="584"/>
                    <a:pt x="325" y="584"/>
                    <a:pt x="397" y="620"/>
                  </a:cubicBezTo>
                  <a:cubicBezTo>
                    <a:pt x="1047" y="729"/>
                    <a:pt x="4076" y="1234"/>
                    <a:pt x="7647" y="2893"/>
                  </a:cubicBezTo>
                  <a:cubicBezTo>
                    <a:pt x="11217" y="4516"/>
                    <a:pt x="15329" y="7221"/>
                    <a:pt x="18214" y="11693"/>
                  </a:cubicBezTo>
                  <a:cubicBezTo>
                    <a:pt x="18284" y="11763"/>
                    <a:pt x="18384" y="11803"/>
                    <a:pt x="18485" y="11803"/>
                  </a:cubicBezTo>
                  <a:cubicBezTo>
                    <a:pt x="18541" y="11803"/>
                    <a:pt x="18596" y="11791"/>
                    <a:pt x="18647" y="11765"/>
                  </a:cubicBezTo>
                  <a:cubicBezTo>
                    <a:pt x="18792" y="11657"/>
                    <a:pt x="18828" y="11477"/>
                    <a:pt x="18719" y="11332"/>
                  </a:cubicBezTo>
                  <a:cubicBezTo>
                    <a:pt x="15546" y="6463"/>
                    <a:pt x="10965" y="3614"/>
                    <a:pt x="7178" y="2027"/>
                  </a:cubicBezTo>
                  <a:cubicBezTo>
                    <a:pt x="3355" y="404"/>
                    <a:pt x="361" y="7"/>
                    <a:pt x="361" y="7"/>
                  </a:cubicBezTo>
                  <a:cubicBezTo>
                    <a:pt x="338" y="3"/>
                    <a:pt x="315" y="0"/>
                    <a:pt x="2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62"/>
            <p:cNvSpPr/>
            <p:nvPr/>
          </p:nvSpPr>
          <p:spPr>
            <a:xfrm>
              <a:off x="5419475" y="1062375"/>
              <a:ext cx="516700" cy="513275"/>
            </a:xfrm>
            <a:custGeom>
              <a:rect b="b" l="l" r="r" t="t"/>
              <a:pathLst>
                <a:path extrusionOk="0" h="20531" w="20668">
                  <a:moveTo>
                    <a:pt x="3617" y="1"/>
                  </a:moveTo>
                  <a:cubicBezTo>
                    <a:pt x="2873" y="1"/>
                    <a:pt x="2308" y="219"/>
                    <a:pt x="1948" y="608"/>
                  </a:cubicBezTo>
                  <a:cubicBezTo>
                    <a:pt x="578" y="2087"/>
                    <a:pt x="1480" y="5225"/>
                    <a:pt x="578" y="9806"/>
                  </a:cubicBezTo>
                  <a:cubicBezTo>
                    <a:pt x="470" y="10419"/>
                    <a:pt x="253" y="11284"/>
                    <a:pt x="1" y="12258"/>
                  </a:cubicBezTo>
                  <a:cubicBezTo>
                    <a:pt x="207" y="12224"/>
                    <a:pt x="438" y="12202"/>
                    <a:pt x="692" y="12202"/>
                  </a:cubicBezTo>
                  <a:cubicBezTo>
                    <a:pt x="1500" y="12202"/>
                    <a:pt x="2535" y="12427"/>
                    <a:pt x="3716" y="13196"/>
                  </a:cubicBezTo>
                  <a:cubicBezTo>
                    <a:pt x="4473" y="13665"/>
                    <a:pt x="5050" y="14206"/>
                    <a:pt x="5519" y="14783"/>
                  </a:cubicBezTo>
                  <a:cubicBezTo>
                    <a:pt x="5952" y="14025"/>
                    <a:pt x="6637" y="13196"/>
                    <a:pt x="7431" y="13088"/>
                  </a:cubicBezTo>
                  <a:cubicBezTo>
                    <a:pt x="7456" y="13083"/>
                    <a:pt x="7483" y="13081"/>
                    <a:pt x="7513" y="13081"/>
                  </a:cubicBezTo>
                  <a:cubicBezTo>
                    <a:pt x="9043" y="13081"/>
                    <a:pt x="16178" y="19376"/>
                    <a:pt x="17169" y="20013"/>
                  </a:cubicBezTo>
                  <a:cubicBezTo>
                    <a:pt x="17598" y="20304"/>
                    <a:pt x="18211" y="20530"/>
                    <a:pt x="18789" y="20530"/>
                  </a:cubicBezTo>
                  <a:cubicBezTo>
                    <a:pt x="19571" y="20530"/>
                    <a:pt x="20290" y="20117"/>
                    <a:pt x="20415" y="18895"/>
                  </a:cubicBezTo>
                  <a:cubicBezTo>
                    <a:pt x="20667" y="16767"/>
                    <a:pt x="18864" y="11501"/>
                    <a:pt x="13129" y="5766"/>
                  </a:cubicBezTo>
                  <a:cubicBezTo>
                    <a:pt x="8967" y="1604"/>
                    <a:pt x="5633" y="1"/>
                    <a:pt x="3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62"/>
            <p:cNvSpPr/>
            <p:nvPr/>
          </p:nvSpPr>
          <p:spPr>
            <a:xfrm>
              <a:off x="5411375" y="1055025"/>
              <a:ext cx="526600" cy="528425"/>
            </a:xfrm>
            <a:custGeom>
              <a:rect b="b" l="l" r="r" t="t"/>
              <a:pathLst>
                <a:path extrusionOk="0" h="21137" w="21064">
                  <a:moveTo>
                    <a:pt x="3931" y="614"/>
                  </a:moveTo>
                  <a:cubicBezTo>
                    <a:pt x="4869" y="614"/>
                    <a:pt x="6168" y="975"/>
                    <a:pt x="7755" y="1876"/>
                  </a:cubicBezTo>
                  <a:cubicBezTo>
                    <a:pt x="9342" y="2778"/>
                    <a:pt x="11181" y="4221"/>
                    <a:pt x="13273" y="6276"/>
                  </a:cubicBezTo>
                  <a:cubicBezTo>
                    <a:pt x="15942" y="8982"/>
                    <a:pt x="17745" y="11542"/>
                    <a:pt x="18899" y="13742"/>
                  </a:cubicBezTo>
                  <a:cubicBezTo>
                    <a:pt x="20017" y="15942"/>
                    <a:pt x="20486" y="17746"/>
                    <a:pt x="20486" y="18828"/>
                  </a:cubicBezTo>
                  <a:cubicBezTo>
                    <a:pt x="20486" y="18936"/>
                    <a:pt x="20450" y="19044"/>
                    <a:pt x="20450" y="19152"/>
                  </a:cubicBezTo>
                  <a:cubicBezTo>
                    <a:pt x="20414" y="19730"/>
                    <a:pt x="20198" y="20054"/>
                    <a:pt x="19981" y="20234"/>
                  </a:cubicBezTo>
                  <a:cubicBezTo>
                    <a:pt x="19765" y="20451"/>
                    <a:pt x="19476" y="20523"/>
                    <a:pt x="19116" y="20523"/>
                  </a:cubicBezTo>
                  <a:cubicBezTo>
                    <a:pt x="18611" y="20523"/>
                    <a:pt x="18034" y="20307"/>
                    <a:pt x="17673" y="20054"/>
                  </a:cubicBezTo>
                  <a:cubicBezTo>
                    <a:pt x="17565" y="19982"/>
                    <a:pt x="17348" y="19838"/>
                    <a:pt x="17060" y="19585"/>
                  </a:cubicBezTo>
                  <a:cubicBezTo>
                    <a:pt x="16014" y="18756"/>
                    <a:pt x="14102" y="17169"/>
                    <a:pt x="12263" y="15726"/>
                  </a:cubicBezTo>
                  <a:cubicBezTo>
                    <a:pt x="11325" y="15041"/>
                    <a:pt x="10424" y="14356"/>
                    <a:pt x="9666" y="13887"/>
                  </a:cubicBezTo>
                  <a:cubicBezTo>
                    <a:pt x="9269" y="13634"/>
                    <a:pt x="8945" y="13454"/>
                    <a:pt x="8620" y="13310"/>
                  </a:cubicBezTo>
                  <a:cubicBezTo>
                    <a:pt x="8332" y="13165"/>
                    <a:pt x="8079" y="13057"/>
                    <a:pt x="7827" y="13057"/>
                  </a:cubicBezTo>
                  <a:lnTo>
                    <a:pt x="7682" y="13057"/>
                  </a:lnTo>
                  <a:cubicBezTo>
                    <a:pt x="7214" y="13165"/>
                    <a:pt x="6817" y="13418"/>
                    <a:pt x="6456" y="13778"/>
                  </a:cubicBezTo>
                  <a:cubicBezTo>
                    <a:pt x="6199" y="14010"/>
                    <a:pt x="5979" y="14296"/>
                    <a:pt x="5795" y="14585"/>
                  </a:cubicBezTo>
                  <a:lnTo>
                    <a:pt x="5795" y="14585"/>
                  </a:lnTo>
                  <a:cubicBezTo>
                    <a:pt x="5367" y="14105"/>
                    <a:pt x="4842" y="13623"/>
                    <a:pt x="4220" y="13237"/>
                  </a:cubicBezTo>
                  <a:cubicBezTo>
                    <a:pt x="2994" y="12444"/>
                    <a:pt x="1876" y="12192"/>
                    <a:pt x="1010" y="12192"/>
                  </a:cubicBezTo>
                  <a:cubicBezTo>
                    <a:pt x="914" y="12192"/>
                    <a:pt x="818" y="12197"/>
                    <a:pt x="721" y="12205"/>
                  </a:cubicBezTo>
                  <a:lnTo>
                    <a:pt x="721" y="12205"/>
                  </a:lnTo>
                  <a:cubicBezTo>
                    <a:pt x="927" y="11403"/>
                    <a:pt x="1098" y="10695"/>
                    <a:pt x="1190" y="10172"/>
                  </a:cubicBezTo>
                  <a:cubicBezTo>
                    <a:pt x="1659" y="7827"/>
                    <a:pt x="1659" y="5880"/>
                    <a:pt x="1731" y="4365"/>
                  </a:cubicBezTo>
                  <a:cubicBezTo>
                    <a:pt x="1731" y="3571"/>
                    <a:pt x="1767" y="2922"/>
                    <a:pt x="1912" y="2381"/>
                  </a:cubicBezTo>
                  <a:cubicBezTo>
                    <a:pt x="2020" y="1840"/>
                    <a:pt x="2200" y="1444"/>
                    <a:pt x="2489" y="1119"/>
                  </a:cubicBezTo>
                  <a:cubicBezTo>
                    <a:pt x="2777" y="794"/>
                    <a:pt x="3246" y="614"/>
                    <a:pt x="3931" y="614"/>
                  </a:cubicBezTo>
                  <a:close/>
                  <a:moveTo>
                    <a:pt x="3931" y="1"/>
                  </a:moveTo>
                  <a:cubicBezTo>
                    <a:pt x="3138" y="1"/>
                    <a:pt x="2453" y="253"/>
                    <a:pt x="2020" y="722"/>
                  </a:cubicBezTo>
                  <a:cubicBezTo>
                    <a:pt x="1659" y="1119"/>
                    <a:pt x="1443" y="1660"/>
                    <a:pt x="1299" y="2273"/>
                  </a:cubicBezTo>
                  <a:cubicBezTo>
                    <a:pt x="1118" y="3175"/>
                    <a:pt x="1118" y="4257"/>
                    <a:pt x="1082" y="5555"/>
                  </a:cubicBezTo>
                  <a:cubicBezTo>
                    <a:pt x="1046" y="6854"/>
                    <a:pt x="938" y="8368"/>
                    <a:pt x="613" y="10064"/>
                  </a:cubicBezTo>
                  <a:cubicBezTo>
                    <a:pt x="505" y="10641"/>
                    <a:pt x="289" y="11506"/>
                    <a:pt x="36" y="12480"/>
                  </a:cubicBezTo>
                  <a:cubicBezTo>
                    <a:pt x="0" y="12588"/>
                    <a:pt x="36" y="12696"/>
                    <a:pt x="72" y="12769"/>
                  </a:cubicBezTo>
                  <a:cubicBezTo>
                    <a:pt x="125" y="12821"/>
                    <a:pt x="197" y="12855"/>
                    <a:pt x="275" y="12855"/>
                  </a:cubicBezTo>
                  <a:cubicBezTo>
                    <a:pt x="303" y="12855"/>
                    <a:pt x="332" y="12850"/>
                    <a:pt x="361" y="12841"/>
                  </a:cubicBezTo>
                  <a:cubicBezTo>
                    <a:pt x="541" y="12841"/>
                    <a:pt x="794" y="12805"/>
                    <a:pt x="1010" y="12805"/>
                  </a:cubicBezTo>
                  <a:cubicBezTo>
                    <a:pt x="1767" y="12805"/>
                    <a:pt x="2741" y="13021"/>
                    <a:pt x="3895" y="13742"/>
                  </a:cubicBezTo>
                  <a:cubicBezTo>
                    <a:pt x="4617" y="14175"/>
                    <a:pt x="5158" y="14716"/>
                    <a:pt x="5627" y="15257"/>
                  </a:cubicBezTo>
                  <a:cubicBezTo>
                    <a:pt x="5656" y="15316"/>
                    <a:pt x="5734" y="15375"/>
                    <a:pt x="5820" y="15375"/>
                  </a:cubicBezTo>
                  <a:cubicBezTo>
                    <a:pt x="5839" y="15375"/>
                    <a:pt x="5859" y="15372"/>
                    <a:pt x="5879" y="15365"/>
                  </a:cubicBezTo>
                  <a:cubicBezTo>
                    <a:pt x="5951" y="15365"/>
                    <a:pt x="6059" y="15329"/>
                    <a:pt x="6096" y="15221"/>
                  </a:cubicBezTo>
                  <a:cubicBezTo>
                    <a:pt x="6312" y="14860"/>
                    <a:pt x="6564" y="14500"/>
                    <a:pt x="6889" y="14211"/>
                  </a:cubicBezTo>
                  <a:cubicBezTo>
                    <a:pt x="7178" y="13923"/>
                    <a:pt x="7502" y="13706"/>
                    <a:pt x="7791" y="13670"/>
                  </a:cubicBezTo>
                  <a:lnTo>
                    <a:pt x="7827" y="13670"/>
                  </a:lnTo>
                  <a:cubicBezTo>
                    <a:pt x="7899" y="13670"/>
                    <a:pt x="8187" y="13742"/>
                    <a:pt x="8512" y="13887"/>
                  </a:cubicBezTo>
                  <a:cubicBezTo>
                    <a:pt x="9666" y="14464"/>
                    <a:pt x="11650" y="16015"/>
                    <a:pt x="13453" y="17457"/>
                  </a:cubicBezTo>
                  <a:cubicBezTo>
                    <a:pt x="14355" y="18179"/>
                    <a:pt x="15220" y="18864"/>
                    <a:pt x="15906" y="19441"/>
                  </a:cubicBezTo>
                  <a:cubicBezTo>
                    <a:pt x="16591" y="19982"/>
                    <a:pt x="17096" y="20415"/>
                    <a:pt x="17348" y="20559"/>
                  </a:cubicBezTo>
                  <a:cubicBezTo>
                    <a:pt x="17817" y="20884"/>
                    <a:pt x="18467" y="21136"/>
                    <a:pt x="19116" y="21136"/>
                  </a:cubicBezTo>
                  <a:cubicBezTo>
                    <a:pt x="19585" y="21136"/>
                    <a:pt x="20017" y="21028"/>
                    <a:pt x="20378" y="20703"/>
                  </a:cubicBezTo>
                  <a:cubicBezTo>
                    <a:pt x="20739" y="20379"/>
                    <a:pt x="20991" y="19874"/>
                    <a:pt x="21063" y="19225"/>
                  </a:cubicBezTo>
                  <a:cubicBezTo>
                    <a:pt x="21063" y="19116"/>
                    <a:pt x="21063" y="18972"/>
                    <a:pt x="21063" y="18828"/>
                  </a:cubicBezTo>
                  <a:cubicBezTo>
                    <a:pt x="21063" y="17566"/>
                    <a:pt x="20594" y="15726"/>
                    <a:pt x="19404" y="13454"/>
                  </a:cubicBezTo>
                  <a:cubicBezTo>
                    <a:pt x="18250" y="11218"/>
                    <a:pt x="16411" y="8585"/>
                    <a:pt x="13670" y="5880"/>
                  </a:cubicBezTo>
                  <a:cubicBezTo>
                    <a:pt x="11578" y="3752"/>
                    <a:pt x="9702" y="2309"/>
                    <a:pt x="8043" y="1371"/>
                  </a:cubicBezTo>
                  <a:cubicBezTo>
                    <a:pt x="6420" y="434"/>
                    <a:pt x="5050" y="1"/>
                    <a:pt x="3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62"/>
            <p:cNvSpPr/>
            <p:nvPr/>
          </p:nvSpPr>
          <p:spPr>
            <a:xfrm>
              <a:off x="4158925" y="1025400"/>
              <a:ext cx="508275" cy="645500"/>
            </a:xfrm>
            <a:custGeom>
              <a:rect b="b" l="l" r="r" t="t"/>
              <a:pathLst>
                <a:path extrusionOk="0" h="25820" w="20331">
                  <a:moveTo>
                    <a:pt x="18068" y="0"/>
                  </a:moveTo>
                  <a:cubicBezTo>
                    <a:pt x="16989" y="0"/>
                    <a:pt x="15647" y="517"/>
                    <a:pt x="14356" y="969"/>
                  </a:cubicBezTo>
                  <a:cubicBezTo>
                    <a:pt x="11434" y="1979"/>
                    <a:pt x="3572" y="9626"/>
                    <a:pt x="1768" y="14422"/>
                  </a:cubicBezTo>
                  <a:cubicBezTo>
                    <a:pt x="1" y="19255"/>
                    <a:pt x="1552" y="20842"/>
                    <a:pt x="4690" y="23728"/>
                  </a:cubicBezTo>
                  <a:cubicBezTo>
                    <a:pt x="5303" y="24305"/>
                    <a:pt x="5952" y="25026"/>
                    <a:pt x="6637" y="25820"/>
                  </a:cubicBezTo>
                  <a:cubicBezTo>
                    <a:pt x="8946" y="25784"/>
                    <a:pt x="12192" y="24954"/>
                    <a:pt x="14392" y="21239"/>
                  </a:cubicBezTo>
                  <a:cubicBezTo>
                    <a:pt x="13887" y="20301"/>
                    <a:pt x="13526" y="19544"/>
                    <a:pt x="13346" y="19039"/>
                  </a:cubicBezTo>
                  <a:cubicBezTo>
                    <a:pt x="12444" y="16803"/>
                    <a:pt x="12552" y="14567"/>
                    <a:pt x="13202" y="12980"/>
                  </a:cubicBezTo>
                  <a:cubicBezTo>
                    <a:pt x="13887" y="11393"/>
                    <a:pt x="20162" y="8255"/>
                    <a:pt x="20271" y="3458"/>
                  </a:cubicBezTo>
                  <a:cubicBezTo>
                    <a:pt x="20330" y="788"/>
                    <a:pt x="19400" y="0"/>
                    <a:pt x="18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62"/>
            <p:cNvSpPr/>
            <p:nvPr/>
          </p:nvSpPr>
          <p:spPr>
            <a:xfrm>
              <a:off x="4176975" y="1018075"/>
              <a:ext cx="496850" cy="660050"/>
            </a:xfrm>
            <a:custGeom>
              <a:rect b="b" l="l" r="r" t="t"/>
              <a:pathLst>
                <a:path extrusionOk="0" h="26402" w="19874">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4869"/>
                    <a:pt x="18827" y="5915"/>
                    <a:pt x="18250" y="6889"/>
                  </a:cubicBezTo>
                  <a:cubicBezTo>
                    <a:pt x="17349" y="8332"/>
                    <a:pt x="16014" y="9594"/>
                    <a:pt x="14788" y="10604"/>
                  </a:cubicBezTo>
                  <a:cubicBezTo>
                    <a:pt x="14211" y="11109"/>
                    <a:pt x="13634" y="11578"/>
                    <a:pt x="13201" y="12010"/>
                  </a:cubicBezTo>
                  <a:cubicBezTo>
                    <a:pt x="12732" y="12407"/>
                    <a:pt x="12371" y="12768"/>
                    <a:pt x="12227" y="13165"/>
                  </a:cubicBezTo>
                  <a:cubicBezTo>
                    <a:pt x="11866" y="13994"/>
                    <a:pt x="11650" y="14968"/>
                    <a:pt x="11650" y="16050"/>
                  </a:cubicBezTo>
                  <a:cubicBezTo>
                    <a:pt x="11650" y="17132"/>
                    <a:pt x="11866" y="18286"/>
                    <a:pt x="12335" y="19440"/>
                  </a:cubicBezTo>
                  <a:cubicBezTo>
                    <a:pt x="12540" y="19917"/>
                    <a:pt x="12873" y="20652"/>
                    <a:pt x="13335" y="21523"/>
                  </a:cubicBezTo>
                  <a:lnTo>
                    <a:pt x="13335" y="21523"/>
                  </a:lnTo>
                  <a:cubicBezTo>
                    <a:pt x="12270" y="23245"/>
                    <a:pt x="11003" y="24290"/>
                    <a:pt x="9702" y="24922"/>
                  </a:cubicBezTo>
                  <a:cubicBezTo>
                    <a:pt x="8430" y="25542"/>
                    <a:pt x="7157" y="25767"/>
                    <a:pt x="6041" y="25787"/>
                  </a:cubicBezTo>
                  <a:lnTo>
                    <a:pt x="6041" y="25787"/>
                  </a:lnTo>
                  <a:cubicBezTo>
                    <a:pt x="5419" y="25039"/>
                    <a:pt x="4769" y="24389"/>
                    <a:pt x="4184" y="23804"/>
                  </a:cubicBezTo>
                  <a:cubicBezTo>
                    <a:pt x="3066" y="22794"/>
                    <a:pt x="2164" y="21929"/>
                    <a:pt x="1551" y="21063"/>
                  </a:cubicBezTo>
                  <a:cubicBezTo>
                    <a:pt x="938" y="20198"/>
                    <a:pt x="613" y="19332"/>
                    <a:pt x="613" y="18214"/>
                  </a:cubicBezTo>
                  <a:cubicBezTo>
                    <a:pt x="613" y="17312"/>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440"/>
                    <a:pt x="397" y="20486"/>
                    <a:pt x="1046" y="21388"/>
                  </a:cubicBezTo>
                  <a:cubicBezTo>
                    <a:pt x="1732" y="22362"/>
                    <a:pt x="2669" y="23227"/>
                    <a:pt x="3787" y="24273"/>
                  </a:cubicBezTo>
                  <a:cubicBezTo>
                    <a:pt x="4364" y="24814"/>
                    <a:pt x="5014" y="25500"/>
                    <a:pt x="5663" y="26293"/>
                  </a:cubicBezTo>
                  <a:cubicBezTo>
                    <a:pt x="5735" y="26365"/>
                    <a:pt x="5807" y="26401"/>
                    <a:pt x="5915" y="26401"/>
                  </a:cubicBezTo>
                  <a:cubicBezTo>
                    <a:pt x="7106" y="26401"/>
                    <a:pt x="8548" y="26185"/>
                    <a:pt x="9955" y="25463"/>
                  </a:cubicBezTo>
                  <a:cubicBezTo>
                    <a:pt x="11398" y="24778"/>
                    <a:pt x="12804" y="23588"/>
                    <a:pt x="13922" y="21676"/>
                  </a:cubicBezTo>
                  <a:cubicBezTo>
                    <a:pt x="13994" y="21604"/>
                    <a:pt x="13994" y="21460"/>
                    <a:pt x="13922" y="21388"/>
                  </a:cubicBezTo>
                  <a:cubicBezTo>
                    <a:pt x="13453" y="20450"/>
                    <a:pt x="13093" y="19693"/>
                    <a:pt x="12876" y="19224"/>
                  </a:cubicBezTo>
                  <a:cubicBezTo>
                    <a:pt x="12443" y="18142"/>
                    <a:pt x="12263" y="17060"/>
                    <a:pt x="12263" y="16050"/>
                  </a:cubicBezTo>
                  <a:cubicBezTo>
                    <a:pt x="12263" y="15040"/>
                    <a:pt x="12443" y="14138"/>
                    <a:pt x="12768" y="13381"/>
                  </a:cubicBezTo>
                  <a:cubicBezTo>
                    <a:pt x="12840" y="13273"/>
                    <a:pt x="12984" y="13056"/>
                    <a:pt x="13201" y="12804"/>
                  </a:cubicBezTo>
                  <a:cubicBezTo>
                    <a:pt x="13994" y="12010"/>
                    <a:pt x="15617" y="10820"/>
                    <a:pt x="17060" y="9305"/>
                  </a:cubicBezTo>
                  <a:cubicBezTo>
                    <a:pt x="18503" y="7827"/>
                    <a:pt x="19801" y="5987"/>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62"/>
            <p:cNvSpPr/>
            <p:nvPr/>
          </p:nvSpPr>
          <p:spPr>
            <a:xfrm>
              <a:off x="4167950" y="1025400"/>
              <a:ext cx="499250" cy="549925"/>
            </a:xfrm>
            <a:custGeom>
              <a:rect b="b" l="l" r="r" t="t"/>
              <a:pathLst>
                <a:path extrusionOk="0" h="21997" w="19970">
                  <a:moveTo>
                    <a:pt x="17707" y="0"/>
                  </a:moveTo>
                  <a:cubicBezTo>
                    <a:pt x="16628" y="0"/>
                    <a:pt x="15286" y="517"/>
                    <a:pt x="13995" y="969"/>
                  </a:cubicBezTo>
                  <a:cubicBezTo>
                    <a:pt x="11073" y="1979"/>
                    <a:pt x="3211" y="9626"/>
                    <a:pt x="1407" y="14422"/>
                  </a:cubicBezTo>
                  <a:cubicBezTo>
                    <a:pt x="1" y="18210"/>
                    <a:pt x="686" y="20013"/>
                    <a:pt x="2561" y="21997"/>
                  </a:cubicBezTo>
                  <a:cubicBezTo>
                    <a:pt x="3211" y="21852"/>
                    <a:pt x="4004" y="21492"/>
                    <a:pt x="4906" y="20842"/>
                  </a:cubicBezTo>
                  <a:cubicBezTo>
                    <a:pt x="7575" y="18823"/>
                    <a:pt x="8693" y="15216"/>
                    <a:pt x="10388" y="13990"/>
                  </a:cubicBezTo>
                  <a:cubicBezTo>
                    <a:pt x="11362" y="13304"/>
                    <a:pt x="13057" y="12186"/>
                    <a:pt x="14824" y="11032"/>
                  </a:cubicBezTo>
                  <a:cubicBezTo>
                    <a:pt x="16880" y="9265"/>
                    <a:pt x="19838" y="6740"/>
                    <a:pt x="19910" y="3458"/>
                  </a:cubicBezTo>
                  <a:cubicBezTo>
                    <a:pt x="19969" y="788"/>
                    <a:pt x="19039" y="0"/>
                    <a:pt x="177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62"/>
            <p:cNvSpPr/>
            <p:nvPr/>
          </p:nvSpPr>
          <p:spPr>
            <a:xfrm>
              <a:off x="4176975" y="1018075"/>
              <a:ext cx="496850" cy="564825"/>
            </a:xfrm>
            <a:custGeom>
              <a:rect b="b" l="l" r="r" t="t"/>
              <a:pathLst>
                <a:path extrusionOk="0" h="22593" w="19874">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5302"/>
                    <a:pt x="18503" y="6672"/>
                    <a:pt x="17529" y="7899"/>
                  </a:cubicBezTo>
                  <a:cubicBezTo>
                    <a:pt x="16519" y="9125"/>
                    <a:pt x="15293" y="10207"/>
                    <a:pt x="14247" y="11073"/>
                  </a:cubicBezTo>
                  <a:lnTo>
                    <a:pt x="14260" y="11088"/>
                  </a:lnTo>
                  <a:lnTo>
                    <a:pt x="14260" y="11088"/>
                  </a:lnTo>
                  <a:cubicBezTo>
                    <a:pt x="12536" y="12237"/>
                    <a:pt x="10816" y="13348"/>
                    <a:pt x="9847" y="14030"/>
                  </a:cubicBezTo>
                  <a:cubicBezTo>
                    <a:pt x="8945" y="14715"/>
                    <a:pt x="8224" y="15942"/>
                    <a:pt x="7394" y="17240"/>
                  </a:cubicBezTo>
                  <a:cubicBezTo>
                    <a:pt x="6601" y="18539"/>
                    <a:pt x="5663" y="19909"/>
                    <a:pt x="4364" y="20883"/>
                  </a:cubicBezTo>
                  <a:cubicBezTo>
                    <a:pt x="3571" y="21478"/>
                    <a:pt x="2869" y="21800"/>
                    <a:pt x="2286" y="21961"/>
                  </a:cubicBezTo>
                  <a:lnTo>
                    <a:pt x="2286" y="21961"/>
                  </a:lnTo>
                  <a:cubicBezTo>
                    <a:pt x="1769" y="21371"/>
                    <a:pt x="1349" y="20836"/>
                    <a:pt x="1082" y="20270"/>
                  </a:cubicBezTo>
                  <a:cubicBezTo>
                    <a:pt x="758" y="19657"/>
                    <a:pt x="613" y="18971"/>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080"/>
                    <a:pt x="181" y="19837"/>
                    <a:pt x="541" y="20522"/>
                  </a:cubicBezTo>
                  <a:cubicBezTo>
                    <a:pt x="866" y="21208"/>
                    <a:pt x="1371" y="21857"/>
                    <a:pt x="1984" y="22506"/>
                  </a:cubicBezTo>
                  <a:cubicBezTo>
                    <a:pt x="2037" y="22559"/>
                    <a:pt x="2109" y="22592"/>
                    <a:pt x="2186" y="22592"/>
                  </a:cubicBezTo>
                  <a:cubicBezTo>
                    <a:pt x="2215" y="22592"/>
                    <a:pt x="2244" y="22588"/>
                    <a:pt x="2273" y="22578"/>
                  </a:cubicBezTo>
                  <a:cubicBezTo>
                    <a:pt x="2958" y="22398"/>
                    <a:pt x="3823" y="22037"/>
                    <a:pt x="4725" y="21352"/>
                  </a:cubicBezTo>
                  <a:cubicBezTo>
                    <a:pt x="6096" y="20306"/>
                    <a:pt x="7069" y="18863"/>
                    <a:pt x="7899" y="17565"/>
                  </a:cubicBezTo>
                  <a:cubicBezTo>
                    <a:pt x="8729" y="16266"/>
                    <a:pt x="9450" y="15076"/>
                    <a:pt x="10207" y="14535"/>
                  </a:cubicBezTo>
                  <a:cubicBezTo>
                    <a:pt x="11145" y="13850"/>
                    <a:pt x="12876" y="12732"/>
                    <a:pt x="14607" y="11542"/>
                  </a:cubicBezTo>
                  <a:lnTo>
                    <a:pt x="14644" y="11542"/>
                  </a:lnTo>
                  <a:cubicBezTo>
                    <a:pt x="15690" y="10640"/>
                    <a:pt x="16952" y="9594"/>
                    <a:pt x="17998" y="8296"/>
                  </a:cubicBezTo>
                  <a:cubicBezTo>
                    <a:pt x="19008" y="6997"/>
                    <a:pt x="19837" y="5482"/>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62"/>
            <p:cNvSpPr/>
            <p:nvPr/>
          </p:nvSpPr>
          <p:spPr>
            <a:xfrm>
              <a:off x="4178775" y="1025400"/>
              <a:ext cx="488425" cy="508700"/>
            </a:xfrm>
            <a:custGeom>
              <a:rect b="b" l="l" r="r" t="t"/>
              <a:pathLst>
                <a:path extrusionOk="0" h="20348" w="19537">
                  <a:moveTo>
                    <a:pt x="17274" y="0"/>
                  </a:moveTo>
                  <a:cubicBezTo>
                    <a:pt x="16195" y="0"/>
                    <a:pt x="14853" y="517"/>
                    <a:pt x="13562" y="969"/>
                  </a:cubicBezTo>
                  <a:cubicBezTo>
                    <a:pt x="10640" y="1979"/>
                    <a:pt x="2778" y="9626"/>
                    <a:pt x="974" y="14422"/>
                  </a:cubicBezTo>
                  <a:cubicBezTo>
                    <a:pt x="0" y="17127"/>
                    <a:pt x="37" y="18823"/>
                    <a:pt x="830" y="20265"/>
                  </a:cubicBezTo>
                  <a:cubicBezTo>
                    <a:pt x="1060" y="20318"/>
                    <a:pt x="1303" y="20348"/>
                    <a:pt x="1559" y="20348"/>
                  </a:cubicBezTo>
                  <a:cubicBezTo>
                    <a:pt x="2345" y="20348"/>
                    <a:pt x="3249" y="20071"/>
                    <a:pt x="4256" y="19364"/>
                  </a:cubicBezTo>
                  <a:cubicBezTo>
                    <a:pt x="7935" y="16695"/>
                    <a:pt x="6601" y="13881"/>
                    <a:pt x="9847" y="12294"/>
                  </a:cubicBezTo>
                  <a:cubicBezTo>
                    <a:pt x="12480" y="11032"/>
                    <a:pt x="16303" y="8580"/>
                    <a:pt x="18900" y="5838"/>
                  </a:cubicBezTo>
                  <a:cubicBezTo>
                    <a:pt x="19260" y="5081"/>
                    <a:pt x="19477" y="4288"/>
                    <a:pt x="19477" y="3458"/>
                  </a:cubicBezTo>
                  <a:cubicBezTo>
                    <a:pt x="19536" y="788"/>
                    <a:pt x="18606" y="0"/>
                    <a:pt x="17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62"/>
            <p:cNvSpPr/>
            <p:nvPr/>
          </p:nvSpPr>
          <p:spPr>
            <a:xfrm>
              <a:off x="4176975" y="1018075"/>
              <a:ext cx="496850" cy="523900"/>
            </a:xfrm>
            <a:custGeom>
              <a:rect b="b" l="l" r="r" t="t"/>
              <a:pathLst>
                <a:path extrusionOk="0" h="20956" w="19874">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5" y="4519"/>
                    <a:pt x="19055" y="5253"/>
                    <a:pt x="18750" y="5920"/>
                  </a:cubicBezTo>
                  <a:lnTo>
                    <a:pt x="18750" y="5920"/>
                  </a:lnTo>
                  <a:cubicBezTo>
                    <a:pt x="16190" y="8623"/>
                    <a:pt x="12406" y="11073"/>
                    <a:pt x="9774" y="12335"/>
                  </a:cubicBezTo>
                  <a:cubicBezTo>
                    <a:pt x="8945" y="12732"/>
                    <a:pt x="8368" y="13237"/>
                    <a:pt x="7935" y="13814"/>
                  </a:cubicBezTo>
                  <a:cubicBezTo>
                    <a:pt x="7322" y="14643"/>
                    <a:pt x="7033" y="15581"/>
                    <a:pt x="6601" y="16519"/>
                  </a:cubicBezTo>
                  <a:cubicBezTo>
                    <a:pt x="6132" y="17457"/>
                    <a:pt x="5483" y="18430"/>
                    <a:pt x="4148" y="19404"/>
                  </a:cubicBezTo>
                  <a:cubicBezTo>
                    <a:pt x="3210" y="20089"/>
                    <a:pt x="2345" y="20342"/>
                    <a:pt x="1623" y="20342"/>
                  </a:cubicBezTo>
                  <a:cubicBezTo>
                    <a:pt x="1456" y="20342"/>
                    <a:pt x="1267" y="20320"/>
                    <a:pt x="1090" y="20294"/>
                  </a:cubicBezTo>
                  <a:lnTo>
                    <a:pt x="1090" y="20294"/>
                  </a:lnTo>
                  <a:cubicBezTo>
                    <a:pt x="772" y="19676"/>
                    <a:pt x="613" y="18993"/>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152"/>
                    <a:pt x="217" y="19945"/>
                    <a:pt x="613" y="20703"/>
                  </a:cubicBezTo>
                  <a:cubicBezTo>
                    <a:pt x="650" y="20775"/>
                    <a:pt x="758" y="20847"/>
                    <a:pt x="830" y="20847"/>
                  </a:cubicBezTo>
                  <a:cubicBezTo>
                    <a:pt x="1082" y="20919"/>
                    <a:pt x="1335" y="20955"/>
                    <a:pt x="1623" y="20955"/>
                  </a:cubicBezTo>
                  <a:cubicBezTo>
                    <a:pt x="2489" y="20955"/>
                    <a:pt x="3463" y="20667"/>
                    <a:pt x="4473" y="19909"/>
                  </a:cubicBezTo>
                  <a:cubicBezTo>
                    <a:pt x="6384" y="18539"/>
                    <a:pt x="7033" y="17060"/>
                    <a:pt x="7574" y="15834"/>
                  </a:cubicBezTo>
                  <a:cubicBezTo>
                    <a:pt x="7827" y="15220"/>
                    <a:pt x="8079" y="14643"/>
                    <a:pt x="8440" y="14174"/>
                  </a:cubicBezTo>
                  <a:cubicBezTo>
                    <a:pt x="8801" y="13670"/>
                    <a:pt x="9270" y="13237"/>
                    <a:pt x="10063" y="12876"/>
                  </a:cubicBezTo>
                  <a:cubicBezTo>
                    <a:pt x="12732" y="11578"/>
                    <a:pt x="16555" y="9125"/>
                    <a:pt x="19188" y="6348"/>
                  </a:cubicBezTo>
                  <a:lnTo>
                    <a:pt x="19260" y="6240"/>
                  </a:lnTo>
                  <a:cubicBezTo>
                    <a:pt x="19621" y="5482"/>
                    <a:pt x="19837" y="4653"/>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62"/>
            <p:cNvSpPr/>
            <p:nvPr/>
          </p:nvSpPr>
          <p:spPr>
            <a:xfrm>
              <a:off x="5450150" y="1062375"/>
              <a:ext cx="486025" cy="512950"/>
            </a:xfrm>
            <a:custGeom>
              <a:rect b="b" l="l" r="r" t="t"/>
              <a:pathLst>
                <a:path extrusionOk="0" h="20518" w="19441">
                  <a:moveTo>
                    <a:pt x="2390" y="1"/>
                  </a:moveTo>
                  <a:cubicBezTo>
                    <a:pt x="1646" y="1"/>
                    <a:pt x="1081" y="219"/>
                    <a:pt x="721" y="608"/>
                  </a:cubicBezTo>
                  <a:cubicBezTo>
                    <a:pt x="325" y="1041"/>
                    <a:pt x="108" y="1618"/>
                    <a:pt x="0" y="2304"/>
                  </a:cubicBezTo>
                  <a:cubicBezTo>
                    <a:pt x="482" y="2137"/>
                    <a:pt x="1126" y="1994"/>
                    <a:pt x="1909" y="1994"/>
                  </a:cubicBezTo>
                  <a:cubicBezTo>
                    <a:pt x="2825" y="1994"/>
                    <a:pt x="3931" y="2190"/>
                    <a:pt x="5194" y="2773"/>
                  </a:cubicBezTo>
                  <a:cubicBezTo>
                    <a:pt x="9125" y="4540"/>
                    <a:pt x="16302" y="13521"/>
                    <a:pt x="17420" y="15973"/>
                  </a:cubicBezTo>
                  <a:cubicBezTo>
                    <a:pt x="18070" y="17416"/>
                    <a:pt x="17889" y="19219"/>
                    <a:pt x="17709" y="20518"/>
                  </a:cubicBezTo>
                  <a:cubicBezTo>
                    <a:pt x="18430" y="20481"/>
                    <a:pt x="19080" y="20049"/>
                    <a:pt x="19188" y="18895"/>
                  </a:cubicBezTo>
                  <a:cubicBezTo>
                    <a:pt x="19440" y="16767"/>
                    <a:pt x="17637" y="11501"/>
                    <a:pt x="11902" y="5766"/>
                  </a:cubicBezTo>
                  <a:cubicBezTo>
                    <a:pt x="7740" y="1604"/>
                    <a:pt x="4406" y="1"/>
                    <a:pt x="23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62"/>
            <p:cNvSpPr/>
            <p:nvPr/>
          </p:nvSpPr>
          <p:spPr>
            <a:xfrm>
              <a:off x="5442025" y="1055025"/>
              <a:ext cx="495950" cy="528425"/>
            </a:xfrm>
            <a:custGeom>
              <a:rect b="b" l="l" r="r" t="t"/>
              <a:pathLst>
                <a:path extrusionOk="0" h="21137" w="19838">
                  <a:moveTo>
                    <a:pt x="2705" y="614"/>
                  </a:moveTo>
                  <a:cubicBezTo>
                    <a:pt x="3643" y="614"/>
                    <a:pt x="4942" y="975"/>
                    <a:pt x="6529" y="1876"/>
                  </a:cubicBezTo>
                  <a:cubicBezTo>
                    <a:pt x="8116" y="2778"/>
                    <a:pt x="9955" y="4221"/>
                    <a:pt x="12047" y="6276"/>
                  </a:cubicBezTo>
                  <a:cubicBezTo>
                    <a:pt x="14716" y="8982"/>
                    <a:pt x="16519" y="11542"/>
                    <a:pt x="17673" y="13742"/>
                  </a:cubicBezTo>
                  <a:cubicBezTo>
                    <a:pt x="18791" y="15942"/>
                    <a:pt x="19260" y="17746"/>
                    <a:pt x="19260" y="18828"/>
                  </a:cubicBezTo>
                  <a:cubicBezTo>
                    <a:pt x="19260" y="18936"/>
                    <a:pt x="19224" y="19044"/>
                    <a:pt x="19224" y="19152"/>
                  </a:cubicBezTo>
                  <a:cubicBezTo>
                    <a:pt x="19188" y="19693"/>
                    <a:pt x="19008" y="20018"/>
                    <a:pt x="18791" y="20198"/>
                  </a:cubicBezTo>
                  <a:cubicBezTo>
                    <a:pt x="18690" y="20320"/>
                    <a:pt x="18555" y="20396"/>
                    <a:pt x="18404" y="20446"/>
                  </a:cubicBezTo>
                  <a:lnTo>
                    <a:pt x="18404" y="20446"/>
                  </a:lnTo>
                  <a:cubicBezTo>
                    <a:pt x="18458" y="19939"/>
                    <a:pt x="18503" y="19388"/>
                    <a:pt x="18503" y="18792"/>
                  </a:cubicBezTo>
                  <a:cubicBezTo>
                    <a:pt x="18503" y="17926"/>
                    <a:pt x="18395" y="16988"/>
                    <a:pt x="17998" y="16159"/>
                  </a:cubicBezTo>
                  <a:cubicBezTo>
                    <a:pt x="17709" y="15510"/>
                    <a:pt x="17060" y="14464"/>
                    <a:pt x="16159" y="13237"/>
                  </a:cubicBezTo>
                  <a:cubicBezTo>
                    <a:pt x="14788" y="11398"/>
                    <a:pt x="12949" y="9162"/>
                    <a:pt x="11037" y="7178"/>
                  </a:cubicBezTo>
                  <a:cubicBezTo>
                    <a:pt x="9125" y="5194"/>
                    <a:pt x="7178" y="3499"/>
                    <a:pt x="5627" y="2778"/>
                  </a:cubicBezTo>
                  <a:cubicBezTo>
                    <a:pt x="4365" y="2201"/>
                    <a:pt x="3210" y="1985"/>
                    <a:pt x="2273" y="1985"/>
                  </a:cubicBezTo>
                  <a:cubicBezTo>
                    <a:pt x="1678" y="1985"/>
                    <a:pt x="1158" y="2059"/>
                    <a:pt x="712" y="2167"/>
                  </a:cubicBezTo>
                  <a:lnTo>
                    <a:pt x="712" y="2167"/>
                  </a:lnTo>
                  <a:cubicBezTo>
                    <a:pt x="825" y="1737"/>
                    <a:pt x="994" y="1388"/>
                    <a:pt x="1263" y="1119"/>
                  </a:cubicBezTo>
                  <a:cubicBezTo>
                    <a:pt x="1551" y="794"/>
                    <a:pt x="2020" y="614"/>
                    <a:pt x="2705" y="614"/>
                  </a:cubicBezTo>
                  <a:close/>
                  <a:moveTo>
                    <a:pt x="2705" y="1"/>
                  </a:moveTo>
                  <a:cubicBezTo>
                    <a:pt x="1912" y="1"/>
                    <a:pt x="1227" y="253"/>
                    <a:pt x="794" y="722"/>
                  </a:cubicBezTo>
                  <a:cubicBezTo>
                    <a:pt x="361" y="1191"/>
                    <a:pt x="145" y="1840"/>
                    <a:pt x="37" y="2562"/>
                  </a:cubicBezTo>
                  <a:cubicBezTo>
                    <a:pt x="0" y="2670"/>
                    <a:pt x="73" y="2778"/>
                    <a:pt x="145" y="2850"/>
                  </a:cubicBezTo>
                  <a:cubicBezTo>
                    <a:pt x="196" y="2876"/>
                    <a:pt x="265" y="2901"/>
                    <a:pt x="339" y="2901"/>
                  </a:cubicBezTo>
                  <a:cubicBezTo>
                    <a:pt x="370" y="2901"/>
                    <a:pt x="402" y="2897"/>
                    <a:pt x="433" y="2886"/>
                  </a:cubicBezTo>
                  <a:cubicBezTo>
                    <a:pt x="902" y="2706"/>
                    <a:pt x="1515" y="2598"/>
                    <a:pt x="2273" y="2598"/>
                  </a:cubicBezTo>
                  <a:cubicBezTo>
                    <a:pt x="3138" y="2598"/>
                    <a:pt x="4184" y="2778"/>
                    <a:pt x="5374" y="3319"/>
                  </a:cubicBezTo>
                  <a:cubicBezTo>
                    <a:pt x="6312" y="3752"/>
                    <a:pt x="7502" y="4617"/>
                    <a:pt x="8729" y="5735"/>
                  </a:cubicBezTo>
                  <a:cubicBezTo>
                    <a:pt x="10568" y="7431"/>
                    <a:pt x="12552" y="9631"/>
                    <a:pt x="14175" y="11687"/>
                  </a:cubicBezTo>
                  <a:cubicBezTo>
                    <a:pt x="15004" y="12696"/>
                    <a:pt x="15726" y="13634"/>
                    <a:pt x="16267" y="14464"/>
                  </a:cubicBezTo>
                  <a:cubicBezTo>
                    <a:pt x="16844" y="15293"/>
                    <a:pt x="17277" y="15979"/>
                    <a:pt x="17457" y="16411"/>
                  </a:cubicBezTo>
                  <a:cubicBezTo>
                    <a:pt x="17782" y="17133"/>
                    <a:pt x="17890" y="17962"/>
                    <a:pt x="17890" y="18792"/>
                  </a:cubicBezTo>
                  <a:cubicBezTo>
                    <a:pt x="17890" y="19477"/>
                    <a:pt x="17818" y="20162"/>
                    <a:pt x="17745" y="20775"/>
                  </a:cubicBezTo>
                  <a:cubicBezTo>
                    <a:pt x="17745" y="20884"/>
                    <a:pt x="17782" y="20956"/>
                    <a:pt x="17818" y="21028"/>
                  </a:cubicBezTo>
                  <a:cubicBezTo>
                    <a:pt x="17890" y="21100"/>
                    <a:pt x="17998" y="21136"/>
                    <a:pt x="18070" y="21136"/>
                  </a:cubicBezTo>
                  <a:cubicBezTo>
                    <a:pt x="18467" y="21100"/>
                    <a:pt x="18900" y="20956"/>
                    <a:pt x="19224" y="20631"/>
                  </a:cubicBezTo>
                  <a:cubicBezTo>
                    <a:pt x="19549" y="20307"/>
                    <a:pt x="19765" y="19838"/>
                    <a:pt x="19837" y="19225"/>
                  </a:cubicBezTo>
                  <a:cubicBezTo>
                    <a:pt x="19837" y="19116"/>
                    <a:pt x="19837" y="18972"/>
                    <a:pt x="19837" y="18828"/>
                  </a:cubicBezTo>
                  <a:cubicBezTo>
                    <a:pt x="19837" y="17566"/>
                    <a:pt x="19368" y="15726"/>
                    <a:pt x="18178" y="13454"/>
                  </a:cubicBezTo>
                  <a:cubicBezTo>
                    <a:pt x="17024" y="11218"/>
                    <a:pt x="15185" y="8585"/>
                    <a:pt x="12444" y="5880"/>
                  </a:cubicBezTo>
                  <a:cubicBezTo>
                    <a:pt x="10352" y="3752"/>
                    <a:pt x="8476" y="2309"/>
                    <a:pt x="6817" y="1371"/>
                  </a:cubicBezTo>
                  <a:cubicBezTo>
                    <a:pt x="5194" y="434"/>
                    <a:pt x="3824" y="1"/>
                    <a:pt x="27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62"/>
            <p:cNvSpPr/>
            <p:nvPr/>
          </p:nvSpPr>
          <p:spPr>
            <a:xfrm>
              <a:off x="4674700" y="3104025"/>
              <a:ext cx="162325" cy="244525"/>
            </a:xfrm>
            <a:custGeom>
              <a:rect b="b" l="l" r="r" t="t"/>
              <a:pathLst>
                <a:path extrusionOk="0" h="9781" w="6493">
                  <a:moveTo>
                    <a:pt x="5667" y="0"/>
                  </a:moveTo>
                  <a:cubicBezTo>
                    <a:pt x="5576" y="0"/>
                    <a:pt x="5485" y="29"/>
                    <a:pt x="5410" y="94"/>
                  </a:cubicBezTo>
                  <a:lnTo>
                    <a:pt x="145" y="4386"/>
                  </a:lnTo>
                  <a:cubicBezTo>
                    <a:pt x="36" y="4458"/>
                    <a:pt x="0" y="4602"/>
                    <a:pt x="0" y="4746"/>
                  </a:cubicBezTo>
                  <a:lnTo>
                    <a:pt x="181" y="9363"/>
                  </a:lnTo>
                  <a:cubicBezTo>
                    <a:pt x="181" y="9616"/>
                    <a:pt x="395" y="9781"/>
                    <a:pt x="622" y="9781"/>
                  </a:cubicBezTo>
                  <a:cubicBezTo>
                    <a:pt x="718" y="9781"/>
                    <a:pt x="816" y="9752"/>
                    <a:pt x="902" y="9687"/>
                  </a:cubicBezTo>
                  <a:lnTo>
                    <a:pt x="6312" y="5323"/>
                  </a:lnTo>
                  <a:cubicBezTo>
                    <a:pt x="6420" y="5251"/>
                    <a:pt x="6492" y="5107"/>
                    <a:pt x="6456" y="4963"/>
                  </a:cubicBezTo>
                  <a:lnTo>
                    <a:pt x="6096" y="418"/>
                  </a:lnTo>
                  <a:cubicBezTo>
                    <a:pt x="6096" y="164"/>
                    <a:pt x="5882" y="0"/>
                    <a:pt x="5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62"/>
            <p:cNvSpPr/>
            <p:nvPr/>
          </p:nvSpPr>
          <p:spPr>
            <a:xfrm>
              <a:off x="4667475" y="3096425"/>
              <a:ext cx="176750" cy="259725"/>
            </a:xfrm>
            <a:custGeom>
              <a:rect b="b" l="l" r="r" t="t"/>
              <a:pathLst>
                <a:path extrusionOk="0" h="10389" w="7070">
                  <a:moveTo>
                    <a:pt x="5952" y="614"/>
                  </a:moveTo>
                  <a:lnTo>
                    <a:pt x="6060" y="650"/>
                  </a:lnTo>
                  <a:lnTo>
                    <a:pt x="6096" y="722"/>
                  </a:lnTo>
                  <a:lnTo>
                    <a:pt x="6457" y="5303"/>
                  </a:lnTo>
                  <a:lnTo>
                    <a:pt x="6421" y="5411"/>
                  </a:lnTo>
                  <a:lnTo>
                    <a:pt x="975" y="9775"/>
                  </a:lnTo>
                  <a:lnTo>
                    <a:pt x="902" y="9811"/>
                  </a:lnTo>
                  <a:lnTo>
                    <a:pt x="794" y="9775"/>
                  </a:lnTo>
                  <a:lnTo>
                    <a:pt x="758" y="9667"/>
                  </a:lnTo>
                  <a:lnTo>
                    <a:pt x="578" y="5014"/>
                  </a:lnTo>
                  <a:lnTo>
                    <a:pt x="650" y="4906"/>
                  </a:lnTo>
                  <a:lnTo>
                    <a:pt x="5880" y="650"/>
                  </a:lnTo>
                  <a:lnTo>
                    <a:pt x="5952" y="614"/>
                  </a:lnTo>
                  <a:close/>
                  <a:moveTo>
                    <a:pt x="5952" y="1"/>
                  </a:moveTo>
                  <a:cubicBezTo>
                    <a:pt x="5808" y="1"/>
                    <a:pt x="5627" y="73"/>
                    <a:pt x="5519" y="181"/>
                  </a:cubicBezTo>
                  <a:lnTo>
                    <a:pt x="253" y="4437"/>
                  </a:lnTo>
                  <a:cubicBezTo>
                    <a:pt x="73" y="4581"/>
                    <a:pt x="1" y="4798"/>
                    <a:pt x="1" y="5014"/>
                  </a:cubicBezTo>
                  <a:lnTo>
                    <a:pt x="1" y="5086"/>
                  </a:lnTo>
                  <a:lnTo>
                    <a:pt x="2" y="5086"/>
                  </a:lnTo>
                  <a:lnTo>
                    <a:pt x="2" y="5086"/>
                  </a:lnTo>
                  <a:lnTo>
                    <a:pt x="181" y="9703"/>
                  </a:lnTo>
                  <a:cubicBezTo>
                    <a:pt x="181" y="9883"/>
                    <a:pt x="253" y="10064"/>
                    <a:pt x="398" y="10208"/>
                  </a:cubicBezTo>
                  <a:cubicBezTo>
                    <a:pt x="542" y="10316"/>
                    <a:pt x="722" y="10388"/>
                    <a:pt x="902" y="10388"/>
                  </a:cubicBezTo>
                  <a:cubicBezTo>
                    <a:pt x="1047" y="10388"/>
                    <a:pt x="1227" y="10352"/>
                    <a:pt x="1371" y="10244"/>
                  </a:cubicBezTo>
                  <a:lnTo>
                    <a:pt x="6781" y="5880"/>
                  </a:lnTo>
                  <a:cubicBezTo>
                    <a:pt x="6962" y="5735"/>
                    <a:pt x="7070" y="5519"/>
                    <a:pt x="7070" y="5303"/>
                  </a:cubicBezTo>
                  <a:lnTo>
                    <a:pt x="7070" y="5231"/>
                  </a:lnTo>
                  <a:lnTo>
                    <a:pt x="6709" y="686"/>
                  </a:lnTo>
                  <a:cubicBezTo>
                    <a:pt x="6673" y="470"/>
                    <a:pt x="6601" y="325"/>
                    <a:pt x="6457" y="181"/>
                  </a:cubicBezTo>
                  <a:cubicBezTo>
                    <a:pt x="6313" y="73"/>
                    <a:pt x="6132" y="1"/>
                    <a:pt x="59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62"/>
            <p:cNvSpPr/>
            <p:nvPr/>
          </p:nvSpPr>
          <p:spPr>
            <a:xfrm>
              <a:off x="4739591" y="-166683"/>
              <a:ext cx="18104" cy="2089879"/>
            </a:xfrm>
            <a:custGeom>
              <a:rect b="b" l="l" r="r" t="t"/>
              <a:pathLst>
                <a:path extrusionOk="0" h="67410" w="722">
                  <a:moveTo>
                    <a:pt x="433" y="0"/>
                  </a:moveTo>
                  <a:cubicBezTo>
                    <a:pt x="253" y="0"/>
                    <a:pt x="108" y="144"/>
                    <a:pt x="108" y="289"/>
                  </a:cubicBezTo>
                  <a:cubicBezTo>
                    <a:pt x="36" y="11325"/>
                    <a:pt x="0" y="22362"/>
                    <a:pt x="0" y="33506"/>
                  </a:cubicBezTo>
                  <a:cubicBezTo>
                    <a:pt x="0" y="44651"/>
                    <a:pt x="36" y="55832"/>
                    <a:pt x="108" y="67085"/>
                  </a:cubicBezTo>
                  <a:cubicBezTo>
                    <a:pt x="108" y="67265"/>
                    <a:pt x="253" y="67409"/>
                    <a:pt x="433" y="67409"/>
                  </a:cubicBezTo>
                  <a:cubicBezTo>
                    <a:pt x="577" y="67409"/>
                    <a:pt x="722" y="67265"/>
                    <a:pt x="722" y="67085"/>
                  </a:cubicBezTo>
                  <a:cubicBezTo>
                    <a:pt x="649" y="55832"/>
                    <a:pt x="613" y="44651"/>
                    <a:pt x="613" y="33506"/>
                  </a:cubicBezTo>
                  <a:cubicBezTo>
                    <a:pt x="613" y="22362"/>
                    <a:pt x="649" y="11325"/>
                    <a:pt x="722" y="289"/>
                  </a:cubicBezTo>
                  <a:cubicBezTo>
                    <a:pt x="722" y="144"/>
                    <a:pt x="577" y="0"/>
                    <a:pt x="4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62"/>
            <p:cNvSpPr/>
            <p:nvPr/>
          </p:nvSpPr>
          <p:spPr>
            <a:xfrm>
              <a:off x="4742325" y="1908025"/>
              <a:ext cx="15350" cy="1251550"/>
            </a:xfrm>
            <a:custGeom>
              <a:rect b="b" l="l" r="r" t="t"/>
              <a:pathLst>
                <a:path extrusionOk="0" h="50062" w="614">
                  <a:moveTo>
                    <a:pt x="325" y="0"/>
                  </a:moveTo>
                  <a:cubicBezTo>
                    <a:pt x="145" y="0"/>
                    <a:pt x="0" y="145"/>
                    <a:pt x="0" y="289"/>
                  </a:cubicBezTo>
                  <a:lnTo>
                    <a:pt x="0" y="49773"/>
                  </a:lnTo>
                  <a:cubicBezTo>
                    <a:pt x="0" y="49953"/>
                    <a:pt x="145" y="50061"/>
                    <a:pt x="325" y="50061"/>
                  </a:cubicBezTo>
                  <a:cubicBezTo>
                    <a:pt x="469" y="50061"/>
                    <a:pt x="614" y="49953"/>
                    <a:pt x="614" y="49773"/>
                  </a:cubicBezTo>
                  <a:lnTo>
                    <a:pt x="614" y="289"/>
                  </a:lnTo>
                  <a:cubicBezTo>
                    <a:pt x="614" y="145"/>
                    <a:pt x="469" y="0"/>
                    <a:pt x="3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62"/>
            <p:cNvSpPr/>
            <p:nvPr/>
          </p:nvSpPr>
          <p:spPr>
            <a:xfrm>
              <a:off x="3923552" y="-166737"/>
              <a:ext cx="18104" cy="2984732"/>
            </a:xfrm>
            <a:custGeom>
              <a:rect b="b" l="l" r="r" t="t"/>
              <a:pathLst>
                <a:path extrusionOk="0" h="103153" w="722">
                  <a:moveTo>
                    <a:pt x="325" y="0"/>
                  </a:moveTo>
                  <a:cubicBezTo>
                    <a:pt x="145" y="0"/>
                    <a:pt x="0" y="108"/>
                    <a:pt x="0" y="289"/>
                  </a:cubicBezTo>
                  <a:cubicBezTo>
                    <a:pt x="73" y="17312"/>
                    <a:pt x="109" y="34372"/>
                    <a:pt x="109" y="51468"/>
                  </a:cubicBezTo>
                  <a:cubicBezTo>
                    <a:pt x="109" y="68564"/>
                    <a:pt x="73" y="85696"/>
                    <a:pt x="0" y="102864"/>
                  </a:cubicBezTo>
                  <a:cubicBezTo>
                    <a:pt x="0" y="103008"/>
                    <a:pt x="145" y="103152"/>
                    <a:pt x="325" y="103152"/>
                  </a:cubicBezTo>
                  <a:cubicBezTo>
                    <a:pt x="469" y="103152"/>
                    <a:pt x="614" y="103008"/>
                    <a:pt x="614" y="102864"/>
                  </a:cubicBezTo>
                  <a:cubicBezTo>
                    <a:pt x="686" y="85696"/>
                    <a:pt x="722" y="68564"/>
                    <a:pt x="722" y="51468"/>
                  </a:cubicBezTo>
                  <a:cubicBezTo>
                    <a:pt x="722" y="34372"/>
                    <a:pt x="686" y="17312"/>
                    <a:pt x="614" y="289"/>
                  </a:cubicBezTo>
                  <a:cubicBezTo>
                    <a:pt x="614" y="108"/>
                    <a:pt x="469"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62"/>
            <p:cNvSpPr/>
            <p:nvPr/>
          </p:nvSpPr>
          <p:spPr>
            <a:xfrm>
              <a:off x="3599900" y="4261400"/>
              <a:ext cx="339050" cy="267825"/>
            </a:xfrm>
            <a:custGeom>
              <a:rect b="b" l="l" r="r" t="t"/>
              <a:pathLst>
                <a:path extrusionOk="0" h="10713" w="13562">
                  <a:moveTo>
                    <a:pt x="3102" y="1"/>
                  </a:moveTo>
                  <a:cubicBezTo>
                    <a:pt x="2128" y="1732"/>
                    <a:pt x="1010" y="3607"/>
                    <a:pt x="0" y="5375"/>
                  </a:cubicBezTo>
                  <a:cubicBezTo>
                    <a:pt x="1840" y="5663"/>
                    <a:pt x="4617" y="6348"/>
                    <a:pt x="6312" y="7863"/>
                  </a:cubicBezTo>
                  <a:cubicBezTo>
                    <a:pt x="7466" y="8909"/>
                    <a:pt x="8260" y="9883"/>
                    <a:pt x="8801" y="10712"/>
                  </a:cubicBezTo>
                  <a:cubicBezTo>
                    <a:pt x="10207" y="9847"/>
                    <a:pt x="11830" y="8909"/>
                    <a:pt x="13562" y="8007"/>
                  </a:cubicBezTo>
                  <a:cubicBezTo>
                    <a:pt x="12588" y="6132"/>
                    <a:pt x="10748" y="3210"/>
                    <a:pt x="7899" y="1696"/>
                  </a:cubicBezTo>
                  <a:cubicBezTo>
                    <a:pt x="5266" y="325"/>
                    <a:pt x="3860" y="37"/>
                    <a:pt x="3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62"/>
            <p:cNvSpPr/>
            <p:nvPr/>
          </p:nvSpPr>
          <p:spPr>
            <a:xfrm>
              <a:off x="3591775" y="4254175"/>
              <a:ext cx="355300" cy="282700"/>
            </a:xfrm>
            <a:custGeom>
              <a:rect b="b" l="l" r="r" t="t"/>
              <a:pathLst>
                <a:path extrusionOk="0" h="11308" w="14212">
                  <a:moveTo>
                    <a:pt x="3576" y="618"/>
                  </a:moveTo>
                  <a:cubicBezTo>
                    <a:pt x="4280" y="655"/>
                    <a:pt x="5666" y="966"/>
                    <a:pt x="8080" y="2273"/>
                  </a:cubicBezTo>
                  <a:cubicBezTo>
                    <a:pt x="10683" y="3643"/>
                    <a:pt x="12473" y="6282"/>
                    <a:pt x="13480" y="8150"/>
                  </a:cubicBezTo>
                  <a:lnTo>
                    <a:pt x="13480" y="8150"/>
                  </a:lnTo>
                  <a:cubicBezTo>
                    <a:pt x="11945" y="8987"/>
                    <a:pt x="10500" y="9821"/>
                    <a:pt x="9223" y="10601"/>
                  </a:cubicBezTo>
                  <a:lnTo>
                    <a:pt x="9223" y="10601"/>
                  </a:lnTo>
                  <a:cubicBezTo>
                    <a:pt x="8661" y="9816"/>
                    <a:pt x="7907" y="8891"/>
                    <a:pt x="6854" y="7936"/>
                  </a:cubicBezTo>
                  <a:cubicBezTo>
                    <a:pt x="5187" y="6469"/>
                    <a:pt x="2659" y="5773"/>
                    <a:pt x="804" y="5419"/>
                  </a:cubicBezTo>
                  <a:lnTo>
                    <a:pt x="804" y="5419"/>
                  </a:lnTo>
                  <a:cubicBezTo>
                    <a:pt x="1717" y="3856"/>
                    <a:pt x="2700" y="2171"/>
                    <a:pt x="3576" y="618"/>
                  </a:cubicBezTo>
                  <a:close/>
                  <a:moveTo>
                    <a:pt x="3427" y="1"/>
                  </a:moveTo>
                  <a:cubicBezTo>
                    <a:pt x="3319" y="1"/>
                    <a:pt x="3211" y="73"/>
                    <a:pt x="3175" y="145"/>
                  </a:cubicBezTo>
                  <a:cubicBezTo>
                    <a:pt x="2201" y="1840"/>
                    <a:pt x="1083" y="3752"/>
                    <a:pt x="73" y="5483"/>
                  </a:cubicBezTo>
                  <a:cubicBezTo>
                    <a:pt x="1" y="5591"/>
                    <a:pt x="1" y="5700"/>
                    <a:pt x="37" y="5772"/>
                  </a:cubicBezTo>
                  <a:cubicBezTo>
                    <a:pt x="73" y="5880"/>
                    <a:pt x="181" y="5916"/>
                    <a:pt x="253" y="5952"/>
                  </a:cubicBezTo>
                  <a:cubicBezTo>
                    <a:pt x="2093" y="6241"/>
                    <a:pt x="4834" y="6926"/>
                    <a:pt x="6421" y="8405"/>
                  </a:cubicBezTo>
                  <a:cubicBezTo>
                    <a:pt x="7539" y="9378"/>
                    <a:pt x="8332" y="10352"/>
                    <a:pt x="8873" y="11182"/>
                  </a:cubicBezTo>
                  <a:cubicBezTo>
                    <a:pt x="8920" y="11252"/>
                    <a:pt x="9013" y="11307"/>
                    <a:pt x="9112" y="11307"/>
                  </a:cubicBezTo>
                  <a:cubicBezTo>
                    <a:pt x="9165" y="11307"/>
                    <a:pt x="9220" y="11292"/>
                    <a:pt x="9270" y="11254"/>
                  </a:cubicBezTo>
                  <a:cubicBezTo>
                    <a:pt x="10713" y="10388"/>
                    <a:pt x="12300" y="9487"/>
                    <a:pt x="14031" y="8549"/>
                  </a:cubicBezTo>
                  <a:cubicBezTo>
                    <a:pt x="14175" y="8477"/>
                    <a:pt x="14211" y="8296"/>
                    <a:pt x="14139" y="8152"/>
                  </a:cubicBezTo>
                  <a:cubicBezTo>
                    <a:pt x="13165" y="6241"/>
                    <a:pt x="11290" y="3319"/>
                    <a:pt x="8332" y="1732"/>
                  </a:cubicBezTo>
                  <a:cubicBezTo>
                    <a:pt x="5735" y="326"/>
                    <a:pt x="4257" y="1"/>
                    <a:pt x="3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62"/>
            <p:cNvSpPr/>
            <p:nvPr/>
          </p:nvSpPr>
          <p:spPr>
            <a:xfrm>
              <a:off x="3592675" y="4213600"/>
              <a:ext cx="394975" cy="349875"/>
            </a:xfrm>
            <a:custGeom>
              <a:rect b="b" l="l" r="r" t="t"/>
              <a:pathLst>
                <a:path extrusionOk="0" h="13995" w="15799">
                  <a:moveTo>
                    <a:pt x="8801" y="1"/>
                  </a:moveTo>
                  <a:lnTo>
                    <a:pt x="1" y="10569"/>
                  </a:lnTo>
                  <a:lnTo>
                    <a:pt x="5375" y="13995"/>
                  </a:lnTo>
                  <a:lnTo>
                    <a:pt x="15798" y="3572"/>
                  </a:lnTo>
                  <a:lnTo>
                    <a:pt x="88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62"/>
            <p:cNvSpPr/>
            <p:nvPr/>
          </p:nvSpPr>
          <p:spPr>
            <a:xfrm>
              <a:off x="3584575" y="4205450"/>
              <a:ext cx="411175" cy="365600"/>
            </a:xfrm>
            <a:custGeom>
              <a:rect b="b" l="l" r="r" t="t"/>
              <a:pathLst>
                <a:path extrusionOk="0" h="14624" w="16447">
                  <a:moveTo>
                    <a:pt x="9192" y="687"/>
                  </a:moveTo>
                  <a:lnTo>
                    <a:pt x="15617" y="3970"/>
                  </a:lnTo>
                  <a:lnTo>
                    <a:pt x="5663" y="13960"/>
                  </a:lnTo>
                  <a:lnTo>
                    <a:pt x="758" y="10822"/>
                  </a:lnTo>
                  <a:lnTo>
                    <a:pt x="9192" y="687"/>
                  </a:lnTo>
                  <a:close/>
                  <a:moveTo>
                    <a:pt x="9118" y="1"/>
                  </a:moveTo>
                  <a:cubicBezTo>
                    <a:pt x="9028" y="1"/>
                    <a:pt x="8943" y="41"/>
                    <a:pt x="8873" y="111"/>
                  </a:cubicBezTo>
                  <a:lnTo>
                    <a:pt x="72" y="10714"/>
                  </a:lnTo>
                  <a:cubicBezTo>
                    <a:pt x="36" y="10786"/>
                    <a:pt x="0" y="10859"/>
                    <a:pt x="36" y="10967"/>
                  </a:cubicBezTo>
                  <a:cubicBezTo>
                    <a:pt x="36" y="11039"/>
                    <a:pt x="72" y="11111"/>
                    <a:pt x="145" y="11147"/>
                  </a:cubicBezTo>
                  <a:lnTo>
                    <a:pt x="5555" y="14573"/>
                  </a:lnTo>
                  <a:cubicBezTo>
                    <a:pt x="5603" y="14606"/>
                    <a:pt x="5659" y="14624"/>
                    <a:pt x="5716" y="14624"/>
                  </a:cubicBezTo>
                  <a:cubicBezTo>
                    <a:pt x="5785" y="14624"/>
                    <a:pt x="5856" y="14597"/>
                    <a:pt x="5915" y="14537"/>
                  </a:cubicBezTo>
                  <a:lnTo>
                    <a:pt x="16339" y="4114"/>
                  </a:lnTo>
                  <a:cubicBezTo>
                    <a:pt x="16411" y="4042"/>
                    <a:pt x="16447" y="3934"/>
                    <a:pt x="16411" y="3862"/>
                  </a:cubicBezTo>
                  <a:cubicBezTo>
                    <a:pt x="16411" y="3753"/>
                    <a:pt x="16339" y="3681"/>
                    <a:pt x="16266" y="3645"/>
                  </a:cubicBezTo>
                  <a:lnTo>
                    <a:pt x="9269" y="38"/>
                  </a:lnTo>
                  <a:cubicBezTo>
                    <a:pt x="9218" y="13"/>
                    <a:pt x="9167" y="1"/>
                    <a:pt x="9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62"/>
            <p:cNvSpPr/>
            <p:nvPr/>
          </p:nvSpPr>
          <p:spPr>
            <a:xfrm>
              <a:off x="3659400" y="4259600"/>
              <a:ext cx="255200" cy="233550"/>
            </a:xfrm>
            <a:custGeom>
              <a:rect b="b" l="l" r="r" t="t"/>
              <a:pathLst>
                <a:path extrusionOk="0" h="9342" w="10208">
                  <a:moveTo>
                    <a:pt x="6601" y="0"/>
                  </a:moveTo>
                  <a:lnTo>
                    <a:pt x="1" y="7827"/>
                  </a:lnTo>
                  <a:lnTo>
                    <a:pt x="2598" y="9342"/>
                  </a:lnTo>
                  <a:lnTo>
                    <a:pt x="10208" y="1623"/>
                  </a:lnTo>
                  <a:lnTo>
                    <a:pt x="66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62"/>
            <p:cNvSpPr/>
            <p:nvPr/>
          </p:nvSpPr>
          <p:spPr>
            <a:xfrm>
              <a:off x="3651300" y="4252025"/>
              <a:ext cx="271425" cy="248425"/>
            </a:xfrm>
            <a:custGeom>
              <a:rect b="b" l="l" r="r" t="t"/>
              <a:pathLst>
                <a:path extrusionOk="0" h="9937" w="10857">
                  <a:moveTo>
                    <a:pt x="7032" y="655"/>
                  </a:moveTo>
                  <a:lnTo>
                    <a:pt x="10027" y="2035"/>
                  </a:lnTo>
                  <a:lnTo>
                    <a:pt x="2886" y="9284"/>
                  </a:lnTo>
                  <a:lnTo>
                    <a:pt x="758" y="8058"/>
                  </a:lnTo>
                  <a:lnTo>
                    <a:pt x="7032" y="655"/>
                  </a:lnTo>
                  <a:close/>
                  <a:moveTo>
                    <a:pt x="6955" y="1"/>
                  </a:moveTo>
                  <a:cubicBezTo>
                    <a:pt x="6853" y="1"/>
                    <a:pt x="6761" y="34"/>
                    <a:pt x="6709" y="87"/>
                  </a:cubicBezTo>
                  <a:lnTo>
                    <a:pt x="72" y="7914"/>
                  </a:lnTo>
                  <a:cubicBezTo>
                    <a:pt x="36" y="7986"/>
                    <a:pt x="0" y="8094"/>
                    <a:pt x="0" y="8166"/>
                  </a:cubicBezTo>
                  <a:cubicBezTo>
                    <a:pt x="36" y="8274"/>
                    <a:pt x="72" y="8346"/>
                    <a:pt x="144" y="8382"/>
                  </a:cubicBezTo>
                  <a:lnTo>
                    <a:pt x="2777" y="9897"/>
                  </a:lnTo>
                  <a:cubicBezTo>
                    <a:pt x="2819" y="9925"/>
                    <a:pt x="2865" y="9937"/>
                    <a:pt x="2913" y="9937"/>
                  </a:cubicBezTo>
                  <a:cubicBezTo>
                    <a:pt x="2991" y="9937"/>
                    <a:pt x="3071" y="9906"/>
                    <a:pt x="3138" y="9861"/>
                  </a:cubicBezTo>
                  <a:lnTo>
                    <a:pt x="10748" y="2143"/>
                  </a:lnTo>
                  <a:cubicBezTo>
                    <a:pt x="10820" y="2071"/>
                    <a:pt x="10856" y="1962"/>
                    <a:pt x="10820" y="1890"/>
                  </a:cubicBezTo>
                  <a:cubicBezTo>
                    <a:pt x="10820" y="1782"/>
                    <a:pt x="10748" y="1710"/>
                    <a:pt x="10640" y="1638"/>
                  </a:cubicBezTo>
                  <a:lnTo>
                    <a:pt x="7069" y="15"/>
                  </a:lnTo>
                  <a:cubicBezTo>
                    <a:pt x="7031" y="5"/>
                    <a:pt x="6992" y="1"/>
                    <a:pt x="69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62"/>
            <p:cNvSpPr/>
            <p:nvPr/>
          </p:nvSpPr>
          <p:spPr>
            <a:xfrm>
              <a:off x="2214925" y="4282725"/>
              <a:ext cx="151500" cy="319300"/>
            </a:xfrm>
            <a:custGeom>
              <a:rect b="b" l="l" r="r" t="t"/>
              <a:pathLst>
                <a:path extrusionOk="0" h="12772" w="6060">
                  <a:moveTo>
                    <a:pt x="2113" y="0"/>
                  </a:moveTo>
                  <a:cubicBezTo>
                    <a:pt x="1723" y="0"/>
                    <a:pt x="1333" y="155"/>
                    <a:pt x="974" y="482"/>
                  </a:cubicBezTo>
                  <a:cubicBezTo>
                    <a:pt x="0" y="1384"/>
                    <a:pt x="577" y="3440"/>
                    <a:pt x="830" y="4522"/>
                  </a:cubicBezTo>
                  <a:cubicBezTo>
                    <a:pt x="1227" y="6469"/>
                    <a:pt x="1551" y="8453"/>
                    <a:pt x="2200" y="10328"/>
                  </a:cubicBezTo>
                  <a:cubicBezTo>
                    <a:pt x="2489" y="11086"/>
                    <a:pt x="2814" y="12528"/>
                    <a:pt x="3751" y="12709"/>
                  </a:cubicBezTo>
                  <a:cubicBezTo>
                    <a:pt x="3943" y="12751"/>
                    <a:pt x="4121" y="12772"/>
                    <a:pt x="4285" y="12772"/>
                  </a:cubicBezTo>
                  <a:cubicBezTo>
                    <a:pt x="5503" y="12772"/>
                    <a:pt x="5956" y="11638"/>
                    <a:pt x="5987" y="10112"/>
                  </a:cubicBezTo>
                  <a:cubicBezTo>
                    <a:pt x="6060" y="7371"/>
                    <a:pt x="4761" y="3295"/>
                    <a:pt x="4473" y="2430"/>
                  </a:cubicBezTo>
                  <a:cubicBezTo>
                    <a:pt x="3988" y="899"/>
                    <a:pt x="3053" y="0"/>
                    <a:pt x="2113"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62"/>
            <p:cNvSpPr/>
            <p:nvPr/>
          </p:nvSpPr>
          <p:spPr>
            <a:xfrm>
              <a:off x="2218525" y="4275825"/>
              <a:ext cx="153300" cy="333650"/>
            </a:xfrm>
            <a:custGeom>
              <a:rect b="b" l="l" r="r" t="t"/>
              <a:pathLst>
                <a:path extrusionOk="0" h="13346" w="6132">
                  <a:moveTo>
                    <a:pt x="1984" y="578"/>
                  </a:moveTo>
                  <a:cubicBezTo>
                    <a:pt x="2345" y="578"/>
                    <a:pt x="2742" y="758"/>
                    <a:pt x="3102" y="1119"/>
                  </a:cubicBezTo>
                  <a:cubicBezTo>
                    <a:pt x="3463" y="1515"/>
                    <a:pt x="3824" y="2056"/>
                    <a:pt x="4040" y="2814"/>
                  </a:cubicBezTo>
                  <a:cubicBezTo>
                    <a:pt x="4329" y="3643"/>
                    <a:pt x="5555" y="7539"/>
                    <a:pt x="5555" y="10208"/>
                  </a:cubicBezTo>
                  <a:cubicBezTo>
                    <a:pt x="5555" y="10280"/>
                    <a:pt x="5555" y="10316"/>
                    <a:pt x="5555" y="10388"/>
                  </a:cubicBezTo>
                  <a:cubicBezTo>
                    <a:pt x="5519" y="11145"/>
                    <a:pt x="5411" y="11758"/>
                    <a:pt x="5194" y="12155"/>
                  </a:cubicBezTo>
                  <a:cubicBezTo>
                    <a:pt x="5050" y="12336"/>
                    <a:pt x="4942" y="12480"/>
                    <a:pt x="4761" y="12588"/>
                  </a:cubicBezTo>
                  <a:cubicBezTo>
                    <a:pt x="4581" y="12696"/>
                    <a:pt x="4401" y="12768"/>
                    <a:pt x="4112" y="12768"/>
                  </a:cubicBezTo>
                  <a:cubicBezTo>
                    <a:pt x="4004" y="12768"/>
                    <a:pt x="3824" y="12732"/>
                    <a:pt x="3679" y="12696"/>
                  </a:cubicBezTo>
                  <a:cubicBezTo>
                    <a:pt x="3499" y="12660"/>
                    <a:pt x="3355" y="12588"/>
                    <a:pt x="3211" y="12444"/>
                  </a:cubicBezTo>
                  <a:cubicBezTo>
                    <a:pt x="3030" y="12227"/>
                    <a:pt x="2850" y="11903"/>
                    <a:pt x="2706" y="11542"/>
                  </a:cubicBezTo>
                  <a:cubicBezTo>
                    <a:pt x="2561" y="11181"/>
                    <a:pt x="2453" y="10785"/>
                    <a:pt x="2345" y="10496"/>
                  </a:cubicBezTo>
                  <a:cubicBezTo>
                    <a:pt x="1696" y="8657"/>
                    <a:pt x="1371" y="6709"/>
                    <a:pt x="974" y="4761"/>
                  </a:cubicBezTo>
                  <a:cubicBezTo>
                    <a:pt x="830" y="4112"/>
                    <a:pt x="578" y="3175"/>
                    <a:pt x="578" y="2345"/>
                  </a:cubicBezTo>
                  <a:cubicBezTo>
                    <a:pt x="578" y="1768"/>
                    <a:pt x="722" y="1299"/>
                    <a:pt x="1047" y="1010"/>
                  </a:cubicBezTo>
                  <a:cubicBezTo>
                    <a:pt x="1371" y="722"/>
                    <a:pt x="1660" y="578"/>
                    <a:pt x="1984" y="578"/>
                  </a:cubicBezTo>
                  <a:close/>
                  <a:moveTo>
                    <a:pt x="1984" y="1"/>
                  </a:moveTo>
                  <a:cubicBezTo>
                    <a:pt x="1515" y="1"/>
                    <a:pt x="1047" y="181"/>
                    <a:pt x="650" y="542"/>
                  </a:cubicBezTo>
                  <a:cubicBezTo>
                    <a:pt x="109" y="1010"/>
                    <a:pt x="1" y="1696"/>
                    <a:pt x="1" y="2345"/>
                  </a:cubicBezTo>
                  <a:cubicBezTo>
                    <a:pt x="1" y="3283"/>
                    <a:pt x="253" y="4257"/>
                    <a:pt x="397" y="4870"/>
                  </a:cubicBezTo>
                  <a:cubicBezTo>
                    <a:pt x="794" y="6817"/>
                    <a:pt x="1083" y="8801"/>
                    <a:pt x="1804" y="10713"/>
                  </a:cubicBezTo>
                  <a:cubicBezTo>
                    <a:pt x="1912" y="11073"/>
                    <a:pt x="2056" y="11614"/>
                    <a:pt x="2309" y="12155"/>
                  </a:cubicBezTo>
                  <a:cubicBezTo>
                    <a:pt x="2453" y="12408"/>
                    <a:pt x="2597" y="12660"/>
                    <a:pt x="2778" y="12840"/>
                  </a:cubicBezTo>
                  <a:cubicBezTo>
                    <a:pt x="2994" y="13057"/>
                    <a:pt x="3247" y="13237"/>
                    <a:pt x="3535" y="13309"/>
                  </a:cubicBezTo>
                  <a:cubicBezTo>
                    <a:pt x="3752" y="13345"/>
                    <a:pt x="3932" y="13345"/>
                    <a:pt x="4112" y="13345"/>
                  </a:cubicBezTo>
                  <a:cubicBezTo>
                    <a:pt x="4473" y="13345"/>
                    <a:pt x="4798" y="13273"/>
                    <a:pt x="5086" y="13129"/>
                  </a:cubicBezTo>
                  <a:cubicBezTo>
                    <a:pt x="5483" y="12877"/>
                    <a:pt x="5735" y="12480"/>
                    <a:pt x="5916" y="12011"/>
                  </a:cubicBezTo>
                  <a:cubicBezTo>
                    <a:pt x="6060" y="11542"/>
                    <a:pt x="6132" y="11001"/>
                    <a:pt x="6132" y="10424"/>
                  </a:cubicBezTo>
                  <a:cubicBezTo>
                    <a:pt x="6132" y="10352"/>
                    <a:pt x="6132" y="10280"/>
                    <a:pt x="6132" y="10208"/>
                  </a:cubicBezTo>
                  <a:cubicBezTo>
                    <a:pt x="6132" y="7358"/>
                    <a:pt x="4906" y="3499"/>
                    <a:pt x="4617" y="2633"/>
                  </a:cubicBezTo>
                  <a:cubicBezTo>
                    <a:pt x="4365" y="1804"/>
                    <a:pt x="4004" y="1155"/>
                    <a:pt x="3535" y="722"/>
                  </a:cubicBezTo>
                  <a:cubicBezTo>
                    <a:pt x="3102" y="253"/>
                    <a:pt x="2561" y="1"/>
                    <a:pt x="1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62"/>
            <p:cNvSpPr/>
            <p:nvPr/>
          </p:nvSpPr>
          <p:spPr>
            <a:xfrm>
              <a:off x="2166225" y="4403450"/>
              <a:ext cx="113650" cy="239800"/>
            </a:xfrm>
            <a:custGeom>
              <a:rect b="b" l="l" r="r" t="t"/>
              <a:pathLst>
                <a:path extrusionOk="0" h="9592" w="4546">
                  <a:moveTo>
                    <a:pt x="1591" y="1"/>
                  </a:moveTo>
                  <a:cubicBezTo>
                    <a:pt x="1297" y="1"/>
                    <a:pt x="1000" y="121"/>
                    <a:pt x="722" y="378"/>
                  </a:cubicBezTo>
                  <a:cubicBezTo>
                    <a:pt x="1" y="1063"/>
                    <a:pt x="433" y="2578"/>
                    <a:pt x="614" y="3407"/>
                  </a:cubicBezTo>
                  <a:cubicBezTo>
                    <a:pt x="902" y="4850"/>
                    <a:pt x="1155" y="6329"/>
                    <a:pt x="1660" y="7772"/>
                  </a:cubicBezTo>
                  <a:cubicBezTo>
                    <a:pt x="1876" y="8313"/>
                    <a:pt x="2093" y="9395"/>
                    <a:pt x="2814" y="9539"/>
                  </a:cubicBezTo>
                  <a:cubicBezTo>
                    <a:pt x="2965" y="9574"/>
                    <a:pt x="3104" y="9591"/>
                    <a:pt x="3231" y="9591"/>
                  </a:cubicBezTo>
                  <a:cubicBezTo>
                    <a:pt x="4141" y="9591"/>
                    <a:pt x="4477" y="8730"/>
                    <a:pt x="4509" y="7591"/>
                  </a:cubicBezTo>
                  <a:cubicBezTo>
                    <a:pt x="4545" y="5535"/>
                    <a:pt x="3571" y="2470"/>
                    <a:pt x="3355" y="1820"/>
                  </a:cubicBezTo>
                  <a:cubicBezTo>
                    <a:pt x="2974" y="679"/>
                    <a:pt x="2290" y="1"/>
                    <a:pt x="15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62"/>
            <p:cNvSpPr/>
            <p:nvPr/>
          </p:nvSpPr>
          <p:spPr>
            <a:xfrm>
              <a:off x="2166225" y="4395750"/>
              <a:ext cx="119950" cy="255200"/>
            </a:xfrm>
            <a:custGeom>
              <a:rect b="b" l="l" r="r" t="t"/>
              <a:pathLst>
                <a:path extrusionOk="0" h="10208" w="4798">
                  <a:moveTo>
                    <a:pt x="1588" y="614"/>
                  </a:moveTo>
                  <a:cubicBezTo>
                    <a:pt x="1840" y="614"/>
                    <a:pt x="2129" y="722"/>
                    <a:pt x="2381" y="1010"/>
                  </a:cubicBezTo>
                  <a:cubicBezTo>
                    <a:pt x="2670" y="1263"/>
                    <a:pt x="2886" y="1696"/>
                    <a:pt x="3066" y="2237"/>
                  </a:cubicBezTo>
                  <a:cubicBezTo>
                    <a:pt x="3283" y="2850"/>
                    <a:pt x="4184" y="5771"/>
                    <a:pt x="4184" y="7755"/>
                  </a:cubicBezTo>
                  <a:lnTo>
                    <a:pt x="4184" y="7899"/>
                  </a:lnTo>
                  <a:cubicBezTo>
                    <a:pt x="4184" y="8440"/>
                    <a:pt x="4076" y="8909"/>
                    <a:pt x="3932" y="9198"/>
                  </a:cubicBezTo>
                  <a:cubicBezTo>
                    <a:pt x="3860" y="9342"/>
                    <a:pt x="3752" y="9414"/>
                    <a:pt x="3643" y="9486"/>
                  </a:cubicBezTo>
                  <a:cubicBezTo>
                    <a:pt x="3535" y="9558"/>
                    <a:pt x="3391" y="9594"/>
                    <a:pt x="3211" y="9594"/>
                  </a:cubicBezTo>
                  <a:cubicBezTo>
                    <a:pt x="3102" y="9594"/>
                    <a:pt x="2994" y="9594"/>
                    <a:pt x="2886" y="9558"/>
                  </a:cubicBezTo>
                  <a:cubicBezTo>
                    <a:pt x="2778" y="9558"/>
                    <a:pt x="2670" y="9486"/>
                    <a:pt x="2561" y="9378"/>
                  </a:cubicBezTo>
                  <a:cubicBezTo>
                    <a:pt x="2453" y="9234"/>
                    <a:pt x="2309" y="8981"/>
                    <a:pt x="2201" y="8729"/>
                  </a:cubicBezTo>
                  <a:cubicBezTo>
                    <a:pt x="2093" y="8476"/>
                    <a:pt x="2020" y="8188"/>
                    <a:pt x="1948" y="7971"/>
                  </a:cubicBezTo>
                  <a:cubicBezTo>
                    <a:pt x="1443" y="6601"/>
                    <a:pt x="1227" y="5122"/>
                    <a:pt x="902" y="3643"/>
                  </a:cubicBezTo>
                  <a:cubicBezTo>
                    <a:pt x="794" y="3174"/>
                    <a:pt x="614" y="2453"/>
                    <a:pt x="614" y="1876"/>
                  </a:cubicBezTo>
                  <a:cubicBezTo>
                    <a:pt x="614" y="1443"/>
                    <a:pt x="722" y="1083"/>
                    <a:pt x="938" y="902"/>
                  </a:cubicBezTo>
                  <a:cubicBezTo>
                    <a:pt x="1155" y="686"/>
                    <a:pt x="1371" y="614"/>
                    <a:pt x="1588" y="614"/>
                  </a:cubicBezTo>
                  <a:close/>
                  <a:moveTo>
                    <a:pt x="1588" y="1"/>
                  </a:moveTo>
                  <a:cubicBezTo>
                    <a:pt x="1227" y="1"/>
                    <a:pt x="830" y="181"/>
                    <a:pt x="542" y="469"/>
                  </a:cubicBezTo>
                  <a:cubicBezTo>
                    <a:pt x="109" y="830"/>
                    <a:pt x="1" y="1371"/>
                    <a:pt x="1" y="1876"/>
                  </a:cubicBezTo>
                  <a:cubicBezTo>
                    <a:pt x="1" y="2561"/>
                    <a:pt x="217" y="3319"/>
                    <a:pt x="325" y="3788"/>
                  </a:cubicBezTo>
                  <a:cubicBezTo>
                    <a:pt x="614" y="5230"/>
                    <a:pt x="866" y="6709"/>
                    <a:pt x="1371" y="8152"/>
                  </a:cubicBezTo>
                  <a:cubicBezTo>
                    <a:pt x="1479" y="8440"/>
                    <a:pt x="1588" y="8873"/>
                    <a:pt x="1768" y="9234"/>
                  </a:cubicBezTo>
                  <a:cubicBezTo>
                    <a:pt x="1876" y="9450"/>
                    <a:pt x="1984" y="9630"/>
                    <a:pt x="2129" y="9811"/>
                  </a:cubicBezTo>
                  <a:cubicBezTo>
                    <a:pt x="2309" y="9955"/>
                    <a:pt x="2489" y="10099"/>
                    <a:pt x="2742" y="10171"/>
                  </a:cubicBezTo>
                  <a:cubicBezTo>
                    <a:pt x="2922" y="10171"/>
                    <a:pt x="3066" y="10208"/>
                    <a:pt x="3211" y="10208"/>
                  </a:cubicBezTo>
                  <a:cubicBezTo>
                    <a:pt x="3499" y="10208"/>
                    <a:pt x="3752" y="10135"/>
                    <a:pt x="3932" y="10027"/>
                  </a:cubicBezTo>
                  <a:cubicBezTo>
                    <a:pt x="4257" y="9811"/>
                    <a:pt x="4473" y="9486"/>
                    <a:pt x="4617" y="9126"/>
                  </a:cubicBezTo>
                  <a:cubicBezTo>
                    <a:pt x="4725" y="8765"/>
                    <a:pt x="4798" y="8368"/>
                    <a:pt x="4798" y="7899"/>
                  </a:cubicBezTo>
                  <a:lnTo>
                    <a:pt x="4798" y="7755"/>
                  </a:lnTo>
                  <a:cubicBezTo>
                    <a:pt x="4798" y="5627"/>
                    <a:pt x="3860" y="2706"/>
                    <a:pt x="3643" y="2056"/>
                  </a:cubicBezTo>
                  <a:cubicBezTo>
                    <a:pt x="3463" y="1443"/>
                    <a:pt x="3175" y="938"/>
                    <a:pt x="2814" y="578"/>
                  </a:cubicBezTo>
                  <a:cubicBezTo>
                    <a:pt x="2453" y="217"/>
                    <a:pt x="2057" y="1"/>
                    <a:pt x="15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62"/>
            <p:cNvSpPr/>
            <p:nvPr/>
          </p:nvSpPr>
          <p:spPr>
            <a:xfrm>
              <a:off x="2527800" y="4365100"/>
              <a:ext cx="239875" cy="326075"/>
            </a:xfrm>
            <a:custGeom>
              <a:rect b="b" l="l" r="r" t="t"/>
              <a:pathLst>
                <a:path extrusionOk="0" h="13043" w="9595">
                  <a:moveTo>
                    <a:pt x="289" y="0"/>
                  </a:moveTo>
                  <a:cubicBezTo>
                    <a:pt x="289" y="1"/>
                    <a:pt x="1" y="5302"/>
                    <a:pt x="686" y="5699"/>
                  </a:cubicBezTo>
                  <a:cubicBezTo>
                    <a:pt x="1371" y="6096"/>
                    <a:pt x="3896" y="6781"/>
                    <a:pt x="4220" y="6853"/>
                  </a:cubicBezTo>
                  <a:cubicBezTo>
                    <a:pt x="4509" y="6961"/>
                    <a:pt x="4293" y="7358"/>
                    <a:pt x="3896" y="8728"/>
                  </a:cubicBezTo>
                  <a:cubicBezTo>
                    <a:pt x="3535" y="10099"/>
                    <a:pt x="3896" y="11975"/>
                    <a:pt x="5086" y="12660"/>
                  </a:cubicBezTo>
                  <a:cubicBezTo>
                    <a:pt x="5525" y="12913"/>
                    <a:pt x="5920" y="13043"/>
                    <a:pt x="6250" y="13043"/>
                  </a:cubicBezTo>
                  <a:cubicBezTo>
                    <a:pt x="6812" y="13043"/>
                    <a:pt x="7182" y="12663"/>
                    <a:pt x="7250" y="11866"/>
                  </a:cubicBezTo>
                  <a:cubicBezTo>
                    <a:pt x="7358" y="10604"/>
                    <a:pt x="9594" y="6961"/>
                    <a:pt x="8909" y="5879"/>
                  </a:cubicBezTo>
                  <a:cubicBezTo>
                    <a:pt x="8224" y="4797"/>
                    <a:pt x="7142" y="3715"/>
                    <a:pt x="4978" y="3427"/>
                  </a:cubicBezTo>
                  <a:cubicBezTo>
                    <a:pt x="2850" y="3138"/>
                    <a:pt x="289" y="0"/>
                    <a:pt x="2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62"/>
            <p:cNvSpPr/>
            <p:nvPr/>
          </p:nvSpPr>
          <p:spPr>
            <a:xfrm>
              <a:off x="2526000" y="4357550"/>
              <a:ext cx="235350" cy="341200"/>
            </a:xfrm>
            <a:custGeom>
              <a:rect b="b" l="l" r="r" t="t"/>
              <a:pathLst>
                <a:path extrusionOk="0" h="13648" w="9414">
                  <a:moveTo>
                    <a:pt x="613" y="1069"/>
                  </a:moveTo>
                  <a:cubicBezTo>
                    <a:pt x="885" y="1369"/>
                    <a:pt x="1254" y="1751"/>
                    <a:pt x="1696" y="2142"/>
                  </a:cubicBezTo>
                  <a:cubicBezTo>
                    <a:pt x="2633" y="2971"/>
                    <a:pt x="3824" y="3873"/>
                    <a:pt x="5014" y="4053"/>
                  </a:cubicBezTo>
                  <a:cubicBezTo>
                    <a:pt x="6060" y="4161"/>
                    <a:pt x="6817" y="4486"/>
                    <a:pt x="7394" y="4919"/>
                  </a:cubicBezTo>
                  <a:cubicBezTo>
                    <a:pt x="7971" y="5316"/>
                    <a:pt x="8404" y="5821"/>
                    <a:pt x="8729" y="6362"/>
                  </a:cubicBezTo>
                  <a:cubicBezTo>
                    <a:pt x="8765" y="6434"/>
                    <a:pt x="8801" y="6542"/>
                    <a:pt x="8801" y="6722"/>
                  </a:cubicBezTo>
                  <a:cubicBezTo>
                    <a:pt x="8801" y="7047"/>
                    <a:pt x="8729" y="7480"/>
                    <a:pt x="8548" y="7948"/>
                  </a:cubicBezTo>
                  <a:cubicBezTo>
                    <a:pt x="8332" y="8670"/>
                    <a:pt x="7971" y="9463"/>
                    <a:pt x="7647" y="10221"/>
                  </a:cubicBezTo>
                  <a:cubicBezTo>
                    <a:pt x="7502" y="10617"/>
                    <a:pt x="7358" y="10942"/>
                    <a:pt x="7214" y="11267"/>
                  </a:cubicBezTo>
                  <a:cubicBezTo>
                    <a:pt x="7106" y="11591"/>
                    <a:pt x="7034" y="11880"/>
                    <a:pt x="7034" y="12132"/>
                  </a:cubicBezTo>
                  <a:cubicBezTo>
                    <a:pt x="6997" y="12493"/>
                    <a:pt x="6889" y="12745"/>
                    <a:pt x="6781" y="12854"/>
                  </a:cubicBezTo>
                  <a:cubicBezTo>
                    <a:pt x="6673" y="12998"/>
                    <a:pt x="6529" y="13034"/>
                    <a:pt x="6312" y="13034"/>
                  </a:cubicBezTo>
                  <a:cubicBezTo>
                    <a:pt x="6060" y="13034"/>
                    <a:pt x="5735" y="12926"/>
                    <a:pt x="5302" y="12709"/>
                  </a:cubicBezTo>
                  <a:cubicBezTo>
                    <a:pt x="4942" y="12493"/>
                    <a:pt x="4653" y="12096"/>
                    <a:pt x="4437" y="11663"/>
                  </a:cubicBezTo>
                  <a:cubicBezTo>
                    <a:pt x="4256" y="11195"/>
                    <a:pt x="4148" y="10654"/>
                    <a:pt x="4148" y="10113"/>
                  </a:cubicBezTo>
                  <a:cubicBezTo>
                    <a:pt x="4148" y="9788"/>
                    <a:pt x="4184" y="9427"/>
                    <a:pt x="4256" y="9103"/>
                  </a:cubicBezTo>
                  <a:cubicBezTo>
                    <a:pt x="4401" y="8670"/>
                    <a:pt x="4509" y="8309"/>
                    <a:pt x="4581" y="8057"/>
                  </a:cubicBezTo>
                  <a:cubicBezTo>
                    <a:pt x="4653" y="7768"/>
                    <a:pt x="4725" y="7588"/>
                    <a:pt x="4725" y="7407"/>
                  </a:cubicBezTo>
                  <a:cubicBezTo>
                    <a:pt x="4725" y="7299"/>
                    <a:pt x="4689" y="7191"/>
                    <a:pt x="4653" y="7083"/>
                  </a:cubicBezTo>
                  <a:cubicBezTo>
                    <a:pt x="4581" y="6975"/>
                    <a:pt x="4473" y="6903"/>
                    <a:pt x="4365" y="6866"/>
                  </a:cubicBezTo>
                  <a:cubicBezTo>
                    <a:pt x="4292" y="6866"/>
                    <a:pt x="4076" y="6794"/>
                    <a:pt x="3788" y="6722"/>
                  </a:cubicBezTo>
                  <a:cubicBezTo>
                    <a:pt x="3355" y="6578"/>
                    <a:pt x="2742" y="6398"/>
                    <a:pt x="2164" y="6217"/>
                  </a:cubicBezTo>
                  <a:cubicBezTo>
                    <a:pt x="1623" y="6037"/>
                    <a:pt x="1119" y="5857"/>
                    <a:pt x="902" y="5748"/>
                  </a:cubicBezTo>
                  <a:cubicBezTo>
                    <a:pt x="902" y="5712"/>
                    <a:pt x="830" y="5604"/>
                    <a:pt x="794" y="5388"/>
                  </a:cubicBezTo>
                  <a:cubicBezTo>
                    <a:pt x="650" y="4811"/>
                    <a:pt x="578" y="3693"/>
                    <a:pt x="578" y="2683"/>
                  </a:cubicBezTo>
                  <a:cubicBezTo>
                    <a:pt x="578" y="2091"/>
                    <a:pt x="611" y="1499"/>
                    <a:pt x="613" y="1069"/>
                  </a:cubicBezTo>
                  <a:close/>
                  <a:moveTo>
                    <a:pt x="354" y="0"/>
                  </a:moveTo>
                  <a:cubicBezTo>
                    <a:pt x="323" y="0"/>
                    <a:pt x="289" y="5"/>
                    <a:pt x="253" y="14"/>
                  </a:cubicBezTo>
                  <a:cubicBezTo>
                    <a:pt x="145" y="50"/>
                    <a:pt x="73" y="158"/>
                    <a:pt x="73" y="302"/>
                  </a:cubicBezTo>
                  <a:cubicBezTo>
                    <a:pt x="73" y="302"/>
                    <a:pt x="0" y="1420"/>
                    <a:pt x="0" y="2683"/>
                  </a:cubicBezTo>
                  <a:cubicBezTo>
                    <a:pt x="0" y="3440"/>
                    <a:pt x="0" y="4197"/>
                    <a:pt x="73" y="4847"/>
                  </a:cubicBezTo>
                  <a:cubicBezTo>
                    <a:pt x="109" y="5171"/>
                    <a:pt x="181" y="5460"/>
                    <a:pt x="217" y="5676"/>
                  </a:cubicBezTo>
                  <a:cubicBezTo>
                    <a:pt x="253" y="5784"/>
                    <a:pt x="289" y="5893"/>
                    <a:pt x="361" y="6001"/>
                  </a:cubicBezTo>
                  <a:cubicBezTo>
                    <a:pt x="397" y="6109"/>
                    <a:pt x="469" y="6181"/>
                    <a:pt x="614" y="6253"/>
                  </a:cubicBezTo>
                  <a:cubicBezTo>
                    <a:pt x="794" y="6362"/>
                    <a:pt x="1082" y="6470"/>
                    <a:pt x="1443" y="6614"/>
                  </a:cubicBezTo>
                  <a:cubicBezTo>
                    <a:pt x="1984" y="6794"/>
                    <a:pt x="2597" y="6975"/>
                    <a:pt x="3138" y="7155"/>
                  </a:cubicBezTo>
                  <a:cubicBezTo>
                    <a:pt x="3565" y="7277"/>
                    <a:pt x="3940" y="7373"/>
                    <a:pt x="4111" y="7422"/>
                  </a:cubicBezTo>
                  <a:lnTo>
                    <a:pt x="4111" y="7422"/>
                  </a:lnTo>
                  <a:cubicBezTo>
                    <a:pt x="4105" y="7478"/>
                    <a:pt x="4069" y="7648"/>
                    <a:pt x="4004" y="7876"/>
                  </a:cubicBezTo>
                  <a:cubicBezTo>
                    <a:pt x="3932" y="8129"/>
                    <a:pt x="3824" y="8489"/>
                    <a:pt x="3679" y="8958"/>
                  </a:cubicBezTo>
                  <a:cubicBezTo>
                    <a:pt x="3571" y="9319"/>
                    <a:pt x="3535" y="9716"/>
                    <a:pt x="3535" y="10113"/>
                  </a:cubicBezTo>
                  <a:cubicBezTo>
                    <a:pt x="3535" y="10726"/>
                    <a:pt x="3643" y="11339"/>
                    <a:pt x="3896" y="11880"/>
                  </a:cubicBezTo>
                  <a:cubicBezTo>
                    <a:pt x="4148" y="12421"/>
                    <a:pt x="4509" y="12926"/>
                    <a:pt x="5014" y="13214"/>
                  </a:cubicBezTo>
                  <a:cubicBezTo>
                    <a:pt x="5483" y="13467"/>
                    <a:pt x="5915" y="13647"/>
                    <a:pt x="6312" y="13647"/>
                  </a:cubicBezTo>
                  <a:cubicBezTo>
                    <a:pt x="6673" y="13647"/>
                    <a:pt x="6997" y="13503"/>
                    <a:pt x="7250" y="13250"/>
                  </a:cubicBezTo>
                  <a:cubicBezTo>
                    <a:pt x="7466" y="12998"/>
                    <a:pt x="7575" y="12637"/>
                    <a:pt x="7611" y="12204"/>
                  </a:cubicBezTo>
                  <a:cubicBezTo>
                    <a:pt x="7647" y="11988"/>
                    <a:pt x="7755" y="11591"/>
                    <a:pt x="7899" y="11158"/>
                  </a:cubicBezTo>
                  <a:cubicBezTo>
                    <a:pt x="8152" y="10509"/>
                    <a:pt x="8548" y="9680"/>
                    <a:pt x="8837" y="8922"/>
                  </a:cubicBezTo>
                  <a:cubicBezTo>
                    <a:pt x="9162" y="8129"/>
                    <a:pt x="9414" y="7371"/>
                    <a:pt x="9414" y="6722"/>
                  </a:cubicBezTo>
                  <a:cubicBezTo>
                    <a:pt x="9414" y="6470"/>
                    <a:pt x="9378" y="6253"/>
                    <a:pt x="9234" y="6037"/>
                  </a:cubicBezTo>
                  <a:cubicBezTo>
                    <a:pt x="8873" y="5460"/>
                    <a:pt x="8404" y="4883"/>
                    <a:pt x="7755" y="4414"/>
                  </a:cubicBezTo>
                  <a:cubicBezTo>
                    <a:pt x="7070" y="3945"/>
                    <a:pt x="6240" y="3584"/>
                    <a:pt x="5086" y="3440"/>
                  </a:cubicBezTo>
                  <a:cubicBezTo>
                    <a:pt x="4148" y="3332"/>
                    <a:pt x="2994" y="2502"/>
                    <a:pt x="2092" y="1673"/>
                  </a:cubicBezTo>
                  <a:cubicBezTo>
                    <a:pt x="1660" y="1276"/>
                    <a:pt x="1263" y="879"/>
                    <a:pt x="1010" y="591"/>
                  </a:cubicBezTo>
                  <a:cubicBezTo>
                    <a:pt x="866" y="447"/>
                    <a:pt x="758" y="338"/>
                    <a:pt x="686" y="230"/>
                  </a:cubicBezTo>
                  <a:cubicBezTo>
                    <a:pt x="614" y="158"/>
                    <a:pt x="578" y="122"/>
                    <a:pt x="578" y="122"/>
                  </a:cubicBezTo>
                  <a:cubicBezTo>
                    <a:pt x="523" y="41"/>
                    <a:pt x="449" y="0"/>
                    <a:pt x="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62"/>
            <p:cNvSpPr/>
            <p:nvPr/>
          </p:nvSpPr>
          <p:spPr>
            <a:xfrm>
              <a:off x="2313200" y="4261075"/>
              <a:ext cx="151500" cy="319325"/>
            </a:xfrm>
            <a:custGeom>
              <a:rect b="b" l="l" r="r" t="t"/>
              <a:pathLst>
                <a:path extrusionOk="0" h="12773" w="6060">
                  <a:moveTo>
                    <a:pt x="2142" y="1"/>
                  </a:moveTo>
                  <a:cubicBezTo>
                    <a:pt x="1757" y="1"/>
                    <a:pt x="1370" y="155"/>
                    <a:pt x="1011" y="482"/>
                  </a:cubicBezTo>
                  <a:cubicBezTo>
                    <a:pt x="1" y="1384"/>
                    <a:pt x="614" y="3440"/>
                    <a:pt x="830" y="4522"/>
                  </a:cubicBezTo>
                  <a:cubicBezTo>
                    <a:pt x="1263" y="6470"/>
                    <a:pt x="1552" y="8453"/>
                    <a:pt x="2237" y="10329"/>
                  </a:cubicBezTo>
                  <a:cubicBezTo>
                    <a:pt x="2525" y="11086"/>
                    <a:pt x="2850" y="12529"/>
                    <a:pt x="3788" y="12709"/>
                  </a:cubicBezTo>
                  <a:cubicBezTo>
                    <a:pt x="3980" y="12752"/>
                    <a:pt x="4157" y="12772"/>
                    <a:pt x="4321" y="12772"/>
                  </a:cubicBezTo>
                  <a:cubicBezTo>
                    <a:pt x="5540" y="12772"/>
                    <a:pt x="5992" y="11639"/>
                    <a:pt x="6024" y="10112"/>
                  </a:cubicBezTo>
                  <a:cubicBezTo>
                    <a:pt x="6060" y="7371"/>
                    <a:pt x="4798" y="3296"/>
                    <a:pt x="4509" y="2430"/>
                  </a:cubicBezTo>
                  <a:cubicBezTo>
                    <a:pt x="3999" y="900"/>
                    <a:pt x="3074" y="1"/>
                    <a:pt x="2142"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62"/>
            <p:cNvSpPr/>
            <p:nvPr/>
          </p:nvSpPr>
          <p:spPr>
            <a:xfrm>
              <a:off x="2316800" y="4254175"/>
              <a:ext cx="154225" cy="333650"/>
            </a:xfrm>
            <a:custGeom>
              <a:rect b="b" l="l" r="r" t="t"/>
              <a:pathLst>
                <a:path extrusionOk="0" h="13346" w="6169">
                  <a:moveTo>
                    <a:pt x="2021" y="578"/>
                  </a:moveTo>
                  <a:cubicBezTo>
                    <a:pt x="2381" y="578"/>
                    <a:pt x="2778" y="758"/>
                    <a:pt x="3139" y="1119"/>
                  </a:cubicBezTo>
                  <a:cubicBezTo>
                    <a:pt x="3499" y="1516"/>
                    <a:pt x="3824" y="2057"/>
                    <a:pt x="4076" y="2814"/>
                  </a:cubicBezTo>
                  <a:cubicBezTo>
                    <a:pt x="4365" y="3644"/>
                    <a:pt x="5591" y="7539"/>
                    <a:pt x="5555" y="10208"/>
                  </a:cubicBezTo>
                  <a:cubicBezTo>
                    <a:pt x="5555" y="10280"/>
                    <a:pt x="5555" y="10316"/>
                    <a:pt x="5555" y="10388"/>
                  </a:cubicBezTo>
                  <a:cubicBezTo>
                    <a:pt x="5555" y="11146"/>
                    <a:pt x="5447" y="11759"/>
                    <a:pt x="5195" y="12156"/>
                  </a:cubicBezTo>
                  <a:cubicBezTo>
                    <a:pt x="5086" y="12336"/>
                    <a:pt x="4942" y="12516"/>
                    <a:pt x="4798" y="12588"/>
                  </a:cubicBezTo>
                  <a:cubicBezTo>
                    <a:pt x="4617" y="12697"/>
                    <a:pt x="4401" y="12769"/>
                    <a:pt x="4149" y="12769"/>
                  </a:cubicBezTo>
                  <a:cubicBezTo>
                    <a:pt x="4004" y="12769"/>
                    <a:pt x="3860" y="12733"/>
                    <a:pt x="3680" y="12697"/>
                  </a:cubicBezTo>
                  <a:cubicBezTo>
                    <a:pt x="3535" y="12661"/>
                    <a:pt x="3391" y="12588"/>
                    <a:pt x="3247" y="12444"/>
                  </a:cubicBezTo>
                  <a:cubicBezTo>
                    <a:pt x="3031" y="12228"/>
                    <a:pt x="2886" y="11903"/>
                    <a:pt x="2742" y="11542"/>
                  </a:cubicBezTo>
                  <a:cubicBezTo>
                    <a:pt x="2598" y="11182"/>
                    <a:pt x="2490" y="10785"/>
                    <a:pt x="2381" y="10497"/>
                  </a:cubicBezTo>
                  <a:cubicBezTo>
                    <a:pt x="1696" y="8657"/>
                    <a:pt x="1408" y="6709"/>
                    <a:pt x="975" y="4762"/>
                  </a:cubicBezTo>
                  <a:cubicBezTo>
                    <a:pt x="867" y="4113"/>
                    <a:pt x="614" y="3175"/>
                    <a:pt x="614" y="2345"/>
                  </a:cubicBezTo>
                  <a:cubicBezTo>
                    <a:pt x="614" y="1768"/>
                    <a:pt x="722" y="1299"/>
                    <a:pt x="1047" y="1011"/>
                  </a:cubicBezTo>
                  <a:cubicBezTo>
                    <a:pt x="1371" y="722"/>
                    <a:pt x="1696" y="578"/>
                    <a:pt x="2021" y="578"/>
                  </a:cubicBezTo>
                  <a:close/>
                  <a:moveTo>
                    <a:pt x="2021" y="1"/>
                  </a:moveTo>
                  <a:cubicBezTo>
                    <a:pt x="1516" y="1"/>
                    <a:pt x="1047" y="181"/>
                    <a:pt x="650" y="542"/>
                  </a:cubicBezTo>
                  <a:cubicBezTo>
                    <a:pt x="145" y="1011"/>
                    <a:pt x="1" y="1696"/>
                    <a:pt x="1" y="2345"/>
                  </a:cubicBezTo>
                  <a:cubicBezTo>
                    <a:pt x="1" y="3283"/>
                    <a:pt x="289" y="4257"/>
                    <a:pt x="398" y="4870"/>
                  </a:cubicBezTo>
                  <a:cubicBezTo>
                    <a:pt x="830" y="6818"/>
                    <a:pt x="1119" y="8801"/>
                    <a:pt x="1804" y="10713"/>
                  </a:cubicBezTo>
                  <a:cubicBezTo>
                    <a:pt x="1949" y="11074"/>
                    <a:pt x="2093" y="11615"/>
                    <a:pt x="2345" y="12156"/>
                  </a:cubicBezTo>
                  <a:cubicBezTo>
                    <a:pt x="2453" y="12408"/>
                    <a:pt x="2634" y="12661"/>
                    <a:pt x="2814" y="12841"/>
                  </a:cubicBezTo>
                  <a:cubicBezTo>
                    <a:pt x="2994" y="13057"/>
                    <a:pt x="3247" y="13238"/>
                    <a:pt x="3572" y="13274"/>
                  </a:cubicBezTo>
                  <a:cubicBezTo>
                    <a:pt x="3788" y="13346"/>
                    <a:pt x="3968" y="13346"/>
                    <a:pt x="4149" y="13346"/>
                  </a:cubicBezTo>
                  <a:cubicBezTo>
                    <a:pt x="4509" y="13346"/>
                    <a:pt x="4834" y="13274"/>
                    <a:pt x="5086" y="13129"/>
                  </a:cubicBezTo>
                  <a:cubicBezTo>
                    <a:pt x="5483" y="12877"/>
                    <a:pt x="5772" y="12480"/>
                    <a:pt x="5916" y="12011"/>
                  </a:cubicBezTo>
                  <a:cubicBezTo>
                    <a:pt x="6096" y="11542"/>
                    <a:pt x="6168" y="11001"/>
                    <a:pt x="6168" y="10424"/>
                  </a:cubicBezTo>
                  <a:cubicBezTo>
                    <a:pt x="6168" y="10352"/>
                    <a:pt x="6168" y="10280"/>
                    <a:pt x="6168" y="10208"/>
                  </a:cubicBezTo>
                  <a:cubicBezTo>
                    <a:pt x="6168" y="7359"/>
                    <a:pt x="4942" y="3499"/>
                    <a:pt x="4654" y="2634"/>
                  </a:cubicBezTo>
                  <a:cubicBezTo>
                    <a:pt x="4401" y="1804"/>
                    <a:pt x="4004" y="1155"/>
                    <a:pt x="3572" y="722"/>
                  </a:cubicBezTo>
                  <a:cubicBezTo>
                    <a:pt x="3103" y="253"/>
                    <a:pt x="2562" y="1"/>
                    <a:pt x="20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62"/>
            <p:cNvSpPr/>
            <p:nvPr/>
          </p:nvSpPr>
          <p:spPr>
            <a:xfrm>
              <a:off x="2431325" y="4289025"/>
              <a:ext cx="151500" cy="319325"/>
            </a:xfrm>
            <a:custGeom>
              <a:rect b="b" l="l" r="r" t="t"/>
              <a:pathLst>
                <a:path extrusionOk="0" h="12773" w="6060">
                  <a:moveTo>
                    <a:pt x="2113" y="1"/>
                  </a:moveTo>
                  <a:cubicBezTo>
                    <a:pt x="1723" y="1"/>
                    <a:pt x="1333" y="155"/>
                    <a:pt x="974" y="482"/>
                  </a:cubicBezTo>
                  <a:cubicBezTo>
                    <a:pt x="0" y="1384"/>
                    <a:pt x="577" y="3440"/>
                    <a:pt x="830" y="4522"/>
                  </a:cubicBezTo>
                  <a:cubicBezTo>
                    <a:pt x="1227" y="6470"/>
                    <a:pt x="1515" y="8453"/>
                    <a:pt x="2201" y="10329"/>
                  </a:cubicBezTo>
                  <a:cubicBezTo>
                    <a:pt x="2489" y="11086"/>
                    <a:pt x="2814" y="12493"/>
                    <a:pt x="3751" y="12709"/>
                  </a:cubicBezTo>
                  <a:cubicBezTo>
                    <a:pt x="3944" y="12752"/>
                    <a:pt x="4121" y="12772"/>
                    <a:pt x="4285" y="12772"/>
                  </a:cubicBezTo>
                  <a:cubicBezTo>
                    <a:pt x="5503" y="12772"/>
                    <a:pt x="5956" y="11639"/>
                    <a:pt x="5988" y="10112"/>
                  </a:cubicBezTo>
                  <a:cubicBezTo>
                    <a:pt x="6060" y="7335"/>
                    <a:pt x="4761" y="3296"/>
                    <a:pt x="4473" y="2430"/>
                  </a:cubicBezTo>
                  <a:cubicBezTo>
                    <a:pt x="3988" y="900"/>
                    <a:pt x="3053" y="1"/>
                    <a:pt x="2113"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62"/>
            <p:cNvSpPr/>
            <p:nvPr/>
          </p:nvSpPr>
          <p:spPr>
            <a:xfrm>
              <a:off x="2434025" y="4281225"/>
              <a:ext cx="154225" cy="334550"/>
            </a:xfrm>
            <a:custGeom>
              <a:rect b="b" l="l" r="r" t="t"/>
              <a:pathLst>
                <a:path extrusionOk="0" h="13382" w="6169">
                  <a:moveTo>
                    <a:pt x="2020" y="614"/>
                  </a:moveTo>
                  <a:cubicBezTo>
                    <a:pt x="2381" y="614"/>
                    <a:pt x="2778" y="794"/>
                    <a:pt x="3138" y="1155"/>
                  </a:cubicBezTo>
                  <a:cubicBezTo>
                    <a:pt x="3499" y="1516"/>
                    <a:pt x="3860" y="2093"/>
                    <a:pt x="4076" y="2814"/>
                  </a:cubicBezTo>
                  <a:cubicBezTo>
                    <a:pt x="4365" y="3680"/>
                    <a:pt x="5591" y="7539"/>
                    <a:pt x="5591" y="10208"/>
                  </a:cubicBezTo>
                  <a:cubicBezTo>
                    <a:pt x="5591" y="10280"/>
                    <a:pt x="5591" y="10352"/>
                    <a:pt x="5591" y="10424"/>
                  </a:cubicBezTo>
                  <a:cubicBezTo>
                    <a:pt x="5555" y="11146"/>
                    <a:pt x="5447" y="11759"/>
                    <a:pt x="5230" y="12192"/>
                  </a:cubicBezTo>
                  <a:cubicBezTo>
                    <a:pt x="5086" y="12372"/>
                    <a:pt x="4978" y="12516"/>
                    <a:pt x="4798" y="12624"/>
                  </a:cubicBezTo>
                  <a:cubicBezTo>
                    <a:pt x="4617" y="12733"/>
                    <a:pt x="4437" y="12769"/>
                    <a:pt x="4148" y="12769"/>
                  </a:cubicBezTo>
                  <a:cubicBezTo>
                    <a:pt x="4040" y="12769"/>
                    <a:pt x="3860" y="12769"/>
                    <a:pt x="3716" y="12733"/>
                  </a:cubicBezTo>
                  <a:cubicBezTo>
                    <a:pt x="3535" y="12697"/>
                    <a:pt x="3391" y="12588"/>
                    <a:pt x="3247" y="12444"/>
                  </a:cubicBezTo>
                  <a:cubicBezTo>
                    <a:pt x="3066" y="12264"/>
                    <a:pt x="2886" y="11903"/>
                    <a:pt x="2742" y="11542"/>
                  </a:cubicBezTo>
                  <a:cubicBezTo>
                    <a:pt x="2597" y="11182"/>
                    <a:pt x="2489" y="10821"/>
                    <a:pt x="2381" y="10533"/>
                  </a:cubicBezTo>
                  <a:cubicBezTo>
                    <a:pt x="1732" y="8693"/>
                    <a:pt x="1407" y="6746"/>
                    <a:pt x="1010" y="4762"/>
                  </a:cubicBezTo>
                  <a:cubicBezTo>
                    <a:pt x="866" y="4113"/>
                    <a:pt x="614" y="3175"/>
                    <a:pt x="614" y="2381"/>
                  </a:cubicBezTo>
                  <a:cubicBezTo>
                    <a:pt x="614" y="1804"/>
                    <a:pt x="758" y="1299"/>
                    <a:pt x="1083" y="1011"/>
                  </a:cubicBezTo>
                  <a:cubicBezTo>
                    <a:pt x="1407" y="722"/>
                    <a:pt x="1696" y="614"/>
                    <a:pt x="2020" y="614"/>
                  </a:cubicBezTo>
                  <a:close/>
                  <a:moveTo>
                    <a:pt x="2020" y="1"/>
                  </a:moveTo>
                  <a:cubicBezTo>
                    <a:pt x="1551" y="1"/>
                    <a:pt x="1083" y="217"/>
                    <a:pt x="650" y="578"/>
                  </a:cubicBezTo>
                  <a:cubicBezTo>
                    <a:pt x="145" y="1047"/>
                    <a:pt x="1" y="1732"/>
                    <a:pt x="1" y="2381"/>
                  </a:cubicBezTo>
                  <a:cubicBezTo>
                    <a:pt x="37" y="3319"/>
                    <a:pt x="289" y="4257"/>
                    <a:pt x="397" y="4906"/>
                  </a:cubicBezTo>
                  <a:cubicBezTo>
                    <a:pt x="830" y="6818"/>
                    <a:pt x="1119" y="8801"/>
                    <a:pt x="1840" y="10749"/>
                  </a:cubicBezTo>
                  <a:cubicBezTo>
                    <a:pt x="1948" y="11074"/>
                    <a:pt x="2093" y="11651"/>
                    <a:pt x="2345" y="12156"/>
                  </a:cubicBezTo>
                  <a:cubicBezTo>
                    <a:pt x="2489" y="12408"/>
                    <a:pt x="2634" y="12661"/>
                    <a:pt x="2814" y="12877"/>
                  </a:cubicBezTo>
                  <a:cubicBezTo>
                    <a:pt x="3030" y="13093"/>
                    <a:pt x="3283" y="13238"/>
                    <a:pt x="3571" y="13310"/>
                  </a:cubicBezTo>
                  <a:cubicBezTo>
                    <a:pt x="3788" y="13346"/>
                    <a:pt x="3968" y="13382"/>
                    <a:pt x="4148" y="13382"/>
                  </a:cubicBezTo>
                  <a:cubicBezTo>
                    <a:pt x="4509" y="13382"/>
                    <a:pt x="4834" y="13310"/>
                    <a:pt x="5122" y="13129"/>
                  </a:cubicBezTo>
                  <a:cubicBezTo>
                    <a:pt x="5519" y="12877"/>
                    <a:pt x="5771" y="12480"/>
                    <a:pt x="5916" y="12047"/>
                  </a:cubicBezTo>
                  <a:cubicBezTo>
                    <a:pt x="6096" y="11579"/>
                    <a:pt x="6168" y="11038"/>
                    <a:pt x="6168" y="10424"/>
                  </a:cubicBezTo>
                  <a:cubicBezTo>
                    <a:pt x="6168" y="10352"/>
                    <a:pt x="6168" y="10280"/>
                    <a:pt x="6168" y="10208"/>
                  </a:cubicBezTo>
                  <a:cubicBezTo>
                    <a:pt x="6168" y="7395"/>
                    <a:pt x="4942" y="3500"/>
                    <a:pt x="4653" y="2634"/>
                  </a:cubicBezTo>
                  <a:cubicBezTo>
                    <a:pt x="4401" y="1840"/>
                    <a:pt x="4040" y="1191"/>
                    <a:pt x="3571" y="722"/>
                  </a:cubicBezTo>
                  <a:cubicBezTo>
                    <a:pt x="3138" y="290"/>
                    <a:pt x="2597" y="1"/>
                    <a:pt x="20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62"/>
            <p:cNvSpPr/>
            <p:nvPr/>
          </p:nvSpPr>
          <p:spPr>
            <a:xfrm>
              <a:off x="3493500" y="4624625"/>
              <a:ext cx="241675" cy="332750"/>
            </a:xfrm>
            <a:custGeom>
              <a:rect b="b" l="l" r="r" t="t"/>
              <a:pathLst>
                <a:path extrusionOk="0" h="13310" w="9667">
                  <a:moveTo>
                    <a:pt x="7152" y="0"/>
                  </a:moveTo>
                  <a:cubicBezTo>
                    <a:pt x="6332" y="0"/>
                    <a:pt x="5421" y="554"/>
                    <a:pt x="4653" y="1630"/>
                  </a:cubicBezTo>
                  <a:cubicBezTo>
                    <a:pt x="4076" y="2459"/>
                    <a:pt x="1371" y="6246"/>
                    <a:pt x="541" y="9312"/>
                  </a:cubicBezTo>
                  <a:cubicBezTo>
                    <a:pt x="0" y="11223"/>
                    <a:pt x="181" y="12846"/>
                    <a:pt x="2020" y="13279"/>
                  </a:cubicBezTo>
                  <a:cubicBezTo>
                    <a:pt x="2105" y="13300"/>
                    <a:pt x="2188" y="13309"/>
                    <a:pt x="2269" y="13309"/>
                  </a:cubicBezTo>
                  <a:cubicBezTo>
                    <a:pt x="3193" y="13309"/>
                    <a:pt x="3903" y="12070"/>
                    <a:pt x="4401" y="11440"/>
                  </a:cubicBezTo>
                  <a:cubicBezTo>
                    <a:pt x="5735" y="9709"/>
                    <a:pt x="6709" y="7725"/>
                    <a:pt x="7791" y="5777"/>
                  </a:cubicBezTo>
                  <a:cubicBezTo>
                    <a:pt x="8368" y="4695"/>
                    <a:pt x="9666" y="2784"/>
                    <a:pt x="8945" y="1305"/>
                  </a:cubicBezTo>
                  <a:cubicBezTo>
                    <a:pt x="8523" y="428"/>
                    <a:pt x="7873" y="0"/>
                    <a:pt x="7152"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62"/>
            <p:cNvSpPr/>
            <p:nvPr/>
          </p:nvSpPr>
          <p:spPr>
            <a:xfrm>
              <a:off x="3492600" y="4617575"/>
              <a:ext cx="237175" cy="347150"/>
            </a:xfrm>
            <a:custGeom>
              <a:rect b="b" l="l" r="r" t="t"/>
              <a:pathLst>
                <a:path extrusionOk="0" h="13886" w="9487">
                  <a:moveTo>
                    <a:pt x="7178" y="577"/>
                  </a:moveTo>
                  <a:cubicBezTo>
                    <a:pt x="7502" y="577"/>
                    <a:pt x="7755" y="685"/>
                    <a:pt x="8007" y="866"/>
                  </a:cubicBezTo>
                  <a:cubicBezTo>
                    <a:pt x="8260" y="1046"/>
                    <a:pt x="8512" y="1298"/>
                    <a:pt x="8693" y="1695"/>
                  </a:cubicBezTo>
                  <a:cubicBezTo>
                    <a:pt x="8837" y="1984"/>
                    <a:pt x="8909" y="2236"/>
                    <a:pt x="8909" y="2561"/>
                  </a:cubicBezTo>
                  <a:cubicBezTo>
                    <a:pt x="8909" y="3138"/>
                    <a:pt x="8693" y="3751"/>
                    <a:pt x="8404" y="4364"/>
                  </a:cubicBezTo>
                  <a:cubicBezTo>
                    <a:pt x="8115" y="4941"/>
                    <a:pt x="7791" y="5482"/>
                    <a:pt x="7538" y="5915"/>
                  </a:cubicBezTo>
                  <a:cubicBezTo>
                    <a:pt x="6456" y="7863"/>
                    <a:pt x="5519" y="9846"/>
                    <a:pt x="4220" y="11542"/>
                  </a:cubicBezTo>
                  <a:cubicBezTo>
                    <a:pt x="3932" y="11866"/>
                    <a:pt x="3643" y="12335"/>
                    <a:pt x="3319" y="12696"/>
                  </a:cubicBezTo>
                  <a:cubicBezTo>
                    <a:pt x="3138" y="12876"/>
                    <a:pt x="2958" y="13020"/>
                    <a:pt x="2814" y="13128"/>
                  </a:cubicBezTo>
                  <a:cubicBezTo>
                    <a:pt x="2633" y="13237"/>
                    <a:pt x="2453" y="13309"/>
                    <a:pt x="2309" y="13309"/>
                  </a:cubicBezTo>
                  <a:cubicBezTo>
                    <a:pt x="2237" y="13309"/>
                    <a:pt x="2200" y="13273"/>
                    <a:pt x="2128" y="13273"/>
                  </a:cubicBezTo>
                  <a:cubicBezTo>
                    <a:pt x="1551" y="13128"/>
                    <a:pt x="1191" y="12876"/>
                    <a:pt x="974" y="12551"/>
                  </a:cubicBezTo>
                  <a:cubicBezTo>
                    <a:pt x="722" y="12227"/>
                    <a:pt x="614" y="11758"/>
                    <a:pt x="614" y="11253"/>
                  </a:cubicBezTo>
                  <a:cubicBezTo>
                    <a:pt x="614" y="10784"/>
                    <a:pt x="722" y="10243"/>
                    <a:pt x="866" y="9666"/>
                  </a:cubicBezTo>
                  <a:cubicBezTo>
                    <a:pt x="1696" y="6709"/>
                    <a:pt x="4328" y="2885"/>
                    <a:pt x="4942" y="2092"/>
                  </a:cubicBezTo>
                  <a:cubicBezTo>
                    <a:pt x="5663" y="1082"/>
                    <a:pt x="6529" y="577"/>
                    <a:pt x="7178" y="577"/>
                  </a:cubicBezTo>
                  <a:close/>
                  <a:moveTo>
                    <a:pt x="7178" y="0"/>
                  </a:moveTo>
                  <a:cubicBezTo>
                    <a:pt x="6240" y="0"/>
                    <a:pt x="5266" y="613"/>
                    <a:pt x="4437" y="1731"/>
                  </a:cubicBezTo>
                  <a:cubicBezTo>
                    <a:pt x="3860" y="2597"/>
                    <a:pt x="1155" y="6348"/>
                    <a:pt x="289" y="9522"/>
                  </a:cubicBezTo>
                  <a:cubicBezTo>
                    <a:pt x="109" y="10099"/>
                    <a:pt x="0" y="10712"/>
                    <a:pt x="0" y="11253"/>
                  </a:cubicBezTo>
                  <a:cubicBezTo>
                    <a:pt x="0" y="11866"/>
                    <a:pt x="145" y="12407"/>
                    <a:pt x="469" y="12876"/>
                  </a:cubicBezTo>
                  <a:cubicBezTo>
                    <a:pt x="794" y="13345"/>
                    <a:pt x="1299" y="13669"/>
                    <a:pt x="1984" y="13850"/>
                  </a:cubicBezTo>
                  <a:cubicBezTo>
                    <a:pt x="2092" y="13886"/>
                    <a:pt x="2200" y="13886"/>
                    <a:pt x="2309" y="13886"/>
                  </a:cubicBezTo>
                  <a:cubicBezTo>
                    <a:pt x="2597" y="13886"/>
                    <a:pt x="2886" y="13778"/>
                    <a:pt x="3102" y="13633"/>
                  </a:cubicBezTo>
                  <a:cubicBezTo>
                    <a:pt x="3463" y="13417"/>
                    <a:pt x="3787" y="13092"/>
                    <a:pt x="4040" y="12768"/>
                  </a:cubicBezTo>
                  <a:cubicBezTo>
                    <a:pt x="4292" y="12443"/>
                    <a:pt x="4509" y="12119"/>
                    <a:pt x="4689" y="11902"/>
                  </a:cubicBezTo>
                  <a:cubicBezTo>
                    <a:pt x="6024" y="10135"/>
                    <a:pt x="6997" y="8151"/>
                    <a:pt x="8079" y="6204"/>
                  </a:cubicBezTo>
                  <a:cubicBezTo>
                    <a:pt x="8296" y="5807"/>
                    <a:pt x="8656" y="5230"/>
                    <a:pt x="8945" y="4617"/>
                  </a:cubicBezTo>
                  <a:cubicBezTo>
                    <a:pt x="9234" y="3967"/>
                    <a:pt x="9486" y="3282"/>
                    <a:pt x="9486" y="2561"/>
                  </a:cubicBezTo>
                  <a:cubicBezTo>
                    <a:pt x="9486" y="2164"/>
                    <a:pt x="9414" y="1803"/>
                    <a:pt x="9234" y="1443"/>
                  </a:cubicBezTo>
                  <a:cubicBezTo>
                    <a:pt x="9017" y="974"/>
                    <a:pt x="8729" y="613"/>
                    <a:pt x="8368" y="361"/>
                  </a:cubicBezTo>
                  <a:cubicBezTo>
                    <a:pt x="8007" y="108"/>
                    <a:pt x="7611" y="0"/>
                    <a:pt x="7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62"/>
            <p:cNvSpPr/>
            <p:nvPr/>
          </p:nvSpPr>
          <p:spPr>
            <a:xfrm>
              <a:off x="3610725" y="4730250"/>
              <a:ext cx="182150" cy="250325"/>
            </a:xfrm>
            <a:custGeom>
              <a:rect b="b" l="l" r="r" t="t"/>
              <a:pathLst>
                <a:path extrusionOk="0" h="10013" w="7286">
                  <a:moveTo>
                    <a:pt x="5370" y="1"/>
                  </a:moveTo>
                  <a:cubicBezTo>
                    <a:pt x="4757" y="1"/>
                    <a:pt x="4076" y="419"/>
                    <a:pt x="3499" y="1228"/>
                  </a:cubicBezTo>
                  <a:cubicBezTo>
                    <a:pt x="3066" y="1841"/>
                    <a:pt x="1046" y="4690"/>
                    <a:pt x="397" y="6998"/>
                  </a:cubicBezTo>
                  <a:cubicBezTo>
                    <a:pt x="0" y="8441"/>
                    <a:pt x="144" y="9631"/>
                    <a:pt x="1515" y="9992"/>
                  </a:cubicBezTo>
                  <a:cubicBezTo>
                    <a:pt x="1577" y="10006"/>
                    <a:pt x="1637" y="10013"/>
                    <a:pt x="1697" y="10013"/>
                  </a:cubicBezTo>
                  <a:cubicBezTo>
                    <a:pt x="2403" y="10013"/>
                    <a:pt x="2952" y="9084"/>
                    <a:pt x="3318" y="8585"/>
                  </a:cubicBezTo>
                  <a:cubicBezTo>
                    <a:pt x="4328" y="7323"/>
                    <a:pt x="5050" y="5808"/>
                    <a:pt x="5843" y="4366"/>
                  </a:cubicBezTo>
                  <a:cubicBezTo>
                    <a:pt x="6312" y="3536"/>
                    <a:pt x="7286" y="2093"/>
                    <a:pt x="6709" y="975"/>
                  </a:cubicBezTo>
                  <a:cubicBezTo>
                    <a:pt x="6389" y="320"/>
                    <a:pt x="5905" y="1"/>
                    <a:pt x="5370"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62"/>
            <p:cNvSpPr/>
            <p:nvPr/>
          </p:nvSpPr>
          <p:spPr>
            <a:xfrm>
              <a:off x="3608925" y="4723050"/>
              <a:ext cx="181250" cy="265125"/>
            </a:xfrm>
            <a:custGeom>
              <a:rect b="b" l="l" r="r" t="t"/>
              <a:pathLst>
                <a:path extrusionOk="0" h="10605" w="7250">
                  <a:moveTo>
                    <a:pt x="5446" y="614"/>
                  </a:moveTo>
                  <a:cubicBezTo>
                    <a:pt x="5663" y="614"/>
                    <a:pt x="5843" y="650"/>
                    <a:pt x="6023" y="794"/>
                  </a:cubicBezTo>
                  <a:cubicBezTo>
                    <a:pt x="6204" y="903"/>
                    <a:pt x="6384" y="1119"/>
                    <a:pt x="6528" y="1408"/>
                  </a:cubicBezTo>
                  <a:cubicBezTo>
                    <a:pt x="6600" y="1588"/>
                    <a:pt x="6672" y="1804"/>
                    <a:pt x="6672" y="2021"/>
                  </a:cubicBezTo>
                  <a:cubicBezTo>
                    <a:pt x="6672" y="2417"/>
                    <a:pt x="6492" y="2886"/>
                    <a:pt x="6312" y="3319"/>
                  </a:cubicBezTo>
                  <a:cubicBezTo>
                    <a:pt x="6095" y="3752"/>
                    <a:pt x="5843" y="4185"/>
                    <a:pt x="5663" y="4509"/>
                  </a:cubicBezTo>
                  <a:cubicBezTo>
                    <a:pt x="4833" y="5952"/>
                    <a:pt x="4112" y="7467"/>
                    <a:pt x="3138" y="8693"/>
                  </a:cubicBezTo>
                  <a:cubicBezTo>
                    <a:pt x="2958" y="8946"/>
                    <a:pt x="2741" y="9306"/>
                    <a:pt x="2489" y="9559"/>
                  </a:cubicBezTo>
                  <a:cubicBezTo>
                    <a:pt x="2344" y="9703"/>
                    <a:pt x="2236" y="9811"/>
                    <a:pt x="2128" y="9883"/>
                  </a:cubicBezTo>
                  <a:cubicBezTo>
                    <a:pt x="1984" y="9955"/>
                    <a:pt x="1876" y="9991"/>
                    <a:pt x="1767" y="9991"/>
                  </a:cubicBezTo>
                  <a:lnTo>
                    <a:pt x="1659" y="9991"/>
                  </a:lnTo>
                  <a:cubicBezTo>
                    <a:pt x="1226" y="9883"/>
                    <a:pt x="1010" y="9703"/>
                    <a:pt x="830" y="9450"/>
                  </a:cubicBezTo>
                  <a:cubicBezTo>
                    <a:pt x="685" y="9234"/>
                    <a:pt x="577" y="8909"/>
                    <a:pt x="577" y="8549"/>
                  </a:cubicBezTo>
                  <a:cubicBezTo>
                    <a:pt x="577" y="8188"/>
                    <a:pt x="649" y="7791"/>
                    <a:pt x="757" y="7359"/>
                  </a:cubicBezTo>
                  <a:cubicBezTo>
                    <a:pt x="1371" y="5158"/>
                    <a:pt x="3390" y="2309"/>
                    <a:pt x="3823" y="1696"/>
                  </a:cubicBezTo>
                  <a:cubicBezTo>
                    <a:pt x="4364" y="939"/>
                    <a:pt x="4977" y="614"/>
                    <a:pt x="5446" y="614"/>
                  </a:cubicBezTo>
                  <a:close/>
                  <a:moveTo>
                    <a:pt x="5446" y="1"/>
                  </a:moveTo>
                  <a:cubicBezTo>
                    <a:pt x="4689" y="1"/>
                    <a:pt x="3931" y="506"/>
                    <a:pt x="3318" y="1371"/>
                  </a:cubicBezTo>
                  <a:cubicBezTo>
                    <a:pt x="2885" y="1985"/>
                    <a:pt x="866" y="4834"/>
                    <a:pt x="180" y="7214"/>
                  </a:cubicBezTo>
                  <a:cubicBezTo>
                    <a:pt x="72" y="7683"/>
                    <a:pt x="0" y="8116"/>
                    <a:pt x="0" y="8549"/>
                  </a:cubicBezTo>
                  <a:cubicBezTo>
                    <a:pt x="0" y="8982"/>
                    <a:pt x="72" y="9450"/>
                    <a:pt x="325" y="9811"/>
                  </a:cubicBezTo>
                  <a:cubicBezTo>
                    <a:pt x="577" y="10172"/>
                    <a:pt x="1010" y="10424"/>
                    <a:pt x="1515" y="10569"/>
                  </a:cubicBezTo>
                  <a:cubicBezTo>
                    <a:pt x="1623" y="10569"/>
                    <a:pt x="1695" y="10605"/>
                    <a:pt x="1767" y="10605"/>
                  </a:cubicBezTo>
                  <a:cubicBezTo>
                    <a:pt x="2020" y="10605"/>
                    <a:pt x="2236" y="10496"/>
                    <a:pt x="2417" y="10388"/>
                  </a:cubicBezTo>
                  <a:cubicBezTo>
                    <a:pt x="2705" y="10208"/>
                    <a:pt x="2921" y="9955"/>
                    <a:pt x="3138" y="9739"/>
                  </a:cubicBezTo>
                  <a:cubicBezTo>
                    <a:pt x="3318" y="9487"/>
                    <a:pt x="3499" y="9234"/>
                    <a:pt x="3607" y="9054"/>
                  </a:cubicBezTo>
                  <a:cubicBezTo>
                    <a:pt x="4653" y="7755"/>
                    <a:pt x="5374" y="6241"/>
                    <a:pt x="6168" y="4798"/>
                  </a:cubicBezTo>
                  <a:cubicBezTo>
                    <a:pt x="6348" y="4473"/>
                    <a:pt x="6600" y="4040"/>
                    <a:pt x="6853" y="3572"/>
                  </a:cubicBezTo>
                  <a:cubicBezTo>
                    <a:pt x="7069" y="3103"/>
                    <a:pt x="7250" y="2562"/>
                    <a:pt x="7250" y="2021"/>
                  </a:cubicBezTo>
                  <a:cubicBezTo>
                    <a:pt x="7250" y="1732"/>
                    <a:pt x="7213" y="1408"/>
                    <a:pt x="7069" y="1119"/>
                  </a:cubicBezTo>
                  <a:cubicBezTo>
                    <a:pt x="6889" y="758"/>
                    <a:pt x="6636" y="506"/>
                    <a:pt x="6384" y="289"/>
                  </a:cubicBezTo>
                  <a:cubicBezTo>
                    <a:pt x="6095" y="109"/>
                    <a:pt x="5771" y="1"/>
                    <a:pt x="54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62"/>
            <p:cNvSpPr/>
            <p:nvPr/>
          </p:nvSpPr>
          <p:spPr>
            <a:xfrm>
              <a:off x="3129225" y="4525600"/>
              <a:ext cx="300275" cy="286350"/>
            </a:xfrm>
            <a:custGeom>
              <a:rect b="b" l="l" r="r" t="t"/>
              <a:pathLst>
                <a:path extrusionOk="0" h="11454" w="12011">
                  <a:moveTo>
                    <a:pt x="12011" y="0"/>
                  </a:moveTo>
                  <a:cubicBezTo>
                    <a:pt x="12010" y="0"/>
                    <a:pt x="9320" y="1568"/>
                    <a:pt x="7073" y="1568"/>
                  </a:cubicBezTo>
                  <a:cubicBezTo>
                    <a:pt x="6680" y="1568"/>
                    <a:pt x="6301" y="1520"/>
                    <a:pt x="5951" y="1407"/>
                  </a:cubicBezTo>
                  <a:cubicBezTo>
                    <a:pt x="5202" y="1153"/>
                    <a:pt x="4541" y="1047"/>
                    <a:pt x="3953" y="1047"/>
                  </a:cubicBezTo>
                  <a:cubicBezTo>
                    <a:pt x="2702" y="1047"/>
                    <a:pt x="1782" y="1528"/>
                    <a:pt x="1046" y="2092"/>
                  </a:cubicBezTo>
                  <a:cubicBezTo>
                    <a:pt x="0" y="2922"/>
                    <a:pt x="1154" y="8043"/>
                    <a:pt x="830" y="9486"/>
                  </a:cubicBezTo>
                  <a:cubicBezTo>
                    <a:pt x="535" y="10797"/>
                    <a:pt x="1223" y="11453"/>
                    <a:pt x="2435" y="11453"/>
                  </a:cubicBezTo>
                  <a:cubicBezTo>
                    <a:pt x="2556" y="11453"/>
                    <a:pt x="2682" y="11447"/>
                    <a:pt x="2814" y="11433"/>
                  </a:cubicBezTo>
                  <a:cubicBezTo>
                    <a:pt x="4256" y="11289"/>
                    <a:pt x="5302" y="9450"/>
                    <a:pt x="5338" y="7719"/>
                  </a:cubicBezTo>
                  <a:cubicBezTo>
                    <a:pt x="5373" y="6079"/>
                    <a:pt x="5307" y="5553"/>
                    <a:pt x="5596" y="5553"/>
                  </a:cubicBezTo>
                  <a:cubicBezTo>
                    <a:pt x="5606" y="5553"/>
                    <a:pt x="5616" y="5553"/>
                    <a:pt x="5627" y="5555"/>
                  </a:cubicBezTo>
                  <a:cubicBezTo>
                    <a:pt x="5955" y="5587"/>
                    <a:pt x="8371" y="6038"/>
                    <a:pt x="9430" y="6038"/>
                  </a:cubicBezTo>
                  <a:cubicBezTo>
                    <a:pt x="9535" y="6038"/>
                    <a:pt x="9627" y="6033"/>
                    <a:pt x="9702" y="6023"/>
                  </a:cubicBezTo>
                  <a:cubicBezTo>
                    <a:pt x="10568" y="5951"/>
                    <a:pt x="12011" y="0"/>
                    <a:pt x="12011"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62"/>
            <p:cNvSpPr/>
            <p:nvPr/>
          </p:nvSpPr>
          <p:spPr>
            <a:xfrm>
              <a:off x="3136425" y="4518300"/>
              <a:ext cx="300300" cy="301275"/>
            </a:xfrm>
            <a:custGeom>
              <a:rect b="b" l="l" r="r" t="t"/>
              <a:pathLst>
                <a:path extrusionOk="0" h="12051" w="12012">
                  <a:moveTo>
                    <a:pt x="11248" y="899"/>
                  </a:moveTo>
                  <a:cubicBezTo>
                    <a:pt x="11228" y="980"/>
                    <a:pt x="11206" y="1067"/>
                    <a:pt x="11182" y="1158"/>
                  </a:cubicBezTo>
                  <a:cubicBezTo>
                    <a:pt x="10965" y="1987"/>
                    <a:pt x="10605" y="3250"/>
                    <a:pt x="10244" y="4296"/>
                  </a:cubicBezTo>
                  <a:cubicBezTo>
                    <a:pt x="10064" y="4801"/>
                    <a:pt x="9847" y="5269"/>
                    <a:pt x="9667" y="5594"/>
                  </a:cubicBezTo>
                  <a:cubicBezTo>
                    <a:pt x="9595" y="5774"/>
                    <a:pt x="9523" y="5883"/>
                    <a:pt x="9450" y="5955"/>
                  </a:cubicBezTo>
                  <a:lnTo>
                    <a:pt x="9378" y="6027"/>
                  </a:lnTo>
                  <a:lnTo>
                    <a:pt x="9198" y="6027"/>
                  </a:lnTo>
                  <a:cubicBezTo>
                    <a:pt x="8729" y="6027"/>
                    <a:pt x="7827" y="5919"/>
                    <a:pt x="7070" y="5810"/>
                  </a:cubicBezTo>
                  <a:cubicBezTo>
                    <a:pt x="6673" y="5738"/>
                    <a:pt x="6277" y="5702"/>
                    <a:pt x="5988" y="5630"/>
                  </a:cubicBezTo>
                  <a:cubicBezTo>
                    <a:pt x="5699" y="5594"/>
                    <a:pt x="5483" y="5558"/>
                    <a:pt x="5375" y="5558"/>
                  </a:cubicBezTo>
                  <a:lnTo>
                    <a:pt x="5303" y="5522"/>
                  </a:lnTo>
                  <a:cubicBezTo>
                    <a:pt x="5231" y="5522"/>
                    <a:pt x="5122" y="5558"/>
                    <a:pt x="5050" y="5630"/>
                  </a:cubicBezTo>
                  <a:cubicBezTo>
                    <a:pt x="4906" y="5702"/>
                    <a:pt x="4870" y="5847"/>
                    <a:pt x="4834" y="5991"/>
                  </a:cubicBezTo>
                  <a:cubicBezTo>
                    <a:pt x="4798" y="6171"/>
                    <a:pt x="4762" y="6424"/>
                    <a:pt x="4762" y="6748"/>
                  </a:cubicBezTo>
                  <a:cubicBezTo>
                    <a:pt x="4762" y="7073"/>
                    <a:pt x="4762" y="7470"/>
                    <a:pt x="4762" y="8011"/>
                  </a:cubicBezTo>
                  <a:cubicBezTo>
                    <a:pt x="4726" y="8804"/>
                    <a:pt x="4473" y="9670"/>
                    <a:pt x="4076" y="10283"/>
                  </a:cubicBezTo>
                  <a:cubicBezTo>
                    <a:pt x="3644" y="10932"/>
                    <a:pt x="3103" y="11365"/>
                    <a:pt x="2490" y="11437"/>
                  </a:cubicBezTo>
                  <a:lnTo>
                    <a:pt x="2129" y="11437"/>
                  </a:lnTo>
                  <a:cubicBezTo>
                    <a:pt x="1660" y="11437"/>
                    <a:pt x="1299" y="11329"/>
                    <a:pt x="1119" y="11148"/>
                  </a:cubicBezTo>
                  <a:cubicBezTo>
                    <a:pt x="903" y="11004"/>
                    <a:pt x="758" y="10752"/>
                    <a:pt x="758" y="10355"/>
                  </a:cubicBezTo>
                  <a:cubicBezTo>
                    <a:pt x="758" y="10211"/>
                    <a:pt x="794" y="10030"/>
                    <a:pt x="830" y="9850"/>
                  </a:cubicBezTo>
                  <a:cubicBezTo>
                    <a:pt x="866" y="9634"/>
                    <a:pt x="903" y="9345"/>
                    <a:pt x="903" y="9057"/>
                  </a:cubicBezTo>
                  <a:cubicBezTo>
                    <a:pt x="903" y="7794"/>
                    <a:pt x="614" y="5847"/>
                    <a:pt x="614" y="4368"/>
                  </a:cubicBezTo>
                  <a:cubicBezTo>
                    <a:pt x="614" y="3899"/>
                    <a:pt x="650" y="3502"/>
                    <a:pt x="686" y="3178"/>
                  </a:cubicBezTo>
                  <a:cubicBezTo>
                    <a:pt x="758" y="2889"/>
                    <a:pt x="866" y="2709"/>
                    <a:pt x="975" y="2637"/>
                  </a:cubicBezTo>
                  <a:cubicBezTo>
                    <a:pt x="1660" y="2096"/>
                    <a:pt x="2490" y="1663"/>
                    <a:pt x="3680" y="1627"/>
                  </a:cubicBezTo>
                  <a:cubicBezTo>
                    <a:pt x="4221" y="1627"/>
                    <a:pt x="4870" y="1735"/>
                    <a:pt x="5591" y="1987"/>
                  </a:cubicBezTo>
                  <a:cubicBezTo>
                    <a:pt x="5952" y="2096"/>
                    <a:pt x="6385" y="2168"/>
                    <a:pt x="6818" y="2168"/>
                  </a:cubicBezTo>
                  <a:cubicBezTo>
                    <a:pt x="8008" y="2168"/>
                    <a:pt x="9234" y="1735"/>
                    <a:pt x="10208" y="1338"/>
                  </a:cubicBezTo>
                  <a:cubicBezTo>
                    <a:pt x="10615" y="1187"/>
                    <a:pt x="10971" y="1031"/>
                    <a:pt x="11248" y="899"/>
                  </a:cubicBezTo>
                  <a:close/>
                  <a:moveTo>
                    <a:pt x="11678" y="0"/>
                  </a:moveTo>
                  <a:cubicBezTo>
                    <a:pt x="11630" y="0"/>
                    <a:pt x="11584" y="12"/>
                    <a:pt x="11542" y="40"/>
                  </a:cubicBezTo>
                  <a:cubicBezTo>
                    <a:pt x="11542" y="40"/>
                    <a:pt x="11506" y="76"/>
                    <a:pt x="11434" y="112"/>
                  </a:cubicBezTo>
                  <a:cubicBezTo>
                    <a:pt x="11182" y="256"/>
                    <a:pt x="10496" y="617"/>
                    <a:pt x="9631" y="941"/>
                  </a:cubicBezTo>
                  <a:cubicBezTo>
                    <a:pt x="8765" y="1266"/>
                    <a:pt x="7719" y="1555"/>
                    <a:pt x="6818" y="1555"/>
                  </a:cubicBezTo>
                  <a:cubicBezTo>
                    <a:pt x="6421" y="1555"/>
                    <a:pt x="6096" y="1518"/>
                    <a:pt x="5772" y="1410"/>
                  </a:cubicBezTo>
                  <a:cubicBezTo>
                    <a:pt x="4978" y="1158"/>
                    <a:pt x="4293" y="1050"/>
                    <a:pt x="3680" y="1050"/>
                  </a:cubicBezTo>
                  <a:cubicBezTo>
                    <a:pt x="2345" y="1050"/>
                    <a:pt x="1335" y="1555"/>
                    <a:pt x="578" y="2168"/>
                  </a:cubicBezTo>
                  <a:cubicBezTo>
                    <a:pt x="325" y="2384"/>
                    <a:pt x="181" y="2709"/>
                    <a:pt x="109" y="3069"/>
                  </a:cubicBezTo>
                  <a:cubicBezTo>
                    <a:pt x="37" y="3430"/>
                    <a:pt x="1" y="3863"/>
                    <a:pt x="1" y="4368"/>
                  </a:cubicBezTo>
                  <a:cubicBezTo>
                    <a:pt x="1" y="5883"/>
                    <a:pt x="289" y="7866"/>
                    <a:pt x="289" y="9057"/>
                  </a:cubicBezTo>
                  <a:cubicBezTo>
                    <a:pt x="289" y="9345"/>
                    <a:pt x="289" y="9561"/>
                    <a:pt x="253" y="9706"/>
                  </a:cubicBezTo>
                  <a:cubicBezTo>
                    <a:pt x="181" y="9922"/>
                    <a:pt x="181" y="10139"/>
                    <a:pt x="181" y="10355"/>
                  </a:cubicBezTo>
                  <a:cubicBezTo>
                    <a:pt x="181" y="10860"/>
                    <a:pt x="362" y="11329"/>
                    <a:pt x="722" y="11617"/>
                  </a:cubicBezTo>
                  <a:cubicBezTo>
                    <a:pt x="1083" y="11906"/>
                    <a:pt x="1552" y="12050"/>
                    <a:pt x="2129" y="12050"/>
                  </a:cubicBezTo>
                  <a:cubicBezTo>
                    <a:pt x="2273" y="12050"/>
                    <a:pt x="2417" y="12050"/>
                    <a:pt x="2562" y="12014"/>
                  </a:cubicBezTo>
                  <a:cubicBezTo>
                    <a:pt x="3391" y="11942"/>
                    <a:pt x="4076" y="11365"/>
                    <a:pt x="4581" y="10607"/>
                  </a:cubicBezTo>
                  <a:cubicBezTo>
                    <a:pt x="5050" y="9886"/>
                    <a:pt x="5303" y="8948"/>
                    <a:pt x="5339" y="8047"/>
                  </a:cubicBezTo>
                  <a:cubicBezTo>
                    <a:pt x="5375" y="7217"/>
                    <a:pt x="5375" y="6640"/>
                    <a:pt x="5375" y="6351"/>
                  </a:cubicBezTo>
                  <a:cubicBezTo>
                    <a:pt x="5394" y="6256"/>
                    <a:pt x="5403" y="6191"/>
                    <a:pt x="5407" y="6145"/>
                  </a:cubicBezTo>
                  <a:lnTo>
                    <a:pt x="5407" y="6145"/>
                  </a:lnTo>
                  <a:cubicBezTo>
                    <a:pt x="5514" y="6160"/>
                    <a:pt x="5679" y="6193"/>
                    <a:pt x="5880" y="6243"/>
                  </a:cubicBezTo>
                  <a:cubicBezTo>
                    <a:pt x="6782" y="6388"/>
                    <a:pt x="8368" y="6640"/>
                    <a:pt x="9198" y="6640"/>
                  </a:cubicBezTo>
                  <a:lnTo>
                    <a:pt x="9450" y="6640"/>
                  </a:lnTo>
                  <a:cubicBezTo>
                    <a:pt x="9595" y="6604"/>
                    <a:pt x="9703" y="6568"/>
                    <a:pt x="9775" y="6496"/>
                  </a:cubicBezTo>
                  <a:cubicBezTo>
                    <a:pt x="9955" y="6351"/>
                    <a:pt x="10064" y="6171"/>
                    <a:pt x="10172" y="5919"/>
                  </a:cubicBezTo>
                  <a:cubicBezTo>
                    <a:pt x="10605" y="5125"/>
                    <a:pt x="11073" y="3755"/>
                    <a:pt x="11398" y="2564"/>
                  </a:cubicBezTo>
                  <a:cubicBezTo>
                    <a:pt x="11759" y="1374"/>
                    <a:pt x="12011" y="364"/>
                    <a:pt x="12011" y="364"/>
                  </a:cubicBezTo>
                  <a:cubicBezTo>
                    <a:pt x="12011" y="256"/>
                    <a:pt x="11975" y="148"/>
                    <a:pt x="11903" y="76"/>
                  </a:cubicBezTo>
                  <a:cubicBezTo>
                    <a:pt x="11836" y="31"/>
                    <a:pt x="11756" y="0"/>
                    <a:pt x="11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62"/>
            <p:cNvSpPr/>
            <p:nvPr/>
          </p:nvSpPr>
          <p:spPr>
            <a:xfrm>
              <a:off x="3441200" y="4492850"/>
              <a:ext cx="241675" cy="331975"/>
            </a:xfrm>
            <a:custGeom>
              <a:rect b="b" l="l" r="r" t="t"/>
              <a:pathLst>
                <a:path extrusionOk="0" h="13279" w="9667">
                  <a:moveTo>
                    <a:pt x="7141" y="0"/>
                  </a:moveTo>
                  <a:cubicBezTo>
                    <a:pt x="6323" y="0"/>
                    <a:pt x="5408" y="554"/>
                    <a:pt x="4617" y="1635"/>
                  </a:cubicBezTo>
                  <a:cubicBezTo>
                    <a:pt x="4040" y="2428"/>
                    <a:pt x="1371" y="6215"/>
                    <a:pt x="542" y="9281"/>
                  </a:cubicBezTo>
                  <a:cubicBezTo>
                    <a:pt x="1" y="11193"/>
                    <a:pt x="181" y="12816"/>
                    <a:pt x="2020" y="13248"/>
                  </a:cubicBezTo>
                  <a:cubicBezTo>
                    <a:pt x="2102" y="13269"/>
                    <a:pt x="2182" y="13278"/>
                    <a:pt x="2261" y="13278"/>
                  </a:cubicBezTo>
                  <a:cubicBezTo>
                    <a:pt x="3162" y="13278"/>
                    <a:pt x="3903" y="12039"/>
                    <a:pt x="4401" y="11409"/>
                  </a:cubicBezTo>
                  <a:cubicBezTo>
                    <a:pt x="5735" y="9714"/>
                    <a:pt x="6673" y="7694"/>
                    <a:pt x="7755" y="5783"/>
                  </a:cubicBezTo>
                  <a:cubicBezTo>
                    <a:pt x="8368" y="4701"/>
                    <a:pt x="9667" y="2753"/>
                    <a:pt x="8909" y="1274"/>
                  </a:cubicBezTo>
                  <a:cubicBezTo>
                    <a:pt x="8490" y="419"/>
                    <a:pt x="7852" y="0"/>
                    <a:pt x="7141"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62"/>
            <p:cNvSpPr/>
            <p:nvPr/>
          </p:nvSpPr>
          <p:spPr>
            <a:xfrm>
              <a:off x="3440300" y="4485025"/>
              <a:ext cx="237175" cy="348075"/>
            </a:xfrm>
            <a:custGeom>
              <a:rect b="b" l="l" r="r" t="t"/>
              <a:pathLst>
                <a:path extrusionOk="0" h="13923" w="9487">
                  <a:moveTo>
                    <a:pt x="7178" y="613"/>
                  </a:moveTo>
                  <a:cubicBezTo>
                    <a:pt x="7466" y="613"/>
                    <a:pt x="7755" y="685"/>
                    <a:pt x="8007" y="866"/>
                  </a:cubicBezTo>
                  <a:cubicBezTo>
                    <a:pt x="8260" y="1046"/>
                    <a:pt x="8512" y="1335"/>
                    <a:pt x="8693" y="1731"/>
                  </a:cubicBezTo>
                  <a:cubicBezTo>
                    <a:pt x="8837" y="1984"/>
                    <a:pt x="8873" y="2272"/>
                    <a:pt x="8873" y="2561"/>
                  </a:cubicBezTo>
                  <a:cubicBezTo>
                    <a:pt x="8873" y="3138"/>
                    <a:pt x="8657" y="3751"/>
                    <a:pt x="8404" y="4364"/>
                  </a:cubicBezTo>
                  <a:cubicBezTo>
                    <a:pt x="8116" y="4941"/>
                    <a:pt x="7791" y="5518"/>
                    <a:pt x="7539" y="5951"/>
                  </a:cubicBezTo>
                  <a:cubicBezTo>
                    <a:pt x="6457" y="7863"/>
                    <a:pt x="5483" y="9883"/>
                    <a:pt x="4184" y="11542"/>
                  </a:cubicBezTo>
                  <a:cubicBezTo>
                    <a:pt x="3932" y="11866"/>
                    <a:pt x="3643" y="12335"/>
                    <a:pt x="3283" y="12696"/>
                  </a:cubicBezTo>
                  <a:cubicBezTo>
                    <a:pt x="3138" y="12876"/>
                    <a:pt x="2958" y="13056"/>
                    <a:pt x="2778" y="13129"/>
                  </a:cubicBezTo>
                  <a:cubicBezTo>
                    <a:pt x="2597" y="13237"/>
                    <a:pt x="2453" y="13309"/>
                    <a:pt x="2273" y="13309"/>
                  </a:cubicBezTo>
                  <a:cubicBezTo>
                    <a:pt x="2237" y="13309"/>
                    <a:pt x="2165" y="13309"/>
                    <a:pt x="2128" y="13273"/>
                  </a:cubicBezTo>
                  <a:cubicBezTo>
                    <a:pt x="1551" y="13129"/>
                    <a:pt x="1191" y="12876"/>
                    <a:pt x="938" y="12552"/>
                  </a:cubicBezTo>
                  <a:cubicBezTo>
                    <a:pt x="722" y="12227"/>
                    <a:pt x="614" y="11794"/>
                    <a:pt x="614" y="11253"/>
                  </a:cubicBezTo>
                  <a:cubicBezTo>
                    <a:pt x="614" y="10784"/>
                    <a:pt x="686" y="10243"/>
                    <a:pt x="866" y="9666"/>
                  </a:cubicBezTo>
                  <a:cubicBezTo>
                    <a:pt x="1660" y="6709"/>
                    <a:pt x="4329" y="2922"/>
                    <a:pt x="4906" y="2128"/>
                  </a:cubicBezTo>
                  <a:cubicBezTo>
                    <a:pt x="5663" y="1082"/>
                    <a:pt x="6493" y="613"/>
                    <a:pt x="7178" y="613"/>
                  </a:cubicBezTo>
                  <a:close/>
                  <a:moveTo>
                    <a:pt x="7178" y="0"/>
                  </a:moveTo>
                  <a:cubicBezTo>
                    <a:pt x="6204" y="0"/>
                    <a:pt x="5230" y="649"/>
                    <a:pt x="4437" y="1767"/>
                  </a:cubicBezTo>
                  <a:cubicBezTo>
                    <a:pt x="3824" y="2597"/>
                    <a:pt x="1155" y="6384"/>
                    <a:pt x="253" y="9522"/>
                  </a:cubicBezTo>
                  <a:cubicBezTo>
                    <a:pt x="109" y="10135"/>
                    <a:pt x="0" y="10712"/>
                    <a:pt x="0" y="11253"/>
                  </a:cubicBezTo>
                  <a:cubicBezTo>
                    <a:pt x="0" y="11866"/>
                    <a:pt x="145" y="12443"/>
                    <a:pt x="433" y="12912"/>
                  </a:cubicBezTo>
                  <a:cubicBezTo>
                    <a:pt x="758" y="13345"/>
                    <a:pt x="1299" y="13706"/>
                    <a:pt x="1984" y="13850"/>
                  </a:cubicBezTo>
                  <a:cubicBezTo>
                    <a:pt x="2092" y="13886"/>
                    <a:pt x="2201" y="13922"/>
                    <a:pt x="2273" y="13922"/>
                  </a:cubicBezTo>
                  <a:cubicBezTo>
                    <a:pt x="2597" y="13922"/>
                    <a:pt x="2850" y="13814"/>
                    <a:pt x="3102" y="13670"/>
                  </a:cubicBezTo>
                  <a:cubicBezTo>
                    <a:pt x="3463" y="13417"/>
                    <a:pt x="3751" y="13129"/>
                    <a:pt x="4004" y="12804"/>
                  </a:cubicBezTo>
                  <a:cubicBezTo>
                    <a:pt x="4256" y="12479"/>
                    <a:pt x="4509" y="12155"/>
                    <a:pt x="4653" y="11902"/>
                  </a:cubicBezTo>
                  <a:cubicBezTo>
                    <a:pt x="6024" y="10171"/>
                    <a:pt x="6998" y="8151"/>
                    <a:pt x="8043" y="6240"/>
                  </a:cubicBezTo>
                  <a:cubicBezTo>
                    <a:pt x="8296" y="5807"/>
                    <a:pt x="8657" y="5266"/>
                    <a:pt x="8945" y="4617"/>
                  </a:cubicBezTo>
                  <a:cubicBezTo>
                    <a:pt x="9234" y="3968"/>
                    <a:pt x="9486" y="3282"/>
                    <a:pt x="9486" y="2561"/>
                  </a:cubicBezTo>
                  <a:cubicBezTo>
                    <a:pt x="9486" y="2200"/>
                    <a:pt x="9414" y="1804"/>
                    <a:pt x="9234" y="1443"/>
                  </a:cubicBezTo>
                  <a:cubicBezTo>
                    <a:pt x="9017" y="974"/>
                    <a:pt x="8693" y="613"/>
                    <a:pt x="8368" y="361"/>
                  </a:cubicBezTo>
                  <a:cubicBezTo>
                    <a:pt x="8007" y="144"/>
                    <a:pt x="7611" y="0"/>
                    <a:pt x="7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62"/>
            <p:cNvSpPr/>
            <p:nvPr/>
          </p:nvSpPr>
          <p:spPr>
            <a:xfrm>
              <a:off x="3309550" y="4463625"/>
              <a:ext cx="241675" cy="332350"/>
            </a:xfrm>
            <a:custGeom>
              <a:rect b="b" l="l" r="r" t="t"/>
              <a:pathLst>
                <a:path extrusionOk="0" h="13294" w="9667">
                  <a:moveTo>
                    <a:pt x="7156" y="1"/>
                  </a:moveTo>
                  <a:cubicBezTo>
                    <a:pt x="6330" y="1"/>
                    <a:pt x="5411" y="565"/>
                    <a:pt x="4617" y="1650"/>
                  </a:cubicBezTo>
                  <a:cubicBezTo>
                    <a:pt x="4040" y="2443"/>
                    <a:pt x="1371" y="6230"/>
                    <a:pt x="542" y="9296"/>
                  </a:cubicBezTo>
                  <a:cubicBezTo>
                    <a:pt x="1" y="11207"/>
                    <a:pt x="181" y="12830"/>
                    <a:pt x="2021" y="13263"/>
                  </a:cubicBezTo>
                  <a:cubicBezTo>
                    <a:pt x="2102" y="13284"/>
                    <a:pt x="2182" y="13293"/>
                    <a:pt x="2262" y="13293"/>
                  </a:cubicBezTo>
                  <a:cubicBezTo>
                    <a:pt x="3163" y="13293"/>
                    <a:pt x="3904" y="12054"/>
                    <a:pt x="4401" y="11424"/>
                  </a:cubicBezTo>
                  <a:cubicBezTo>
                    <a:pt x="5735" y="9729"/>
                    <a:pt x="6673" y="7709"/>
                    <a:pt x="7755" y="5797"/>
                  </a:cubicBezTo>
                  <a:cubicBezTo>
                    <a:pt x="8368" y="4715"/>
                    <a:pt x="9667" y="2768"/>
                    <a:pt x="8945" y="1289"/>
                  </a:cubicBezTo>
                  <a:cubicBezTo>
                    <a:pt x="8511" y="421"/>
                    <a:pt x="7868" y="1"/>
                    <a:pt x="7156"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62"/>
            <p:cNvSpPr/>
            <p:nvPr/>
          </p:nvSpPr>
          <p:spPr>
            <a:xfrm>
              <a:off x="3308650" y="4456175"/>
              <a:ext cx="237175" cy="347150"/>
            </a:xfrm>
            <a:custGeom>
              <a:rect b="b" l="l" r="r" t="t"/>
              <a:pathLst>
                <a:path extrusionOk="0" h="13886" w="9487">
                  <a:moveTo>
                    <a:pt x="7109" y="611"/>
                  </a:moveTo>
                  <a:cubicBezTo>
                    <a:pt x="7132" y="611"/>
                    <a:pt x="7155" y="612"/>
                    <a:pt x="7178" y="613"/>
                  </a:cubicBezTo>
                  <a:cubicBezTo>
                    <a:pt x="7467" y="613"/>
                    <a:pt x="7755" y="685"/>
                    <a:pt x="8008" y="866"/>
                  </a:cubicBezTo>
                  <a:cubicBezTo>
                    <a:pt x="8260" y="1046"/>
                    <a:pt x="8513" y="1298"/>
                    <a:pt x="8693" y="1695"/>
                  </a:cubicBezTo>
                  <a:cubicBezTo>
                    <a:pt x="8837" y="1984"/>
                    <a:pt x="8873" y="2272"/>
                    <a:pt x="8873" y="2561"/>
                  </a:cubicBezTo>
                  <a:cubicBezTo>
                    <a:pt x="8873" y="3138"/>
                    <a:pt x="8657" y="3751"/>
                    <a:pt x="8404" y="4364"/>
                  </a:cubicBezTo>
                  <a:cubicBezTo>
                    <a:pt x="8116" y="4941"/>
                    <a:pt x="7791" y="5482"/>
                    <a:pt x="7539" y="5951"/>
                  </a:cubicBezTo>
                  <a:cubicBezTo>
                    <a:pt x="6457" y="7863"/>
                    <a:pt x="5483" y="9846"/>
                    <a:pt x="4184" y="11542"/>
                  </a:cubicBezTo>
                  <a:cubicBezTo>
                    <a:pt x="3932" y="11866"/>
                    <a:pt x="3643" y="12335"/>
                    <a:pt x="3319" y="12696"/>
                  </a:cubicBezTo>
                  <a:cubicBezTo>
                    <a:pt x="3139" y="12876"/>
                    <a:pt x="2958" y="13020"/>
                    <a:pt x="2778" y="13128"/>
                  </a:cubicBezTo>
                  <a:cubicBezTo>
                    <a:pt x="2634" y="13237"/>
                    <a:pt x="2453" y="13309"/>
                    <a:pt x="2309" y="13309"/>
                  </a:cubicBezTo>
                  <a:cubicBezTo>
                    <a:pt x="2237" y="13309"/>
                    <a:pt x="2165" y="13309"/>
                    <a:pt x="2129" y="13273"/>
                  </a:cubicBezTo>
                  <a:cubicBezTo>
                    <a:pt x="1552" y="13128"/>
                    <a:pt x="1191" y="12876"/>
                    <a:pt x="938" y="12551"/>
                  </a:cubicBezTo>
                  <a:cubicBezTo>
                    <a:pt x="722" y="12227"/>
                    <a:pt x="614" y="11794"/>
                    <a:pt x="614" y="11253"/>
                  </a:cubicBezTo>
                  <a:cubicBezTo>
                    <a:pt x="614" y="10784"/>
                    <a:pt x="686" y="10243"/>
                    <a:pt x="866" y="9666"/>
                  </a:cubicBezTo>
                  <a:cubicBezTo>
                    <a:pt x="1660" y="6709"/>
                    <a:pt x="4329" y="2921"/>
                    <a:pt x="4906" y="2092"/>
                  </a:cubicBezTo>
                  <a:cubicBezTo>
                    <a:pt x="5638" y="1116"/>
                    <a:pt x="6437" y="611"/>
                    <a:pt x="7109" y="611"/>
                  </a:cubicBezTo>
                  <a:close/>
                  <a:moveTo>
                    <a:pt x="7178" y="0"/>
                  </a:moveTo>
                  <a:cubicBezTo>
                    <a:pt x="6204" y="0"/>
                    <a:pt x="5230" y="613"/>
                    <a:pt x="4437" y="1767"/>
                  </a:cubicBezTo>
                  <a:cubicBezTo>
                    <a:pt x="3824" y="2597"/>
                    <a:pt x="1155" y="6384"/>
                    <a:pt x="289" y="9522"/>
                  </a:cubicBezTo>
                  <a:cubicBezTo>
                    <a:pt x="109" y="10135"/>
                    <a:pt x="1" y="10712"/>
                    <a:pt x="1" y="11253"/>
                  </a:cubicBezTo>
                  <a:cubicBezTo>
                    <a:pt x="1" y="11866"/>
                    <a:pt x="145" y="12443"/>
                    <a:pt x="470" y="12876"/>
                  </a:cubicBezTo>
                  <a:cubicBezTo>
                    <a:pt x="758" y="13345"/>
                    <a:pt x="1299" y="13706"/>
                    <a:pt x="1984" y="13850"/>
                  </a:cubicBezTo>
                  <a:cubicBezTo>
                    <a:pt x="2093" y="13886"/>
                    <a:pt x="2201" y="13886"/>
                    <a:pt x="2309" y="13886"/>
                  </a:cubicBezTo>
                  <a:cubicBezTo>
                    <a:pt x="2598" y="13886"/>
                    <a:pt x="2850" y="13814"/>
                    <a:pt x="3102" y="13633"/>
                  </a:cubicBezTo>
                  <a:cubicBezTo>
                    <a:pt x="3463" y="13417"/>
                    <a:pt x="3752" y="13092"/>
                    <a:pt x="4004" y="12768"/>
                  </a:cubicBezTo>
                  <a:cubicBezTo>
                    <a:pt x="4257" y="12443"/>
                    <a:pt x="4509" y="12119"/>
                    <a:pt x="4653" y="11902"/>
                  </a:cubicBezTo>
                  <a:cubicBezTo>
                    <a:pt x="6024" y="10171"/>
                    <a:pt x="6998" y="8151"/>
                    <a:pt x="8044" y="6240"/>
                  </a:cubicBezTo>
                  <a:cubicBezTo>
                    <a:pt x="8296" y="5807"/>
                    <a:pt x="8657" y="5230"/>
                    <a:pt x="8945" y="4617"/>
                  </a:cubicBezTo>
                  <a:cubicBezTo>
                    <a:pt x="9234" y="3967"/>
                    <a:pt x="9486" y="3282"/>
                    <a:pt x="9486" y="2561"/>
                  </a:cubicBezTo>
                  <a:cubicBezTo>
                    <a:pt x="9486" y="2200"/>
                    <a:pt x="9414" y="1803"/>
                    <a:pt x="9234" y="1443"/>
                  </a:cubicBezTo>
                  <a:cubicBezTo>
                    <a:pt x="9017" y="974"/>
                    <a:pt x="8693" y="613"/>
                    <a:pt x="8368" y="361"/>
                  </a:cubicBezTo>
                  <a:cubicBezTo>
                    <a:pt x="8008" y="108"/>
                    <a:pt x="7611" y="0"/>
                    <a:pt x="7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62"/>
            <p:cNvSpPr/>
            <p:nvPr/>
          </p:nvSpPr>
          <p:spPr>
            <a:xfrm>
              <a:off x="1841625" y="4237050"/>
              <a:ext cx="1703300" cy="1232625"/>
            </a:xfrm>
            <a:custGeom>
              <a:rect b="b" l="l" r="r" t="t"/>
              <a:pathLst>
                <a:path extrusionOk="0" h="49305" w="68132">
                  <a:moveTo>
                    <a:pt x="1" y="1"/>
                  </a:moveTo>
                  <a:lnTo>
                    <a:pt x="10712" y="29287"/>
                  </a:lnTo>
                  <a:lnTo>
                    <a:pt x="68131" y="49304"/>
                  </a:lnTo>
                  <a:lnTo>
                    <a:pt x="64849" y="21352"/>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62"/>
            <p:cNvSpPr/>
            <p:nvPr/>
          </p:nvSpPr>
          <p:spPr>
            <a:xfrm>
              <a:off x="1833500" y="4229500"/>
              <a:ext cx="1718625" cy="1247750"/>
            </a:xfrm>
            <a:custGeom>
              <a:rect b="b" l="l" r="r" t="t"/>
              <a:pathLst>
                <a:path extrusionOk="0" h="49910" w="68745">
                  <a:moveTo>
                    <a:pt x="828" y="780"/>
                  </a:moveTo>
                  <a:lnTo>
                    <a:pt x="64886" y="21871"/>
                  </a:lnTo>
                  <a:lnTo>
                    <a:pt x="68096" y="49174"/>
                  </a:lnTo>
                  <a:lnTo>
                    <a:pt x="11254" y="29337"/>
                  </a:lnTo>
                  <a:lnTo>
                    <a:pt x="828" y="780"/>
                  </a:lnTo>
                  <a:close/>
                  <a:moveTo>
                    <a:pt x="341" y="0"/>
                  </a:moveTo>
                  <a:cubicBezTo>
                    <a:pt x="253" y="0"/>
                    <a:pt x="162" y="34"/>
                    <a:pt x="109" y="86"/>
                  </a:cubicBezTo>
                  <a:cubicBezTo>
                    <a:pt x="37" y="195"/>
                    <a:pt x="1" y="303"/>
                    <a:pt x="37" y="411"/>
                  </a:cubicBezTo>
                  <a:lnTo>
                    <a:pt x="10749" y="29697"/>
                  </a:lnTo>
                  <a:cubicBezTo>
                    <a:pt x="10785" y="29770"/>
                    <a:pt x="10857" y="29842"/>
                    <a:pt x="10929" y="29878"/>
                  </a:cubicBezTo>
                  <a:lnTo>
                    <a:pt x="68348" y="49895"/>
                  </a:lnTo>
                  <a:cubicBezTo>
                    <a:pt x="68380" y="49906"/>
                    <a:pt x="68411" y="49910"/>
                    <a:pt x="68442" y="49910"/>
                  </a:cubicBezTo>
                  <a:cubicBezTo>
                    <a:pt x="68517" y="49910"/>
                    <a:pt x="68586" y="49884"/>
                    <a:pt x="68637" y="49859"/>
                  </a:cubicBezTo>
                  <a:cubicBezTo>
                    <a:pt x="68709" y="49787"/>
                    <a:pt x="68745" y="49679"/>
                    <a:pt x="68745" y="49570"/>
                  </a:cubicBezTo>
                  <a:lnTo>
                    <a:pt x="65463" y="21618"/>
                  </a:lnTo>
                  <a:cubicBezTo>
                    <a:pt x="65427" y="21510"/>
                    <a:pt x="65355" y="21402"/>
                    <a:pt x="65246" y="21366"/>
                  </a:cubicBezTo>
                  <a:lnTo>
                    <a:pt x="434" y="14"/>
                  </a:lnTo>
                  <a:cubicBezTo>
                    <a:pt x="405" y="5"/>
                    <a:pt x="373" y="0"/>
                    <a:pt x="3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62"/>
            <p:cNvSpPr/>
            <p:nvPr/>
          </p:nvSpPr>
          <p:spPr>
            <a:xfrm>
              <a:off x="5068725" y="3813275"/>
              <a:ext cx="471600" cy="14450"/>
            </a:xfrm>
            <a:custGeom>
              <a:rect b="b" l="l" r="r" t="t"/>
              <a:pathLst>
                <a:path extrusionOk="0" h="578" w="18864">
                  <a:moveTo>
                    <a:pt x="325" y="0"/>
                  </a:moveTo>
                  <a:cubicBezTo>
                    <a:pt x="145" y="0"/>
                    <a:pt x="1" y="108"/>
                    <a:pt x="1" y="289"/>
                  </a:cubicBezTo>
                  <a:cubicBezTo>
                    <a:pt x="1" y="469"/>
                    <a:pt x="145" y="577"/>
                    <a:pt x="325" y="577"/>
                  </a:cubicBezTo>
                  <a:lnTo>
                    <a:pt x="18539" y="577"/>
                  </a:lnTo>
                  <a:cubicBezTo>
                    <a:pt x="18719" y="577"/>
                    <a:pt x="18864" y="469"/>
                    <a:pt x="18864" y="289"/>
                  </a:cubicBezTo>
                  <a:cubicBezTo>
                    <a:pt x="18864" y="108"/>
                    <a:pt x="18719" y="0"/>
                    <a:pt x="18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62"/>
            <p:cNvSpPr/>
            <p:nvPr/>
          </p:nvSpPr>
          <p:spPr>
            <a:xfrm>
              <a:off x="4743225" y="3813275"/>
              <a:ext cx="174050" cy="14450"/>
            </a:xfrm>
            <a:custGeom>
              <a:rect b="b" l="l" r="r" t="t"/>
              <a:pathLst>
                <a:path extrusionOk="0" h="578" w="6962">
                  <a:moveTo>
                    <a:pt x="289" y="0"/>
                  </a:moveTo>
                  <a:cubicBezTo>
                    <a:pt x="145" y="0"/>
                    <a:pt x="0" y="108"/>
                    <a:pt x="0" y="289"/>
                  </a:cubicBezTo>
                  <a:cubicBezTo>
                    <a:pt x="0" y="469"/>
                    <a:pt x="145" y="577"/>
                    <a:pt x="289" y="577"/>
                  </a:cubicBezTo>
                  <a:lnTo>
                    <a:pt x="6673" y="577"/>
                  </a:lnTo>
                  <a:cubicBezTo>
                    <a:pt x="6853" y="577"/>
                    <a:pt x="6961" y="469"/>
                    <a:pt x="6961" y="289"/>
                  </a:cubicBezTo>
                  <a:cubicBezTo>
                    <a:pt x="6961" y="108"/>
                    <a:pt x="6853" y="0"/>
                    <a:pt x="6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62"/>
            <p:cNvSpPr/>
            <p:nvPr/>
          </p:nvSpPr>
          <p:spPr>
            <a:xfrm>
              <a:off x="5445625" y="3896225"/>
              <a:ext cx="94700" cy="15350"/>
            </a:xfrm>
            <a:custGeom>
              <a:rect b="b" l="l" r="r" t="t"/>
              <a:pathLst>
                <a:path extrusionOk="0" h="614" w="3788">
                  <a:moveTo>
                    <a:pt x="289" y="0"/>
                  </a:moveTo>
                  <a:cubicBezTo>
                    <a:pt x="145" y="0"/>
                    <a:pt x="1" y="145"/>
                    <a:pt x="1" y="289"/>
                  </a:cubicBezTo>
                  <a:cubicBezTo>
                    <a:pt x="1" y="469"/>
                    <a:pt x="145" y="613"/>
                    <a:pt x="289" y="613"/>
                  </a:cubicBezTo>
                  <a:lnTo>
                    <a:pt x="3463" y="613"/>
                  </a:lnTo>
                  <a:cubicBezTo>
                    <a:pt x="3643" y="613"/>
                    <a:pt x="3788" y="469"/>
                    <a:pt x="3788" y="289"/>
                  </a:cubicBezTo>
                  <a:cubicBezTo>
                    <a:pt x="3788" y="145"/>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62"/>
            <p:cNvSpPr/>
            <p:nvPr/>
          </p:nvSpPr>
          <p:spPr>
            <a:xfrm>
              <a:off x="5221125" y="3896225"/>
              <a:ext cx="174025" cy="15350"/>
            </a:xfrm>
            <a:custGeom>
              <a:rect b="b" l="l" r="r" t="t"/>
              <a:pathLst>
                <a:path extrusionOk="0" h="614" w="6961">
                  <a:moveTo>
                    <a:pt x="289" y="0"/>
                  </a:moveTo>
                  <a:cubicBezTo>
                    <a:pt x="144" y="0"/>
                    <a:pt x="0" y="145"/>
                    <a:pt x="0" y="289"/>
                  </a:cubicBezTo>
                  <a:cubicBezTo>
                    <a:pt x="0" y="469"/>
                    <a:pt x="144" y="613"/>
                    <a:pt x="289" y="613"/>
                  </a:cubicBezTo>
                  <a:lnTo>
                    <a:pt x="6672" y="613"/>
                  </a:lnTo>
                  <a:cubicBezTo>
                    <a:pt x="6817" y="613"/>
                    <a:pt x="6961" y="469"/>
                    <a:pt x="6961" y="289"/>
                  </a:cubicBezTo>
                  <a:cubicBezTo>
                    <a:pt x="6961" y="145"/>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62"/>
            <p:cNvSpPr/>
            <p:nvPr/>
          </p:nvSpPr>
          <p:spPr>
            <a:xfrm>
              <a:off x="4743225" y="3896225"/>
              <a:ext cx="384150" cy="15350"/>
            </a:xfrm>
            <a:custGeom>
              <a:rect b="b" l="l" r="r" t="t"/>
              <a:pathLst>
                <a:path extrusionOk="0" h="614" w="15366">
                  <a:moveTo>
                    <a:pt x="289" y="0"/>
                  </a:moveTo>
                  <a:cubicBezTo>
                    <a:pt x="145" y="0"/>
                    <a:pt x="0" y="145"/>
                    <a:pt x="0" y="289"/>
                  </a:cubicBezTo>
                  <a:cubicBezTo>
                    <a:pt x="0" y="469"/>
                    <a:pt x="145" y="613"/>
                    <a:pt x="289" y="613"/>
                  </a:cubicBezTo>
                  <a:lnTo>
                    <a:pt x="15077" y="613"/>
                  </a:lnTo>
                  <a:cubicBezTo>
                    <a:pt x="15221" y="613"/>
                    <a:pt x="15365" y="469"/>
                    <a:pt x="15365" y="289"/>
                  </a:cubicBezTo>
                  <a:cubicBezTo>
                    <a:pt x="15365" y="145"/>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62"/>
            <p:cNvSpPr/>
            <p:nvPr/>
          </p:nvSpPr>
          <p:spPr>
            <a:xfrm>
              <a:off x="5120125" y="3979175"/>
              <a:ext cx="420200" cy="15350"/>
            </a:xfrm>
            <a:custGeom>
              <a:rect b="b" l="l" r="r" t="t"/>
              <a:pathLst>
                <a:path extrusionOk="0" h="614" w="16808">
                  <a:moveTo>
                    <a:pt x="289" y="1"/>
                  </a:moveTo>
                  <a:cubicBezTo>
                    <a:pt x="109" y="1"/>
                    <a:pt x="1" y="145"/>
                    <a:pt x="1" y="325"/>
                  </a:cubicBezTo>
                  <a:cubicBezTo>
                    <a:pt x="1" y="469"/>
                    <a:pt x="109" y="614"/>
                    <a:pt x="289" y="614"/>
                  </a:cubicBezTo>
                  <a:lnTo>
                    <a:pt x="16483" y="614"/>
                  </a:lnTo>
                  <a:cubicBezTo>
                    <a:pt x="16663" y="614"/>
                    <a:pt x="16808" y="469"/>
                    <a:pt x="16808" y="325"/>
                  </a:cubicBezTo>
                  <a:cubicBezTo>
                    <a:pt x="16808" y="145"/>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62"/>
            <p:cNvSpPr/>
            <p:nvPr/>
          </p:nvSpPr>
          <p:spPr>
            <a:xfrm>
              <a:off x="4743225" y="3979175"/>
              <a:ext cx="304800" cy="15350"/>
            </a:xfrm>
            <a:custGeom>
              <a:rect b="b" l="l" r="r" t="t"/>
              <a:pathLst>
                <a:path extrusionOk="0" h="614" w="12192">
                  <a:moveTo>
                    <a:pt x="289" y="1"/>
                  </a:moveTo>
                  <a:cubicBezTo>
                    <a:pt x="145" y="1"/>
                    <a:pt x="0" y="145"/>
                    <a:pt x="0" y="325"/>
                  </a:cubicBezTo>
                  <a:cubicBezTo>
                    <a:pt x="0" y="469"/>
                    <a:pt x="145" y="614"/>
                    <a:pt x="289" y="614"/>
                  </a:cubicBezTo>
                  <a:lnTo>
                    <a:pt x="11903" y="614"/>
                  </a:lnTo>
                  <a:cubicBezTo>
                    <a:pt x="12047" y="614"/>
                    <a:pt x="12191" y="469"/>
                    <a:pt x="12191" y="325"/>
                  </a:cubicBezTo>
                  <a:cubicBezTo>
                    <a:pt x="12191" y="145"/>
                    <a:pt x="12047" y="1"/>
                    <a:pt x="11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62"/>
            <p:cNvSpPr/>
            <p:nvPr/>
          </p:nvSpPr>
          <p:spPr>
            <a:xfrm>
              <a:off x="5350950" y="4062125"/>
              <a:ext cx="189375" cy="15350"/>
            </a:xfrm>
            <a:custGeom>
              <a:rect b="b" l="l" r="r" t="t"/>
              <a:pathLst>
                <a:path extrusionOk="0" h="614" w="7575">
                  <a:moveTo>
                    <a:pt x="325" y="1"/>
                  </a:moveTo>
                  <a:cubicBezTo>
                    <a:pt x="145" y="1"/>
                    <a:pt x="1" y="145"/>
                    <a:pt x="1" y="325"/>
                  </a:cubicBezTo>
                  <a:cubicBezTo>
                    <a:pt x="1" y="470"/>
                    <a:pt x="145" y="614"/>
                    <a:pt x="325" y="614"/>
                  </a:cubicBezTo>
                  <a:lnTo>
                    <a:pt x="7250" y="614"/>
                  </a:lnTo>
                  <a:cubicBezTo>
                    <a:pt x="7430" y="614"/>
                    <a:pt x="7575" y="470"/>
                    <a:pt x="7575" y="325"/>
                  </a:cubicBezTo>
                  <a:cubicBezTo>
                    <a:pt x="7575" y="145"/>
                    <a:pt x="7430" y="1"/>
                    <a:pt x="7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62"/>
            <p:cNvSpPr/>
            <p:nvPr/>
          </p:nvSpPr>
          <p:spPr>
            <a:xfrm>
              <a:off x="4917250" y="4062125"/>
              <a:ext cx="376925" cy="15350"/>
            </a:xfrm>
            <a:custGeom>
              <a:rect b="b" l="l" r="r" t="t"/>
              <a:pathLst>
                <a:path extrusionOk="0" h="614" w="15077">
                  <a:moveTo>
                    <a:pt x="289" y="1"/>
                  </a:moveTo>
                  <a:cubicBezTo>
                    <a:pt x="109" y="1"/>
                    <a:pt x="0" y="145"/>
                    <a:pt x="0" y="325"/>
                  </a:cubicBezTo>
                  <a:cubicBezTo>
                    <a:pt x="0" y="470"/>
                    <a:pt x="109" y="614"/>
                    <a:pt x="289" y="614"/>
                  </a:cubicBezTo>
                  <a:lnTo>
                    <a:pt x="14752" y="614"/>
                  </a:lnTo>
                  <a:cubicBezTo>
                    <a:pt x="14932" y="614"/>
                    <a:pt x="15076" y="470"/>
                    <a:pt x="15076" y="325"/>
                  </a:cubicBezTo>
                  <a:cubicBezTo>
                    <a:pt x="15076" y="145"/>
                    <a:pt x="14932" y="1"/>
                    <a:pt x="147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62"/>
            <p:cNvSpPr/>
            <p:nvPr/>
          </p:nvSpPr>
          <p:spPr>
            <a:xfrm>
              <a:off x="4743225" y="4062125"/>
              <a:ext cx="109125" cy="15350"/>
            </a:xfrm>
            <a:custGeom>
              <a:rect b="b" l="l" r="r" t="t"/>
              <a:pathLst>
                <a:path extrusionOk="0" h="614" w="4365">
                  <a:moveTo>
                    <a:pt x="289" y="1"/>
                  </a:moveTo>
                  <a:cubicBezTo>
                    <a:pt x="145" y="1"/>
                    <a:pt x="0" y="145"/>
                    <a:pt x="0" y="325"/>
                  </a:cubicBezTo>
                  <a:cubicBezTo>
                    <a:pt x="0" y="470"/>
                    <a:pt x="145" y="614"/>
                    <a:pt x="289" y="614"/>
                  </a:cubicBezTo>
                  <a:lnTo>
                    <a:pt x="4076" y="614"/>
                  </a:lnTo>
                  <a:cubicBezTo>
                    <a:pt x="4220" y="614"/>
                    <a:pt x="4365" y="470"/>
                    <a:pt x="4365" y="325"/>
                  </a:cubicBezTo>
                  <a:cubicBezTo>
                    <a:pt x="4365" y="145"/>
                    <a:pt x="4220" y="1"/>
                    <a:pt x="4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62"/>
            <p:cNvSpPr/>
            <p:nvPr/>
          </p:nvSpPr>
          <p:spPr>
            <a:xfrm>
              <a:off x="5068725" y="4135175"/>
              <a:ext cx="471600" cy="15350"/>
            </a:xfrm>
            <a:custGeom>
              <a:rect b="b" l="l" r="r" t="t"/>
              <a:pathLst>
                <a:path extrusionOk="0" h="614" w="18864">
                  <a:moveTo>
                    <a:pt x="325" y="0"/>
                  </a:moveTo>
                  <a:cubicBezTo>
                    <a:pt x="145" y="0"/>
                    <a:pt x="1" y="144"/>
                    <a:pt x="1" y="325"/>
                  </a:cubicBezTo>
                  <a:cubicBezTo>
                    <a:pt x="1" y="469"/>
                    <a:pt x="145" y="613"/>
                    <a:pt x="325" y="613"/>
                  </a:cubicBezTo>
                  <a:lnTo>
                    <a:pt x="18539" y="613"/>
                  </a:lnTo>
                  <a:cubicBezTo>
                    <a:pt x="18719" y="613"/>
                    <a:pt x="18864" y="469"/>
                    <a:pt x="18864" y="325"/>
                  </a:cubicBezTo>
                  <a:cubicBezTo>
                    <a:pt x="18864" y="144"/>
                    <a:pt x="18719" y="0"/>
                    <a:pt x="18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62"/>
            <p:cNvSpPr/>
            <p:nvPr/>
          </p:nvSpPr>
          <p:spPr>
            <a:xfrm>
              <a:off x="4743225" y="4135175"/>
              <a:ext cx="174050" cy="15350"/>
            </a:xfrm>
            <a:custGeom>
              <a:rect b="b" l="l" r="r" t="t"/>
              <a:pathLst>
                <a:path extrusionOk="0" h="614" w="6962">
                  <a:moveTo>
                    <a:pt x="289" y="0"/>
                  </a:moveTo>
                  <a:cubicBezTo>
                    <a:pt x="145" y="0"/>
                    <a:pt x="0" y="144"/>
                    <a:pt x="0" y="325"/>
                  </a:cubicBezTo>
                  <a:cubicBezTo>
                    <a:pt x="0" y="469"/>
                    <a:pt x="145" y="613"/>
                    <a:pt x="289" y="613"/>
                  </a:cubicBezTo>
                  <a:lnTo>
                    <a:pt x="6673" y="613"/>
                  </a:lnTo>
                  <a:cubicBezTo>
                    <a:pt x="6853" y="613"/>
                    <a:pt x="6961" y="469"/>
                    <a:pt x="6961" y="325"/>
                  </a:cubicBezTo>
                  <a:cubicBezTo>
                    <a:pt x="6961" y="144"/>
                    <a:pt x="6853" y="0"/>
                    <a:pt x="6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62"/>
            <p:cNvSpPr/>
            <p:nvPr/>
          </p:nvSpPr>
          <p:spPr>
            <a:xfrm>
              <a:off x="5445625" y="4218125"/>
              <a:ext cx="94700" cy="15350"/>
            </a:xfrm>
            <a:custGeom>
              <a:rect b="b" l="l" r="r" t="t"/>
              <a:pathLst>
                <a:path extrusionOk="0" h="614" w="3788">
                  <a:moveTo>
                    <a:pt x="289" y="0"/>
                  </a:moveTo>
                  <a:cubicBezTo>
                    <a:pt x="145" y="0"/>
                    <a:pt x="1" y="145"/>
                    <a:pt x="1" y="325"/>
                  </a:cubicBezTo>
                  <a:cubicBezTo>
                    <a:pt x="1" y="469"/>
                    <a:pt x="145" y="613"/>
                    <a:pt x="289" y="613"/>
                  </a:cubicBezTo>
                  <a:lnTo>
                    <a:pt x="3463" y="613"/>
                  </a:lnTo>
                  <a:cubicBezTo>
                    <a:pt x="3643" y="613"/>
                    <a:pt x="3788" y="469"/>
                    <a:pt x="3788" y="325"/>
                  </a:cubicBezTo>
                  <a:cubicBezTo>
                    <a:pt x="3788" y="145"/>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62"/>
            <p:cNvSpPr/>
            <p:nvPr/>
          </p:nvSpPr>
          <p:spPr>
            <a:xfrm>
              <a:off x="5221125" y="4218125"/>
              <a:ext cx="174025" cy="15350"/>
            </a:xfrm>
            <a:custGeom>
              <a:rect b="b" l="l" r="r" t="t"/>
              <a:pathLst>
                <a:path extrusionOk="0" h="614" w="6961">
                  <a:moveTo>
                    <a:pt x="289" y="0"/>
                  </a:moveTo>
                  <a:cubicBezTo>
                    <a:pt x="144" y="0"/>
                    <a:pt x="0" y="145"/>
                    <a:pt x="0" y="325"/>
                  </a:cubicBezTo>
                  <a:cubicBezTo>
                    <a:pt x="0" y="469"/>
                    <a:pt x="144" y="613"/>
                    <a:pt x="289" y="613"/>
                  </a:cubicBezTo>
                  <a:lnTo>
                    <a:pt x="6672" y="613"/>
                  </a:lnTo>
                  <a:cubicBezTo>
                    <a:pt x="6817" y="613"/>
                    <a:pt x="6961" y="469"/>
                    <a:pt x="6961" y="325"/>
                  </a:cubicBezTo>
                  <a:cubicBezTo>
                    <a:pt x="6961" y="145"/>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62"/>
            <p:cNvSpPr/>
            <p:nvPr/>
          </p:nvSpPr>
          <p:spPr>
            <a:xfrm>
              <a:off x="4743225" y="4218125"/>
              <a:ext cx="384150" cy="15350"/>
            </a:xfrm>
            <a:custGeom>
              <a:rect b="b" l="l" r="r" t="t"/>
              <a:pathLst>
                <a:path extrusionOk="0" h="614" w="15366">
                  <a:moveTo>
                    <a:pt x="289" y="0"/>
                  </a:moveTo>
                  <a:cubicBezTo>
                    <a:pt x="145" y="0"/>
                    <a:pt x="0" y="145"/>
                    <a:pt x="0" y="325"/>
                  </a:cubicBezTo>
                  <a:cubicBezTo>
                    <a:pt x="0" y="469"/>
                    <a:pt x="145" y="613"/>
                    <a:pt x="289" y="613"/>
                  </a:cubicBezTo>
                  <a:lnTo>
                    <a:pt x="15077" y="613"/>
                  </a:lnTo>
                  <a:cubicBezTo>
                    <a:pt x="15221" y="613"/>
                    <a:pt x="15365" y="469"/>
                    <a:pt x="15365" y="325"/>
                  </a:cubicBezTo>
                  <a:cubicBezTo>
                    <a:pt x="15365" y="145"/>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62"/>
            <p:cNvSpPr/>
            <p:nvPr/>
          </p:nvSpPr>
          <p:spPr>
            <a:xfrm>
              <a:off x="5120125" y="4301975"/>
              <a:ext cx="420200" cy="14450"/>
            </a:xfrm>
            <a:custGeom>
              <a:rect b="b" l="l" r="r" t="t"/>
              <a:pathLst>
                <a:path extrusionOk="0" h="578" w="16808">
                  <a:moveTo>
                    <a:pt x="289" y="1"/>
                  </a:moveTo>
                  <a:cubicBezTo>
                    <a:pt x="109" y="1"/>
                    <a:pt x="1" y="109"/>
                    <a:pt x="1" y="289"/>
                  </a:cubicBezTo>
                  <a:cubicBezTo>
                    <a:pt x="1" y="469"/>
                    <a:pt x="109" y="578"/>
                    <a:pt x="289" y="578"/>
                  </a:cubicBezTo>
                  <a:lnTo>
                    <a:pt x="16483" y="578"/>
                  </a:lnTo>
                  <a:cubicBezTo>
                    <a:pt x="16663" y="578"/>
                    <a:pt x="16808" y="469"/>
                    <a:pt x="16808" y="289"/>
                  </a:cubicBezTo>
                  <a:cubicBezTo>
                    <a:pt x="16808" y="109"/>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62"/>
            <p:cNvSpPr/>
            <p:nvPr/>
          </p:nvSpPr>
          <p:spPr>
            <a:xfrm>
              <a:off x="4743225" y="4301975"/>
              <a:ext cx="304800" cy="14450"/>
            </a:xfrm>
            <a:custGeom>
              <a:rect b="b" l="l" r="r" t="t"/>
              <a:pathLst>
                <a:path extrusionOk="0" h="578" w="12192">
                  <a:moveTo>
                    <a:pt x="289" y="1"/>
                  </a:moveTo>
                  <a:cubicBezTo>
                    <a:pt x="145" y="1"/>
                    <a:pt x="0" y="109"/>
                    <a:pt x="0" y="289"/>
                  </a:cubicBezTo>
                  <a:cubicBezTo>
                    <a:pt x="0" y="469"/>
                    <a:pt x="145" y="578"/>
                    <a:pt x="289" y="578"/>
                  </a:cubicBezTo>
                  <a:lnTo>
                    <a:pt x="11903" y="578"/>
                  </a:lnTo>
                  <a:cubicBezTo>
                    <a:pt x="12047" y="578"/>
                    <a:pt x="12191" y="469"/>
                    <a:pt x="12191" y="289"/>
                  </a:cubicBezTo>
                  <a:cubicBezTo>
                    <a:pt x="12191" y="109"/>
                    <a:pt x="12047" y="1"/>
                    <a:pt x="11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62"/>
            <p:cNvSpPr/>
            <p:nvPr/>
          </p:nvSpPr>
          <p:spPr>
            <a:xfrm>
              <a:off x="5445625" y="4457975"/>
              <a:ext cx="94700" cy="15350"/>
            </a:xfrm>
            <a:custGeom>
              <a:rect b="b" l="l" r="r" t="t"/>
              <a:pathLst>
                <a:path extrusionOk="0" h="614" w="3788">
                  <a:moveTo>
                    <a:pt x="289" y="0"/>
                  </a:moveTo>
                  <a:cubicBezTo>
                    <a:pt x="145" y="0"/>
                    <a:pt x="1" y="144"/>
                    <a:pt x="1" y="289"/>
                  </a:cubicBezTo>
                  <a:cubicBezTo>
                    <a:pt x="1" y="469"/>
                    <a:pt x="145" y="613"/>
                    <a:pt x="289" y="613"/>
                  </a:cubicBezTo>
                  <a:lnTo>
                    <a:pt x="3463" y="613"/>
                  </a:lnTo>
                  <a:cubicBezTo>
                    <a:pt x="3643" y="613"/>
                    <a:pt x="3788" y="469"/>
                    <a:pt x="3788" y="289"/>
                  </a:cubicBezTo>
                  <a:cubicBezTo>
                    <a:pt x="3788" y="144"/>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62"/>
            <p:cNvSpPr/>
            <p:nvPr/>
          </p:nvSpPr>
          <p:spPr>
            <a:xfrm>
              <a:off x="5221125" y="4457975"/>
              <a:ext cx="174025" cy="15350"/>
            </a:xfrm>
            <a:custGeom>
              <a:rect b="b" l="l" r="r" t="t"/>
              <a:pathLst>
                <a:path extrusionOk="0" h="614" w="6961">
                  <a:moveTo>
                    <a:pt x="289" y="0"/>
                  </a:moveTo>
                  <a:cubicBezTo>
                    <a:pt x="144" y="0"/>
                    <a:pt x="0" y="144"/>
                    <a:pt x="0" y="289"/>
                  </a:cubicBezTo>
                  <a:cubicBezTo>
                    <a:pt x="0" y="469"/>
                    <a:pt x="144" y="613"/>
                    <a:pt x="289" y="613"/>
                  </a:cubicBezTo>
                  <a:lnTo>
                    <a:pt x="6672" y="613"/>
                  </a:lnTo>
                  <a:cubicBezTo>
                    <a:pt x="6817" y="613"/>
                    <a:pt x="6961" y="469"/>
                    <a:pt x="6961" y="289"/>
                  </a:cubicBezTo>
                  <a:cubicBezTo>
                    <a:pt x="6961" y="144"/>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62"/>
            <p:cNvSpPr/>
            <p:nvPr/>
          </p:nvSpPr>
          <p:spPr>
            <a:xfrm>
              <a:off x="4743225" y="4457975"/>
              <a:ext cx="384150" cy="15350"/>
            </a:xfrm>
            <a:custGeom>
              <a:rect b="b" l="l" r="r" t="t"/>
              <a:pathLst>
                <a:path extrusionOk="0" h="614" w="15366">
                  <a:moveTo>
                    <a:pt x="289" y="0"/>
                  </a:moveTo>
                  <a:cubicBezTo>
                    <a:pt x="145" y="0"/>
                    <a:pt x="0" y="144"/>
                    <a:pt x="0" y="289"/>
                  </a:cubicBezTo>
                  <a:cubicBezTo>
                    <a:pt x="0" y="469"/>
                    <a:pt x="145" y="613"/>
                    <a:pt x="289" y="613"/>
                  </a:cubicBezTo>
                  <a:lnTo>
                    <a:pt x="15077" y="613"/>
                  </a:lnTo>
                  <a:cubicBezTo>
                    <a:pt x="15221" y="613"/>
                    <a:pt x="15365" y="469"/>
                    <a:pt x="15365" y="289"/>
                  </a:cubicBezTo>
                  <a:cubicBezTo>
                    <a:pt x="15365" y="144"/>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62"/>
            <p:cNvSpPr/>
            <p:nvPr/>
          </p:nvSpPr>
          <p:spPr>
            <a:xfrm>
              <a:off x="5120125" y="4540925"/>
              <a:ext cx="420200" cy="15350"/>
            </a:xfrm>
            <a:custGeom>
              <a:rect b="b" l="l" r="r" t="t"/>
              <a:pathLst>
                <a:path extrusionOk="0" h="614" w="16808">
                  <a:moveTo>
                    <a:pt x="289" y="0"/>
                  </a:moveTo>
                  <a:cubicBezTo>
                    <a:pt x="109" y="0"/>
                    <a:pt x="1" y="145"/>
                    <a:pt x="1" y="325"/>
                  </a:cubicBezTo>
                  <a:cubicBezTo>
                    <a:pt x="1" y="469"/>
                    <a:pt x="109" y="613"/>
                    <a:pt x="289" y="613"/>
                  </a:cubicBezTo>
                  <a:lnTo>
                    <a:pt x="16483" y="613"/>
                  </a:lnTo>
                  <a:cubicBezTo>
                    <a:pt x="16663" y="613"/>
                    <a:pt x="16808" y="469"/>
                    <a:pt x="16808" y="325"/>
                  </a:cubicBezTo>
                  <a:cubicBezTo>
                    <a:pt x="16808" y="145"/>
                    <a:pt x="16663" y="0"/>
                    <a:pt x="16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62"/>
            <p:cNvSpPr/>
            <p:nvPr/>
          </p:nvSpPr>
          <p:spPr>
            <a:xfrm>
              <a:off x="4743225" y="4540925"/>
              <a:ext cx="304800" cy="15350"/>
            </a:xfrm>
            <a:custGeom>
              <a:rect b="b" l="l" r="r" t="t"/>
              <a:pathLst>
                <a:path extrusionOk="0" h="614" w="12192">
                  <a:moveTo>
                    <a:pt x="289" y="0"/>
                  </a:moveTo>
                  <a:cubicBezTo>
                    <a:pt x="145" y="0"/>
                    <a:pt x="0" y="145"/>
                    <a:pt x="0" y="325"/>
                  </a:cubicBezTo>
                  <a:cubicBezTo>
                    <a:pt x="0" y="469"/>
                    <a:pt x="145" y="613"/>
                    <a:pt x="289" y="613"/>
                  </a:cubicBezTo>
                  <a:lnTo>
                    <a:pt x="11903" y="613"/>
                  </a:lnTo>
                  <a:cubicBezTo>
                    <a:pt x="12047" y="613"/>
                    <a:pt x="12191" y="469"/>
                    <a:pt x="12191" y="325"/>
                  </a:cubicBezTo>
                  <a:cubicBezTo>
                    <a:pt x="12191" y="145"/>
                    <a:pt x="12047" y="0"/>
                    <a:pt x="119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62"/>
            <p:cNvSpPr/>
            <p:nvPr/>
          </p:nvSpPr>
          <p:spPr>
            <a:xfrm>
              <a:off x="5350950" y="4623875"/>
              <a:ext cx="189375" cy="15350"/>
            </a:xfrm>
            <a:custGeom>
              <a:rect b="b" l="l" r="r" t="t"/>
              <a:pathLst>
                <a:path extrusionOk="0" h="614" w="7575">
                  <a:moveTo>
                    <a:pt x="325" y="1"/>
                  </a:moveTo>
                  <a:cubicBezTo>
                    <a:pt x="145" y="1"/>
                    <a:pt x="1" y="145"/>
                    <a:pt x="1" y="325"/>
                  </a:cubicBezTo>
                  <a:cubicBezTo>
                    <a:pt x="1" y="469"/>
                    <a:pt x="145" y="614"/>
                    <a:pt x="325" y="614"/>
                  </a:cubicBezTo>
                  <a:lnTo>
                    <a:pt x="7250" y="614"/>
                  </a:lnTo>
                  <a:cubicBezTo>
                    <a:pt x="7430" y="614"/>
                    <a:pt x="7575" y="469"/>
                    <a:pt x="7575" y="325"/>
                  </a:cubicBezTo>
                  <a:cubicBezTo>
                    <a:pt x="7575" y="145"/>
                    <a:pt x="7430" y="1"/>
                    <a:pt x="7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62"/>
            <p:cNvSpPr/>
            <p:nvPr/>
          </p:nvSpPr>
          <p:spPr>
            <a:xfrm>
              <a:off x="4917250" y="4623875"/>
              <a:ext cx="376925" cy="15350"/>
            </a:xfrm>
            <a:custGeom>
              <a:rect b="b" l="l" r="r" t="t"/>
              <a:pathLst>
                <a:path extrusionOk="0" h="614" w="15077">
                  <a:moveTo>
                    <a:pt x="289" y="1"/>
                  </a:moveTo>
                  <a:cubicBezTo>
                    <a:pt x="109" y="1"/>
                    <a:pt x="0" y="145"/>
                    <a:pt x="0" y="325"/>
                  </a:cubicBezTo>
                  <a:cubicBezTo>
                    <a:pt x="0" y="469"/>
                    <a:pt x="109" y="614"/>
                    <a:pt x="289" y="614"/>
                  </a:cubicBezTo>
                  <a:lnTo>
                    <a:pt x="14752" y="614"/>
                  </a:lnTo>
                  <a:cubicBezTo>
                    <a:pt x="14932" y="614"/>
                    <a:pt x="15076" y="469"/>
                    <a:pt x="15076" y="325"/>
                  </a:cubicBezTo>
                  <a:cubicBezTo>
                    <a:pt x="15076" y="145"/>
                    <a:pt x="14932" y="1"/>
                    <a:pt x="147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62"/>
            <p:cNvSpPr/>
            <p:nvPr/>
          </p:nvSpPr>
          <p:spPr>
            <a:xfrm>
              <a:off x="4743225" y="4623875"/>
              <a:ext cx="109125" cy="15350"/>
            </a:xfrm>
            <a:custGeom>
              <a:rect b="b" l="l" r="r" t="t"/>
              <a:pathLst>
                <a:path extrusionOk="0" h="614" w="4365">
                  <a:moveTo>
                    <a:pt x="289" y="1"/>
                  </a:moveTo>
                  <a:cubicBezTo>
                    <a:pt x="145" y="1"/>
                    <a:pt x="0" y="145"/>
                    <a:pt x="0" y="325"/>
                  </a:cubicBezTo>
                  <a:cubicBezTo>
                    <a:pt x="0" y="469"/>
                    <a:pt x="145" y="614"/>
                    <a:pt x="289" y="614"/>
                  </a:cubicBezTo>
                  <a:lnTo>
                    <a:pt x="4076" y="614"/>
                  </a:lnTo>
                  <a:cubicBezTo>
                    <a:pt x="4220" y="614"/>
                    <a:pt x="4365" y="469"/>
                    <a:pt x="4365" y="325"/>
                  </a:cubicBezTo>
                  <a:cubicBezTo>
                    <a:pt x="4365" y="145"/>
                    <a:pt x="4220" y="1"/>
                    <a:pt x="4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62"/>
            <p:cNvSpPr/>
            <p:nvPr/>
          </p:nvSpPr>
          <p:spPr>
            <a:xfrm>
              <a:off x="5068725" y="4696900"/>
              <a:ext cx="471600" cy="15375"/>
            </a:xfrm>
            <a:custGeom>
              <a:rect b="b" l="l" r="r" t="t"/>
              <a:pathLst>
                <a:path extrusionOk="0" h="615" w="18864">
                  <a:moveTo>
                    <a:pt x="325" y="1"/>
                  </a:moveTo>
                  <a:cubicBezTo>
                    <a:pt x="145" y="1"/>
                    <a:pt x="1" y="145"/>
                    <a:pt x="1" y="289"/>
                  </a:cubicBezTo>
                  <a:cubicBezTo>
                    <a:pt x="1" y="470"/>
                    <a:pt x="145" y="614"/>
                    <a:pt x="325" y="614"/>
                  </a:cubicBezTo>
                  <a:lnTo>
                    <a:pt x="18539" y="614"/>
                  </a:lnTo>
                  <a:cubicBezTo>
                    <a:pt x="18719" y="614"/>
                    <a:pt x="18864" y="470"/>
                    <a:pt x="18864" y="289"/>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62"/>
            <p:cNvSpPr/>
            <p:nvPr/>
          </p:nvSpPr>
          <p:spPr>
            <a:xfrm>
              <a:off x="4743225" y="4696900"/>
              <a:ext cx="174050" cy="15375"/>
            </a:xfrm>
            <a:custGeom>
              <a:rect b="b" l="l" r="r" t="t"/>
              <a:pathLst>
                <a:path extrusionOk="0" h="615" w="6962">
                  <a:moveTo>
                    <a:pt x="289" y="1"/>
                  </a:moveTo>
                  <a:cubicBezTo>
                    <a:pt x="145" y="1"/>
                    <a:pt x="0" y="145"/>
                    <a:pt x="0" y="289"/>
                  </a:cubicBezTo>
                  <a:cubicBezTo>
                    <a:pt x="0" y="470"/>
                    <a:pt x="145" y="614"/>
                    <a:pt x="289" y="614"/>
                  </a:cubicBezTo>
                  <a:lnTo>
                    <a:pt x="6673" y="614"/>
                  </a:lnTo>
                  <a:cubicBezTo>
                    <a:pt x="6853" y="614"/>
                    <a:pt x="6961" y="470"/>
                    <a:pt x="6961" y="289"/>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62"/>
            <p:cNvSpPr/>
            <p:nvPr/>
          </p:nvSpPr>
          <p:spPr>
            <a:xfrm>
              <a:off x="5445625" y="4779875"/>
              <a:ext cx="94700" cy="15350"/>
            </a:xfrm>
            <a:custGeom>
              <a:rect b="b" l="l" r="r" t="t"/>
              <a:pathLst>
                <a:path extrusionOk="0" h="614" w="3788">
                  <a:moveTo>
                    <a:pt x="289" y="0"/>
                  </a:moveTo>
                  <a:cubicBezTo>
                    <a:pt x="145" y="0"/>
                    <a:pt x="1" y="144"/>
                    <a:pt x="1" y="325"/>
                  </a:cubicBezTo>
                  <a:cubicBezTo>
                    <a:pt x="1" y="469"/>
                    <a:pt x="145" y="613"/>
                    <a:pt x="289" y="613"/>
                  </a:cubicBezTo>
                  <a:lnTo>
                    <a:pt x="3463" y="613"/>
                  </a:lnTo>
                  <a:cubicBezTo>
                    <a:pt x="3643" y="613"/>
                    <a:pt x="3788" y="469"/>
                    <a:pt x="3788" y="325"/>
                  </a:cubicBezTo>
                  <a:cubicBezTo>
                    <a:pt x="3788" y="144"/>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62"/>
            <p:cNvSpPr/>
            <p:nvPr/>
          </p:nvSpPr>
          <p:spPr>
            <a:xfrm>
              <a:off x="5221125" y="4779875"/>
              <a:ext cx="174025" cy="15350"/>
            </a:xfrm>
            <a:custGeom>
              <a:rect b="b" l="l" r="r" t="t"/>
              <a:pathLst>
                <a:path extrusionOk="0" h="614" w="6961">
                  <a:moveTo>
                    <a:pt x="289" y="0"/>
                  </a:moveTo>
                  <a:cubicBezTo>
                    <a:pt x="144" y="0"/>
                    <a:pt x="0" y="144"/>
                    <a:pt x="0" y="325"/>
                  </a:cubicBezTo>
                  <a:cubicBezTo>
                    <a:pt x="0" y="469"/>
                    <a:pt x="144" y="613"/>
                    <a:pt x="289" y="613"/>
                  </a:cubicBezTo>
                  <a:lnTo>
                    <a:pt x="6672" y="613"/>
                  </a:lnTo>
                  <a:cubicBezTo>
                    <a:pt x="6817" y="613"/>
                    <a:pt x="6961" y="469"/>
                    <a:pt x="6961" y="325"/>
                  </a:cubicBezTo>
                  <a:cubicBezTo>
                    <a:pt x="6961" y="144"/>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62"/>
            <p:cNvSpPr/>
            <p:nvPr/>
          </p:nvSpPr>
          <p:spPr>
            <a:xfrm>
              <a:off x="4743225" y="4779875"/>
              <a:ext cx="384150" cy="15350"/>
            </a:xfrm>
            <a:custGeom>
              <a:rect b="b" l="l" r="r" t="t"/>
              <a:pathLst>
                <a:path extrusionOk="0" h="614" w="15366">
                  <a:moveTo>
                    <a:pt x="289" y="0"/>
                  </a:moveTo>
                  <a:cubicBezTo>
                    <a:pt x="145" y="0"/>
                    <a:pt x="0" y="144"/>
                    <a:pt x="0" y="325"/>
                  </a:cubicBezTo>
                  <a:cubicBezTo>
                    <a:pt x="0" y="469"/>
                    <a:pt x="145" y="613"/>
                    <a:pt x="289" y="613"/>
                  </a:cubicBezTo>
                  <a:lnTo>
                    <a:pt x="15077" y="613"/>
                  </a:lnTo>
                  <a:cubicBezTo>
                    <a:pt x="15221" y="613"/>
                    <a:pt x="15365" y="469"/>
                    <a:pt x="15365" y="325"/>
                  </a:cubicBezTo>
                  <a:cubicBezTo>
                    <a:pt x="15365" y="144"/>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62"/>
            <p:cNvSpPr/>
            <p:nvPr/>
          </p:nvSpPr>
          <p:spPr>
            <a:xfrm>
              <a:off x="5619650" y="3718600"/>
              <a:ext cx="671775" cy="1228275"/>
            </a:xfrm>
            <a:custGeom>
              <a:rect b="b" l="l" r="r" t="t"/>
              <a:pathLst>
                <a:path extrusionOk="0" h="49131" w="26871">
                  <a:moveTo>
                    <a:pt x="17529" y="0"/>
                  </a:moveTo>
                  <a:cubicBezTo>
                    <a:pt x="17385" y="0"/>
                    <a:pt x="17277" y="108"/>
                    <a:pt x="17241" y="253"/>
                  </a:cubicBezTo>
                  <a:lnTo>
                    <a:pt x="12408" y="36428"/>
                  </a:lnTo>
                  <a:lnTo>
                    <a:pt x="8440" y="16302"/>
                  </a:lnTo>
                  <a:cubicBezTo>
                    <a:pt x="8404" y="16158"/>
                    <a:pt x="8296" y="16050"/>
                    <a:pt x="8152" y="16050"/>
                  </a:cubicBezTo>
                  <a:cubicBezTo>
                    <a:pt x="7972" y="16050"/>
                    <a:pt x="7863" y="16158"/>
                    <a:pt x="7863" y="16302"/>
                  </a:cubicBezTo>
                  <a:lnTo>
                    <a:pt x="4870" y="43569"/>
                  </a:lnTo>
                  <a:lnTo>
                    <a:pt x="2958" y="38159"/>
                  </a:lnTo>
                  <a:cubicBezTo>
                    <a:pt x="2927" y="38065"/>
                    <a:pt x="2815" y="37972"/>
                    <a:pt x="2691" y="37972"/>
                  </a:cubicBezTo>
                  <a:cubicBezTo>
                    <a:pt x="2672" y="37972"/>
                    <a:pt x="2653" y="37974"/>
                    <a:pt x="2634" y="37979"/>
                  </a:cubicBezTo>
                  <a:cubicBezTo>
                    <a:pt x="2525" y="37979"/>
                    <a:pt x="2417" y="38087"/>
                    <a:pt x="2381" y="38195"/>
                  </a:cubicBezTo>
                  <a:lnTo>
                    <a:pt x="37" y="48763"/>
                  </a:lnTo>
                  <a:cubicBezTo>
                    <a:pt x="1" y="48943"/>
                    <a:pt x="109" y="49087"/>
                    <a:pt x="253" y="49124"/>
                  </a:cubicBezTo>
                  <a:cubicBezTo>
                    <a:pt x="277" y="49128"/>
                    <a:pt x="300" y="49131"/>
                    <a:pt x="322" y="49131"/>
                  </a:cubicBezTo>
                  <a:cubicBezTo>
                    <a:pt x="470" y="49131"/>
                    <a:pt x="582" y="49032"/>
                    <a:pt x="614" y="48907"/>
                  </a:cubicBezTo>
                  <a:lnTo>
                    <a:pt x="2742" y="39349"/>
                  </a:lnTo>
                  <a:lnTo>
                    <a:pt x="4725" y="45012"/>
                  </a:lnTo>
                  <a:cubicBezTo>
                    <a:pt x="4798" y="45156"/>
                    <a:pt x="4906" y="45228"/>
                    <a:pt x="5050" y="45228"/>
                  </a:cubicBezTo>
                  <a:cubicBezTo>
                    <a:pt x="5194" y="45192"/>
                    <a:pt x="5303" y="45084"/>
                    <a:pt x="5303" y="44940"/>
                  </a:cubicBezTo>
                  <a:lnTo>
                    <a:pt x="8224" y="18358"/>
                  </a:lnTo>
                  <a:lnTo>
                    <a:pt x="12155" y="38339"/>
                  </a:lnTo>
                  <a:cubicBezTo>
                    <a:pt x="12191" y="38484"/>
                    <a:pt x="12300" y="38556"/>
                    <a:pt x="12444" y="38556"/>
                  </a:cubicBezTo>
                  <a:cubicBezTo>
                    <a:pt x="12624" y="38556"/>
                    <a:pt x="12732" y="38448"/>
                    <a:pt x="12732" y="38303"/>
                  </a:cubicBezTo>
                  <a:lnTo>
                    <a:pt x="17529" y="2633"/>
                  </a:lnTo>
                  <a:lnTo>
                    <a:pt x="22723" y="44182"/>
                  </a:lnTo>
                  <a:cubicBezTo>
                    <a:pt x="22723" y="44291"/>
                    <a:pt x="22831" y="44399"/>
                    <a:pt x="22975" y="44435"/>
                  </a:cubicBezTo>
                  <a:cubicBezTo>
                    <a:pt x="22995" y="44441"/>
                    <a:pt x="23015" y="44444"/>
                    <a:pt x="23036" y="44444"/>
                  </a:cubicBezTo>
                  <a:cubicBezTo>
                    <a:pt x="23131" y="44444"/>
                    <a:pt x="23234" y="44380"/>
                    <a:pt x="23264" y="44291"/>
                  </a:cubicBezTo>
                  <a:lnTo>
                    <a:pt x="25176" y="40792"/>
                  </a:lnTo>
                  <a:lnTo>
                    <a:pt x="26258" y="48474"/>
                  </a:lnTo>
                  <a:cubicBezTo>
                    <a:pt x="26258" y="48631"/>
                    <a:pt x="26367" y="48734"/>
                    <a:pt x="26514" y="48734"/>
                  </a:cubicBezTo>
                  <a:cubicBezTo>
                    <a:pt x="26536" y="48734"/>
                    <a:pt x="26559" y="48731"/>
                    <a:pt x="26582" y="48727"/>
                  </a:cubicBezTo>
                  <a:cubicBezTo>
                    <a:pt x="26726" y="48727"/>
                    <a:pt x="26871" y="48583"/>
                    <a:pt x="26835" y="48402"/>
                  </a:cubicBezTo>
                  <a:lnTo>
                    <a:pt x="25680" y="39782"/>
                  </a:lnTo>
                  <a:cubicBezTo>
                    <a:pt x="25644" y="39674"/>
                    <a:pt x="25536" y="39566"/>
                    <a:pt x="25428" y="39530"/>
                  </a:cubicBezTo>
                  <a:cubicBezTo>
                    <a:pt x="25284" y="39530"/>
                    <a:pt x="25176" y="39566"/>
                    <a:pt x="25103" y="39674"/>
                  </a:cubicBezTo>
                  <a:lnTo>
                    <a:pt x="23192" y="43172"/>
                  </a:lnTo>
                  <a:lnTo>
                    <a:pt x="17854" y="289"/>
                  </a:lnTo>
                  <a:cubicBezTo>
                    <a:pt x="17818" y="108"/>
                    <a:pt x="17710" y="0"/>
                    <a:pt x="17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62"/>
            <p:cNvSpPr/>
            <p:nvPr/>
          </p:nvSpPr>
          <p:spPr>
            <a:xfrm>
              <a:off x="4803625" y="3226950"/>
              <a:ext cx="1458050" cy="440500"/>
            </a:xfrm>
            <a:custGeom>
              <a:rect b="b" l="l" r="r" t="t"/>
              <a:pathLst>
                <a:path extrusionOk="0" h="17620" w="58322">
                  <a:moveTo>
                    <a:pt x="57979" y="1"/>
                  </a:moveTo>
                  <a:cubicBezTo>
                    <a:pt x="57907" y="1"/>
                    <a:pt x="57835" y="28"/>
                    <a:pt x="57780" y="82"/>
                  </a:cubicBezTo>
                  <a:lnTo>
                    <a:pt x="44508" y="14112"/>
                  </a:lnTo>
                  <a:lnTo>
                    <a:pt x="32281" y="4879"/>
                  </a:lnTo>
                  <a:cubicBezTo>
                    <a:pt x="32216" y="4846"/>
                    <a:pt x="32151" y="4828"/>
                    <a:pt x="32090" y="4828"/>
                  </a:cubicBezTo>
                  <a:cubicBezTo>
                    <a:pt x="32014" y="4828"/>
                    <a:pt x="31944" y="4855"/>
                    <a:pt x="31884" y="4915"/>
                  </a:cubicBezTo>
                  <a:lnTo>
                    <a:pt x="23697" y="12344"/>
                  </a:lnTo>
                  <a:lnTo>
                    <a:pt x="13995" y="3652"/>
                  </a:lnTo>
                  <a:cubicBezTo>
                    <a:pt x="13941" y="3598"/>
                    <a:pt x="13869" y="3571"/>
                    <a:pt x="13797" y="3571"/>
                  </a:cubicBezTo>
                  <a:cubicBezTo>
                    <a:pt x="13724" y="3571"/>
                    <a:pt x="13652" y="3598"/>
                    <a:pt x="13598" y="3652"/>
                  </a:cubicBezTo>
                  <a:lnTo>
                    <a:pt x="145" y="17105"/>
                  </a:lnTo>
                  <a:cubicBezTo>
                    <a:pt x="1" y="17214"/>
                    <a:pt x="1" y="17430"/>
                    <a:pt x="145" y="17538"/>
                  </a:cubicBezTo>
                  <a:cubicBezTo>
                    <a:pt x="199" y="17592"/>
                    <a:pt x="271" y="17619"/>
                    <a:pt x="344" y="17619"/>
                  </a:cubicBezTo>
                  <a:cubicBezTo>
                    <a:pt x="416" y="17619"/>
                    <a:pt x="488" y="17592"/>
                    <a:pt x="542" y="17538"/>
                  </a:cubicBezTo>
                  <a:lnTo>
                    <a:pt x="13815" y="4265"/>
                  </a:lnTo>
                  <a:lnTo>
                    <a:pt x="23517" y="12958"/>
                  </a:lnTo>
                  <a:cubicBezTo>
                    <a:pt x="23571" y="13012"/>
                    <a:pt x="23643" y="13039"/>
                    <a:pt x="23715" y="13039"/>
                  </a:cubicBezTo>
                  <a:cubicBezTo>
                    <a:pt x="23787" y="13039"/>
                    <a:pt x="23859" y="13012"/>
                    <a:pt x="23913" y="12958"/>
                  </a:cubicBezTo>
                  <a:lnTo>
                    <a:pt x="32101" y="5528"/>
                  </a:lnTo>
                  <a:lnTo>
                    <a:pt x="44327" y="14761"/>
                  </a:lnTo>
                  <a:cubicBezTo>
                    <a:pt x="44388" y="14806"/>
                    <a:pt x="44455" y="14826"/>
                    <a:pt x="44520" y="14826"/>
                  </a:cubicBezTo>
                  <a:cubicBezTo>
                    <a:pt x="44610" y="14826"/>
                    <a:pt x="44697" y="14788"/>
                    <a:pt x="44760" y="14725"/>
                  </a:cubicBezTo>
                  <a:lnTo>
                    <a:pt x="58213" y="514"/>
                  </a:lnTo>
                  <a:cubicBezTo>
                    <a:pt x="58321" y="406"/>
                    <a:pt x="58321" y="190"/>
                    <a:pt x="58177" y="82"/>
                  </a:cubicBezTo>
                  <a:cubicBezTo>
                    <a:pt x="58123" y="28"/>
                    <a:pt x="58051" y="1"/>
                    <a:pt x="579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62"/>
            <p:cNvSpPr/>
            <p:nvPr/>
          </p:nvSpPr>
          <p:spPr>
            <a:xfrm>
              <a:off x="5103900" y="3278575"/>
              <a:ext cx="89275" cy="89275"/>
            </a:xfrm>
            <a:custGeom>
              <a:rect b="b" l="l" r="r" t="t"/>
              <a:pathLst>
                <a:path extrusionOk="0" h="3571" w="3571">
                  <a:moveTo>
                    <a:pt x="1804" y="0"/>
                  </a:moveTo>
                  <a:cubicBezTo>
                    <a:pt x="794" y="0"/>
                    <a:pt x="0" y="830"/>
                    <a:pt x="0" y="1804"/>
                  </a:cubicBezTo>
                  <a:cubicBezTo>
                    <a:pt x="0" y="2778"/>
                    <a:pt x="794" y="3571"/>
                    <a:pt x="1804" y="3571"/>
                  </a:cubicBezTo>
                  <a:cubicBezTo>
                    <a:pt x="2777" y="3571"/>
                    <a:pt x="3571" y="2778"/>
                    <a:pt x="3571" y="1804"/>
                  </a:cubicBezTo>
                  <a:cubicBezTo>
                    <a:pt x="3571" y="830"/>
                    <a:pt x="2777" y="0"/>
                    <a:pt x="1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62"/>
            <p:cNvSpPr/>
            <p:nvPr/>
          </p:nvSpPr>
          <p:spPr>
            <a:xfrm>
              <a:off x="5096675" y="3271350"/>
              <a:ext cx="103725" cy="103725"/>
            </a:xfrm>
            <a:custGeom>
              <a:rect b="b" l="l" r="r" t="t"/>
              <a:pathLst>
                <a:path extrusionOk="0" h="4149" w="4149">
                  <a:moveTo>
                    <a:pt x="2093" y="614"/>
                  </a:moveTo>
                  <a:cubicBezTo>
                    <a:pt x="2886" y="614"/>
                    <a:pt x="3571" y="1263"/>
                    <a:pt x="3571" y="2093"/>
                  </a:cubicBezTo>
                  <a:cubicBezTo>
                    <a:pt x="3571" y="2886"/>
                    <a:pt x="2886" y="3571"/>
                    <a:pt x="2093" y="3571"/>
                  </a:cubicBezTo>
                  <a:cubicBezTo>
                    <a:pt x="1263" y="3571"/>
                    <a:pt x="614" y="2886"/>
                    <a:pt x="614" y="2093"/>
                  </a:cubicBezTo>
                  <a:cubicBezTo>
                    <a:pt x="614" y="1263"/>
                    <a:pt x="1263" y="614"/>
                    <a:pt x="2093" y="614"/>
                  </a:cubicBezTo>
                  <a:close/>
                  <a:moveTo>
                    <a:pt x="2093" y="1"/>
                  </a:moveTo>
                  <a:cubicBezTo>
                    <a:pt x="939" y="1"/>
                    <a:pt x="1" y="939"/>
                    <a:pt x="1" y="2093"/>
                  </a:cubicBezTo>
                  <a:cubicBezTo>
                    <a:pt x="1" y="3247"/>
                    <a:pt x="939"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62"/>
            <p:cNvSpPr/>
            <p:nvPr/>
          </p:nvSpPr>
          <p:spPr>
            <a:xfrm>
              <a:off x="5561050" y="3311025"/>
              <a:ext cx="89275" cy="88400"/>
            </a:xfrm>
            <a:custGeom>
              <a:rect b="b" l="l" r="r" t="t"/>
              <a:pathLst>
                <a:path extrusionOk="0" h="3536" w="3571">
                  <a:moveTo>
                    <a:pt x="1804" y="1"/>
                  </a:moveTo>
                  <a:cubicBezTo>
                    <a:pt x="794" y="1"/>
                    <a:pt x="0" y="794"/>
                    <a:pt x="0" y="1768"/>
                  </a:cubicBezTo>
                  <a:cubicBezTo>
                    <a:pt x="0" y="2742"/>
                    <a:pt x="794" y="3535"/>
                    <a:pt x="1804" y="3535"/>
                  </a:cubicBezTo>
                  <a:cubicBezTo>
                    <a:pt x="2777" y="3535"/>
                    <a:pt x="3571" y="2742"/>
                    <a:pt x="3571" y="1768"/>
                  </a:cubicBezTo>
                  <a:cubicBezTo>
                    <a:pt x="3571" y="794"/>
                    <a:pt x="2777" y="1"/>
                    <a:pt x="18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62"/>
            <p:cNvSpPr/>
            <p:nvPr/>
          </p:nvSpPr>
          <p:spPr>
            <a:xfrm>
              <a:off x="5553825" y="3302925"/>
              <a:ext cx="103725" cy="104600"/>
            </a:xfrm>
            <a:custGeom>
              <a:rect b="b" l="l" r="r" t="t"/>
              <a:pathLst>
                <a:path extrusionOk="0" h="4184" w="4149">
                  <a:moveTo>
                    <a:pt x="2093" y="613"/>
                  </a:moveTo>
                  <a:cubicBezTo>
                    <a:pt x="2886" y="613"/>
                    <a:pt x="3535" y="1263"/>
                    <a:pt x="3535" y="2092"/>
                  </a:cubicBezTo>
                  <a:cubicBezTo>
                    <a:pt x="3535" y="2922"/>
                    <a:pt x="2886" y="3571"/>
                    <a:pt x="2093" y="3571"/>
                  </a:cubicBezTo>
                  <a:cubicBezTo>
                    <a:pt x="1263" y="3571"/>
                    <a:pt x="614" y="2922"/>
                    <a:pt x="614" y="2092"/>
                  </a:cubicBezTo>
                  <a:cubicBezTo>
                    <a:pt x="614" y="1263"/>
                    <a:pt x="1263" y="613"/>
                    <a:pt x="2093" y="613"/>
                  </a:cubicBezTo>
                  <a:close/>
                  <a:moveTo>
                    <a:pt x="2093" y="0"/>
                  </a:moveTo>
                  <a:cubicBezTo>
                    <a:pt x="939" y="0"/>
                    <a:pt x="1" y="938"/>
                    <a:pt x="1" y="2092"/>
                  </a:cubicBezTo>
                  <a:cubicBezTo>
                    <a:pt x="1" y="3246"/>
                    <a:pt x="939" y="4184"/>
                    <a:pt x="2093" y="4184"/>
                  </a:cubicBezTo>
                  <a:cubicBezTo>
                    <a:pt x="3211" y="4184"/>
                    <a:pt x="4148" y="3246"/>
                    <a:pt x="4148" y="2092"/>
                  </a:cubicBezTo>
                  <a:cubicBezTo>
                    <a:pt x="4148" y="938"/>
                    <a:pt x="3211" y="0"/>
                    <a:pt x="2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62"/>
            <p:cNvSpPr/>
            <p:nvPr/>
          </p:nvSpPr>
          <p:spPr>
            <a:xfrm>
              <a:off x="5872125" y="3545475"/>
              <a:ext cx="89300" cy="89275"/>
            </a:xfrm>
            <a:custGeom>
              <a:rect b="b" l="l" r="r" t="t"/>
              <a:pathLst>
                <a:path extrusionOk="0" h="3571" w="3572">
                  <a:moveTo>
                    <a:pt x="1768" y="0"/>
                  </a:moveTo>
                  <a:cubicBezTo>
                    <a:pt x="794" y="0"/>
                    <a:pt x="0" y="794"/>
                    <a:pt x="0" y="1768"/>
                  </a:cubicBezTo>
                  <a:cubicBezTo>
                    <a:pt x="0" y="2777"/>
                    <a:pt x="794" y="3571"/>
                    <a:pt x="1768" y="3571"/>
                  </a:cubicBezTo>
                  <a:cubicBezTo>
                    <a:pt x="2778" y="3571"/>
                    <a:pt x="3571" y="2777"/>
                    <a:pt x="3571" y="1768"/>
                  </a:cubicBezTo>
                  <a:cubicBezTo>
                    <a:pt x="3571" y="794"/>
                    <a:pt x="2778" y="0"/>
                    <a:pt x="17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62"/>
            <p:cNvSpPr/>
            <p:nvPr/>
          </p:nvSpPr>
          <p:spPr>
            <a:xfrm>
              <a:off x="5864900" y="3538250"/>
              <a:ext cx="103725" cy="103725"/>
            </a:xfrm>
            <a:custGeom>
              <a:rect b="b" l="l" r="r" t="t"/>
              <a:pathLst>
                <a:path extrusionOk="0" h="4149" w="4149">
                  <a:moveTo>
                    <a:pt x="2057" y="578"/>
                  </a:moveTo>
                  <a:cubicBezTo>
                    <a:pt x="2886" y="614"/>
                    <a:pt x="3535" y="1263"/>
                    <a:pt x="3535" y="2057"/>
                  </a:cubicBezTo>
                  <a:cubicBezTo>
                    <a:pt x="3535" y="2886"/>
                    <a:pt x="2886" y="3535"/>
                    <a:pt x="2057" y="3535"/>
                  </a:cubicBezTo>
                  <a:cubicBezTo>
                    <a:pt x="1263" y="3535"/>
                    <a:pt x="614" y="2886"/>
                    <a:pt x="614" y="2057"/>
                  </a:cubicBezTo>
                  <a:cubicBezTo>
                    <a:pt x="614" y="1263"/>
                    <a:pt x="1263" y="614"/>
                    <a:pt x="2057" y="578"/>
                  </a:cubicBezTo>
                  <a:close/>
                  <a:moveTo>
                    <a:pt x="2057" y="1"/>
                  </a:moveTo>
                  <a:cubicBezTo>
                    <a:pt x="939" y="1"/>
                    <a:pt x="1" y="938"/>
                    <a:pt x="1" y="2057"/>
                  </a:cubicBezTo>
                  <a:cubicBezTo>
                    <a:pt x="1" y="3211"/>
                    <a:pt x="939" y="4148"/>
                    <a:pt x="2057" y="4148"/>
                  </a:cubicBezTo>
                  <a:cubicBezTo>
                    <a:pt x="3211" y="4148"/>
                    <a:pt x="4149" y="3211"/>
                    <a:pt x="4149" y="2057"/>
                  </a:cubicBezTo>
                  <a:cubicBezTo>
                    <a:pt x="4149" y="938"/>
                    <a:pt x="3211" y="1"/>
                    <a:pt x="2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62"/>
            <p:cNvSpPr/>
            <p:nvPr/>
          </p:nvSpPr>
          <p:spPr>
            <a:xfrm>
              <a:off x="6202150" y="3190200"/>
              <a:ext cx="89275" cy="88400"/>
            </a:xfrm>
            <a:custGeom>
              <a:rect b="b" l="l" r="r" t="t"/>
              <a:pathLst>
                <a:path extrusionOk="0" h="3536" w="3571">
                  <a:moveTo>
                    <a:pt x="1803" y="1"/>
                  </a:moveTo>
                  <a:cubicBezTo>
                    <a:pt x="793" y="1"/>
                    <a:pt x="0" y="794"/>
                    <a:pt x="0" y="1768"/>
                  </a:cubicBezTo>
                  <a:cubicBezTo>
                    <a:pt x="0" y="2742"/>
                    <a:pt x="793" y="3535"/>
                    <a:pt x="1803" y="3535"/>
                  </a:cubicBezTo>
                  <a:cubicBezTo>
                    <a:pt x="2777" y="3535"/>
                    <a:pt x="3571" y="2742"/>
                    <a:pt x="3571" y="1768"/>
                  </a:cubicBezTo>
                  <a:cubicBezTo>
                    <a:pt x="3571" y="794"/>
                    <a:pt x="2777" y="1"/>
                    <a:pt x="1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62"/>
            <p:cNvSpPr/>
            <p:nvPr/>
          </p:nvSpPr>
          <p:spPr>
            <a:xfrm>
              <a:off x="6194925" y="3183000"/>
              <a:ext cx="103725" cy="103700"/>
            </a:xfrm>
            <a:custGeom>
              <a:rect b="b" l="l" r="r" t="t"/>
              <a:pathLst>
                <a:path extrusionOk="0" h="4148" w="4149">
                  <a:moveTo>
                    <a:pt x="2092" y="577"/>
                  </a:moveTo>
                  <a:cubicBezTo>
                    <a:pt x="2886" y="577"/>
                    <a:pt x="3535" y="1263"/>
                    <a:pt x="3535" y="2056"/>
                  </a:cubicBezTo>
                  <a:cubicBezTo>
                    <a:pt x="3535" y="2886"/>
                    <a:pt x="2886" y="3535"/>
                    <a:pt x="2092" y="3535"/>
                  </a:cubicBezTo>
                  <a:cubicBezTo>
                    <a:pt x="1263" y="3535"/>
                    <a:pt x="614" y="2886"/>
                    <a:pt x="614" y="2056"/>
                  </a:cubicBezTo>
                  <a:cubicBezTo>
                    <a:pt x="614" y="1263"/>
                    <a:pt x="1263" y="577"/>
                    <a:pt x="2092" y="577"/>
                  </a:cubicBezTo>
                  <a:close/>
                  <a:moveTo>
                    <a:pt x="2092" y="0"/>
                  </a:moveTo>
                  <a:cubicBezTo>
                    <a:pt x="938" y="0"/>
                    <a:pt x="0" y="902"/>
                    <a:pt x="0" y="2056"/>
                  </a:cubicBezTo>
                  <a:cubicBezTo>
                    <a:pt x="0" y="3210"/>
                    <a:pt x="938" y="4148"/>
                    <a:pt x="2092" y="4148"/>
                  </a:cubicBezTo>
                  <a:cubicBezTo>
                    <a:pt x="3210" y="4148"/>
                    <a:pt x="4148" y="3210"/>
                    <a:pt x="4148" y="2056"/>
                  </a:cubicBezTo>
                  <a:cubicBezTo>
                    <a:pt x="4148" y="902"/>
                    <a:pt x="3210" y="0"/>
                    <a:pt x="2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62"/>
            <p:cNvSpPr/>
            <p:nvPr/>
          </p:nvSpPr>
          <p:spPr>
            <a:xfrm>
              <a:off x="4767575" y="3615800"/>
              <a:ext cx="89275" cy="88400"/>
            </a:xfrm>
            <a:custGeom>
              <a:rect b="b" l="l" r="r" t="t"/>
              <a:pathLst>
                <a:path extrusionOk="0" h="3536" w="3571">
                  <a:moveTo>
                    <a:pt x="1804" y="0"/>
                  </a:moveTo>
                  <a:cubicBezTo>
                    <a:pt x="794" y="0"/>
                    <a:pt x="0" y="794"/>
                    <a:pt x="0" y="1768"/>
                  </a:cubicBezTo>
                  <a:cubicBezTo>
                    <a:pt x="0" y="2742"/>
                    <a:pt x="794" y="3535"/>
                    <a:pt x="1804" y="3535"/>
                  </a:cubicBezTo>
                  <a:cubicBezTo>
                    <a:pt x="2777" y="3535"/>
                    <a:pt x="3571" y="2742"/>
                    <a:pt x="3571" y="1768"/>
                  </a:cubicBezTo>
                  <a:cubicBezTo>
                    <a:pt x="3571" y="794"/>
                    <a:pt x="2777" y="0"/>
                    <a:pt x="1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62"/>
            <p:cNvSpPr/>
            <p:nvPr/>
          </p:nvSpPr>
          <p:spPr>
            <a:xfrm>
              <a:off x="4760350" y="3607675"/>
              <a:ext cx="103725" cy="103725"/>
            </a:xfrm>
            <a:custGeom>
              <a:rect b="b" l="l" r="r" t="t"/>
              <a:pathLst>
                <a:path extrusionOk="0" h="4149" w="4149">
                  <a:moveTo>
                    <a:pt x="2093" y="614"/>
                  </a:moveTo>
                  <a:cubicBezTo>
                    <a:pt x="2886" y="614"/>
                    <a:pt x="3535" y="1263"/>
                    <a:pt x="3571" y="2093"/>
                  </a:cubicBezTo>
                  <a:cubicBezTo>
                    <a:pt x="3535" y="2886"/>
                    <a:pt x="2886" y="3572"/>
                    <a:pt x="2093" y="3572"/>
                  </a:cubicBezTo>
                  <a:cubicBezTo>
                    <a:pt x="1263" y="3572"/>
                    <a:pt x="614" y="2886"/>
                    <a:pt x="614" y="2093"/>
                  </a:cubicBezTo>
                  <a:cubicBezTo>
                    <a:pt x="614" y="1263"/>
                    <a:pt x="1263" y="614"/>
                    <a:pt x="2093" y="614"/>
                  </a:cubicBezTo>
                  <a:close/>
                  <a:moveTo>
                    <a:pt x="2093" y="1"/>
                  </a:moveTo>
                  <a:cubicBezTo>
                    <a:pt x="938" y="1"/>
                    <a:pt x="1" y="939"/>
                    <a:pt x="1" y="2093"/>
                  </a:cubicBezTo>
                  <a:cubicBezTo>
                    <a:pt x="1" y="3247"/>
                    <a:pt x="938"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62"/>
            <p:cNvSpPr/>
            <p:nvPr/>
          </p:nvSpPr>
          <p:spPr>
            <a:xfrm>
              <a:off x="5351850" y="3488650"/>
              <a:ext cx="89300" cy="88400"/>
            </a:xfrm>
            <a:custGeom>
              <a:rect b="b" l="l" r="r" t="t"/>
              <a:pathLst>
                <a:path extrusionOk="0" h="3536" w="3572">
                  <a:moveTo>
                    <a:pt x="1768" y="1"/>
                  </a:moveTo>
                  <a:cubicBezTo>
                    <a:pt x="794" y="1"/>
                    <a:pt x="1" y="794"/>
                    <a:pt x="1" y="1768"/>
                  </a:cubicBezTo>
                  <a:cubicBezTo>
                    <a:pt x="1" y="2742"/>
                    <a:pt x="794" y="3536"/>
                    <a:pt x="1768" y="3536"/>
                  </a:cubicBezTo>
                  <a:cubicBezTo>
                    <a:pt x="2742" y="3536"/>
                    <a:pt x="3571" y="2742"/>
                    <a:pt x="3571" y="1768"/>
                  </a:cubicBezTo>
                  <a:cubicBezTo>
                    <a:pt x="3571" y="794"/>
                    <a:pt x="2742" y="1"/>
                    <a:pt x="17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62"/>
            <p:cNvSpPr/>
            <p:nvPr/>
          </p:nvSpPr>
          <p:spPr>
            <a:xfrm>
              <a:off x="5344650" y="3480550"/>
              <a:ext cx="103700" cy="104625"/>
            </a:xfrm>
            <a:custGeom>
              <a:rect b="b" l="l" r="r" t="t"/>
              <a:pathLst>
                <a:path extrusionOk="0" h="4185" w="4148">
                  <a:moveTo>
                    <a:pt x="2056" y="614"/>
                  </a:moveTo>
                  <a:cubicBezTo>
                    <a:pt x="2886" y="614"/>
                    <a:pt x="3535" y="1263"/>
                    <a:pt x="3535" y="2092"/>
                  </a:cubicBezTo>
                  <a:cubicBezTo>
                    <a:pt x="3535" y="2922"/>
                    <a:pt x="2886" y="3571"/>
                    <a:pt x="2056" y="3571"/>
                  </a:cubicBezTo>
                  <a:cubicBezTo>
                    <a:pt x="1263" y="3571"/>
                    <a:pt x="577" y="2922"/>
                    <a:pt x="577" y="2092"/>
                  </a:cubicBezTo>
                  <a:cubicBezTo>
                    <a:pt x="577" y="1263"/>
                    <a:pt x="1263" y="614"/>
                    <a:pt x="2056" y="614"/>
                  </a:cubicBezTo>
                  <a:close/>
                  <a:moveTo>
                    <a:pt x="2056" y="0"/>
                  </a:moveTo>
                  <a:cubicBezTo>
                    <a:pt x="902" y="0"/>
                    <a:pt x="0" y="938"/>
                    <a:pt x="0" y="2092"/>
                  </a:cubicBezTo>
                  <a:cubicBezTo>
                    <a:pt x="0" y="3246"/>
                    <a:pt x="902" y="4184"/>
                    <a:pt x="2056" y="4184"/>
                  </a:cubicBezTo>
                  <a:cubicBezTo>
                    <a:pt x="3210" y="4184"/>
                    <a:pt x="4148" y="3246"/>
                    <a:pt x="4148" y="2092"/>
                  </a:cubicBezTo>
                  <a:cubicBezTo>
                    <a:pt x="4148" y="938"/>
                    <a:pt x="3210" y="0"/>
                    <a:pt x="2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62"/>
            <p:cNvSpPr/>
            <p:nvPr/>
          </p:nvSpPr>
          <p:spPr>
            <a:xfrm>
              <a:off x="2393450" y="2124425"/>
              <a:ext cx="147900" cy="90200"/>
            </a:xfrm>
            <a:custGeom>
              <a:rect b="b" l="l" r="r" t="t"/>
              <a:pathLst>
                <a:path extrusionOk="0" h="3608" w="5916">
                  <a:moveTo>
                    <a:pt x="5563" y="0"/>
                  </a:moveTo>
                  <a:cubicBezTo>
                    <a:pt x="5511" y="0"/>
                    <a:pt x="5459" y="12"/>
                    <a:pt x="5411" y="36"/>
                  </a:cubicBezTo>
                  <a:lnTo>
                    <a:pt x="181" y="3066"/>
                  </a:lnTo>
                  <a:cubicBezTo>
                    <a:pt x="37" y="3138"/>
                    <a:pt x="1" y="3319"/>
                    <a:pt x="73" y="3463"/>
                  </a:cubicBezTo>
                  <a:cubicBezTo>
                    <a:pt x="145" y="3559"/>
                    <a:pt x="249" y="3607"/>
                    <a:pt x="353" y="3607"/>
                  </a:cubicBezTo>
                  <a:cubicBezTo>
                    <a:pt x="405" y="3607"/>
                    <a:pt x="457" y="3595"/>
                    <a:pt x="506" y="3571"/>
                  </a:cubicBezTo>
                  <a:lnTo>
                    <a:pt x="5735" y="578"/>
                  </a:lnTo>
                  <a:cubicBezTo>
                    <a:pt x="5880" y="469"/>
                    <a:pt x="5916" y="289"/>
                    <a:pt x="5843" y="145"/>
                  </a:cubicBezTo>
                  <a:cubicBezTo>
                    <a:pt x="5771" y="49"/>
                    <a:pt x="5667" y="0"/>
                    <a:pt x="55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62"/>
            <p:cNvSpPr/>
            <p:nvPr/>
          </p:nvSpPr>
          <p:spPr>
            <a:xfrm>
              <a:off x="1756875" y="1902825"/>
              <a:ext cx="783575" cy="901950"/>
            </a:xfrm>
            <a:custGeom>
              <a:rect b="b" l="l" r="r" t="t"/>
              <a:pathLst>
                <a:path extrusionOk="0" h="36078" w="31343">
                  <a:moveTo>
                    <a:pt x="15653" y="641"/>
                  </a:moveTo>
                  <a:lnTo>
                    <a:pt x="30729" y="9333"/>
                  </a:lnTo>
                  <a:lnTo>
                    <a:pt x="30729" y="26718"/>
                  </a:lnTo>
                  <a:lnTo>
                    <a:pt x="15653" y="35446"/>
                  </a:lnTo>
                  <a:lnTo>
                    <a:pt x="613" y="26718"/>
                  </a:lnTo>
                  <a:lnTo>
                    <a:pt x="613" y="9358"/>
                  </a:lnTo>
                  <a:lnTo>
                    <a:pt x="15653" y="641"/>
                  </a:lnTo>
                  <a:close/>
                  <a:moveTo>
                    <a:pt x="15671" y="1"/>
                  </a:moveTo>
                  <a:cubicBezTo>
                    <a:pt x="15617" y="1"/>
                    <a:pt x="15563" y="10"/>
                    <a:pt x="15509" y="28"/>
                  </a:cubicBezTo>
                  <a:lnTo>
                    <a:pt x="144" y="8900"/>
                  </a:lnTo>
                  <a:cubicBezTo>
                    <a:pt x="72" y="8973"/>
                    <a:pt x="0" y="9045"/>
                    <a:pt x="0" y="9153"/>
                  </a:cubicBezTo>
                  <a:lnTo>
                    <a:pt x="0" y="26898"/>
                  </a:lnTo>
                  <a:cubicBezTo>
                    <a:pt x="0" y="27006"/>
                    <a:pt x="72" y="27114"/>
                    <a:pt x="144" y="27150"/>
                  </a:cubicBezTo>
                  <a:lnTo>
                    <a:pt x="15509" y="36023"/>
                  </a:lnTo>
                  <a:cubicBezTo>
                    <a:pt x="15563" y="36059"/>
                    <a:pt x="15617" y="36077"/>
                    <a:pt x="15671" y="36077"/>
                  </a:cubicBezTo>
                  <a:cubicBezTo>
                    <a:pt x="15725" y="36077"/>
                    <a:pt x="15780" y="36059"/>
                    <a:pt x="15834" y="36023"/>
                  </a:cubicBezTo>
                  <a:lnTo>
                    <a:pt x="31198" y="27150"/>
                  </a:lnTo>
                  <a:cubicBezTo>
                    <a:pt x="31270" y="27114"/>
                    <a:pt x="31343" y="27006"/>
                    <a:pt x="31343" y="26898"/>
                  </a:cubicBezTo>
                  <a:lnTo>
                    <a:pt x="31343" y="9153"/>
                  </a:lnTo>
                  <a:cubicBezTo>
                    <a:pt x="31343" y="9045"/>
                    <a:pt x="31270" y="8973"/>
                    <a:pt x="31198" y="8900"/>
                  </a:cubicBezTo>
                  <a:lnTo>
                    <a:pt x="15834" y="28"/>
                  </a:lnTo>
                  <a:cubicBezTo>
                    <a:pt x="15780" y="10"/>
                    <a:pt x="15725" y="1"/>
                    <a:pt x="156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62"/>
            <p:cNvSpPr/>
            <p:nvPr/>
          </p:nvSpPr>
          <p:spPr>
            <a:xfrm>
              <a:off x="1887600" y="2053425"/>
              <a:ext cx="522100" cy="600750"/>
            </a:xfrm>
            <a:custGeom>
              <a:rect b="b" l="l" r="r" t="t"/>
              <a:pathLst>
                <a:path extrusionOk="0" h="24030" w="20884">
                  <a:moveTo>
                    <a:pt x="10424" y="640"/>
                  </a:moveTo>
                  <a:lnTo>
                    <a:pt x="20271" y="6339"/>
                  </a:lnTo>
                  <a:lnTo>
                    <a:pt x="20271" y="17700"/>
                  </a:lnTo>
                  <a:lnTo>
                    <a:pt x="10424" y="23363"/>
                  </a:lnTo>
                  <a:lnTo>
                    <a:pt x="614" y="17700"/>
                  </a:lnTo>
                  <a:lnTo>
                    <a:pt x="614" y="6307"/>
                  </a:lnTo>
                  <a:lnTo>
                    <a:pt x="10424" y="640"/>
                  </a:lnTo>
                  <a:close/>
                  <a:moveTo>
                    <a:pt x="10442" y="0"/>
                  </a:moveTo>
                  <a:cubicBezTo>
                    <a:pt x="10388" y="0"/>
                    <a:pt x="10334" y="9"/>
                    <a:pt x="10280" y="27"/>
                  </a:cubicBezTo>
                  <a:lnTo>
                    <a:pt x="145" y="5906"/>
                  </a:lnTo>
                  <a:cubicBezTo>
                    <a:pt x="73" y="5942"/>
                    <a:pt x="1" y="6050"/>
                    <a:pt x="1" y="6159"/>
                  </a:cubicBezTo>
                  <a:lnTo>
                    <a:pt x="1" y="17880"/>
                  </a:lnTo>
                  <a:cubicBezTo>
                    <a:pt x="1" y="17989"/>
                    <a:pt x="73" y="18061"/>
                    <a:pt x="145" y="18133"/>
                  </a:cubicBezTo>
                  <a:lnTo>
                    <a:pt x="10280" y="23976"/>
                  </a:lnTo>
                  <a:cubicBezTo>
                    <a:pt x="10334" y="24012"/>
                    <a:pt x="10388" y="24030"/>
                    <a:pt x="10442" y="24030"/>
                  </a:cubicBezTo>
                  <a:cubicBezTo>
                    <a:pt x="10496" y="24030"/>
                    <a:pt x="10551" y="24012"/>
                    <a:pt x="10605" y="23976"/>
                  </a:cubicBezTo>
                  <a:lnTo>
                    <a:pt x="20740" y="18133"/>
                  </a:lnTo>
                  <a:cubicBezTo>
                    <a:pt x="20812" y="18061"/>
                    <a:pt x="20884" y="17989"/>
                    <a:pt x="20884" y="17880"/>
                  </a:cubicBezTo>
                  <a:lnTo>
                    <a:pt x="20884" y="6159"/>
                  </a:lnTo>
                  <a:cubicBezTo>
                    <a:pt x="20884" y="6050"/>
                    <a:pt x="20812" y="5942"/>
                    <a:pt x="20740" y="5906"/>
                  </a:cubicBezTo>
                  <a:lnTo>
                    <a:pt x="10605" y="27"/>
                  </a:lnTo>
                  <a:cubicBezTo>
                    <a:pt x="10551" y="9"/>
                    <a:pt x="10496" y="0"/>
                    <a:pt x="10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62"/>
            <p:cNvSpPr/>
            <p:nvPr/>
          </p:nvSpPr>
          <p:spPr>
            <a:xfrm>
              <a:off x="2140975" y="1573500"/>
              <a:ext cx="15350" cy="344475"/>
            </a:xfrm>
            <a:custGeom>
              <a:rect b="b" l="l" r="r" t="t"/>
              <a:pathLst>
                <a:path extrusionOk="0" h="13779" w="614">
                  <a:moveTo>
                    <a:pt x="289" y="0"/>
                  </a:moveTo>
                  <a:cubicBezTo>
                    <a:pt x="145" y="0"/>
                    <a:pt x="1" y="109"/>
                    <a:pt x="1" y="289"/>
                  </a:cubicBezTo>
                  <a:lnTo>
                    <a:pt x="1" y="13453"/>
                  </a:lnTo>
                  <a:cubicBezTo>
                    <a:pt x="1" y="13634"/>
                    <a:pt x="145" y="13778"/>
                    <a:pt x="289" y="13778"/>
                  </a:cubicBezTo>
                  <a:cubicBezTo>
                    <a:pt x="470" y="13778"/>
                    <a:pt x="614" y="13634"/>
                    <a:pt x="614" y="13453"/>
                  </a:cubicBezTo>
                  <a:lnTo>
                    <a:pt x="614" y="289"/>
                  </a:lnTo>
                  <a:cubicBezTo>
                    <a:pt x="614" y="109"/>
                    <a:pt x="470"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62"/>
            <p:cNvSpPr/>
            <p:nvPr/>
          </p:nvSpPr>
          <p:spPr>
            <a:xfrm>
              <a:off x="2083275" y="1499550"/>
              <a:ext cx="129875" cy="129875"/>
            </a:xfrm>
            <a:custGeom>
              <a:rect b="b" l="l" r="r" t="t"/>
              <a:pathLst>
                <a:path extrusionOk="0" h="5195" w="5195">
                  <a:moveTo>
                    <a:pt x="2597" y="1"/>
                  </a:moveTo>
                  <a:cubicBezTo>
                    <a:pt x="1191" y="1"/>
                    <a:pt x="1" y="1155"/>
                    <a:pt x="1" y="2598"/>
                  </a:cubicBezTo>
                  <a:cubicBezTo>
                    <a:pt x="1" y="4040"/>
                    <a:pt x="1191" y="5195"/>
                    <a:pt x="2597" y="5195"/>
                  </a:cubicBezTo>
                  <a:cubicBezTo>
                    <a:pt x="4040" y="5195"/>
                    <a:pt x="5194" y="4040"/>
                    <a:pt x="5194" y="2598"/>
                  </a:cubicBezTo>
                  <a:cubicBezTo>
                    <a:pt x="5194" y="1155"/>
                    <a:pt x="4040" y="1"/>
                    <a:pt x="25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62"/>
            <p:cNvSpPr/>
            <p:nvPr/>
          </p:nvSpPr>
          <p:spPr>
            <a:xfrm>
              <a:off x="2076050" y="1492350"/>
              <a:ext cx="145200" cy="144300"/>
            </a:xfrm>
            <a:custGeom>
              <a:rect b="b" l="l" r="r" t="t"/>
              <a:pathLst>
                <a:path extrusionOk="0" h="5772" w="5808">
                  <a:moveTo>
                    <a:pt x="2886" y="577"/>
                  </a:moveTo>
                  <a:cubicBezTo>
                    <a:pt x="3536" y="577"/>
                    <a:pt x="4113" y="830"/>
                    <a:pt x="4509" y="1263"/>
                  </a:cubicBezTo>
                  <a:cubicBezTo>
                    <a:pt x="4942" y="1659"/>
                    <a:pt x="5195" y="2237"/>
                    <a:pt x="5195" y="2886"/>
                  </a:cubicBezTo>
                  <a:cubicBezTo>
                    <a:pt x="5195" y="3499"/>
                    <a:pt x="4942" y="4076"/>
                    <a:pt x="4509" y="4509"/>
                  </a:cubicBezTo>
                  <a:cubicBezTo>
                    <a:pt x="4113" y="4906"/>
                    <a:pt x="3536" y="5158"/>
                    <a:pt x="2886" y="5158"/>
                  </a:cubicBezTo>
                  <a:cubicBezTo>
                    <a:pt x="2273" y="5158"/>
                    <a:pt x="1696" y="4906"/>
                    <a:pt x="1263" y="4509"/>
                  </a:cubicBezTo>
                  <a:cubicBezTo>
                    <a:pt x="867" y="4076"/>
                    <a:pt x="614" y="3499"/>
                    <a:pt x="614" y="2886"/>
                  </a:cubicBezTo>
                  <a:cubicBezTo>
                    <a:pt x="614" y="2237"/>
                    <a:pt x="867" y="1659"/>
                    <a:pt x="1263" y="1263"/>
                  </a:cubicBezTo>
                  <a:cubicBezTo>
                    <a:pt x="1696" y="830"/>
                    <a:pt x="2273" y="577"/>
                    <a:pt x="2886" y="577"/>
                  </a:cubicBezTo>
                  <a:close/>
                  <a:moveTo>
                    <a:pt x="2886" y="0"/>
                  </a:moveTo>
                  <a:cubicBezTo>
                    <a:pt x="1299" y="0"/>
                    <a:pt x="1" y="1299"/>
                    <a:pt x="1" y="2886"/>
                  </a:cubicBezTo>
                  <a:cubicBezTo>
                    <a:pt x="1" y="4473"/>
                    <a:pt x="1299" y="5771"/>
                    <a:pt x="2886" y="5771"/>
                  </a:cubicBezTo>
                  <a:cubicBezTo>
                    <a:pt x="4509" y="5771"/>
                    <a:pt x="5808" y="4473"/>
                    <a:pt x="5808" y="2886"/>
                  </a:cubicBezTo>
                  <a:cubicBezTo>
                    <a:pt x="5808" y="1299"/>
                    <a:pt x="4509" y="0"/>
                    <a:pt x="2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62"/>
            <p:cNvSpPr/>
            <p:nvPr/>
          </p:nvSpPr>
          <p:spPr>
            <a:xfrm>
              <a:off x="2140975" y="2779950"/>
              <a:ext cx="15350" cy="345350"/>
            </a:xfrm>
            <a:custGeom>
              <a:rect b="b" l="l" r="r" t="t"/>
              <a:pathLst>
                <a:path extrusionOk="0" h="13814" w="614">
                  <a:moveTo>
                    <a:pt x="289" y="0"/>
                  </a:moveTo>
                  <a:cubicBezTo>
                    <a:pt x="145" y="0"/>
                    <a:pt x="1" y="144"/>
                    <a:pt x="1" y="325"/>
                  </a:cubicBezTo>
                  <a:lnTo>
                    <a:pt x="1" y="13489"/>
                  </a:lnTo>
                  <a:cubicBezTo>
                    <a:pt x="1" y="13670"/>
                    <a:pt x="145" y="13814"/>
                    <a:pt x="289" y="13814"/>
                  </a:cubicBezTo>
                  <a:cubicBezTo>
                    <a:pt x="470" y="13814"/>
                    <a:pt x="614" y="13670"/>
                    <a:pt x="614" y="13489"/>
                  </a:cubicBezTo>
                  <a:lnTo>
                    <a:pt x="614" y="325"/>
                  </a:lnTo>
                  <a:cubicBezTo>
                    <a:pt x="614" y="144"/>
                    <a:pt x="470"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62"/>
            <p:cNvSpPr/>
            <p:nvPr/>
          </p:nvSpPr>
          <p:spPr>
            <a:xfrm>
              <a:off x="2083275" y="3068475"/>
              <a:ext cx="129875" cy="129875"/>
            </a:xfrm>
            <a:custGeom>
              <a:rect b="b" l="l" r="r" t="t"/>
              <a:pathLst>
                <a:path extrusionOk="0" h="5195" w="5195">
                  <a:moveTo>
                    <a:pt x="2597" y="1"/>
                  </a:moveTo>
                  <a:cubicBezTo>
                    <a:pt x="1191" y="1"/>
                    <a:pt x="1" y="1191"/>
                    <a:pt x="1" y="2598"/>
                  </a:cubicBezTo>
                  <a:cubicBezTo>
                    <a:pt x="1" y="4040"/>
                    <a:pt x="1191" y="5194"/>
                    <a:pt x="2597" y="5194"/>
                  </a:cubicBezTo>
                  <a:cubicBezTo>
                    <a:pt x="4040" y="5194"/>
                    <a:pt x="5194" y="4040"/>
                    <a:pt x="5194" y="2598"/>
                  </a:cubicBezTo>
                  <a:cubicBezTo>
                    <a:pt x="5194" y="1191"/>
                    <a:pt x="4040" y="1"/>
                    <a:pt x="25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62"/>
            <p:cNvSpPr/>
            <p:nvPr/>
          </p:nvSpPr>
          <p:spPr>
            <a:xfrm>
              <a:off x="2076050" y="3061275"/>
              <a:ext cx="145200" cy="145175"/>
            </a:xfrm>
            <a:custGeom>
              <a:rect b="b" l="l" r="r" t="t"/>
              <a:pathLst>
                <a:path extrusionOk="0" h="5807" w="5808">
                  <a:moveTo>
                    <a:pt x="2886" y="613"/>
                  </a:moveTo>
                  <a:cubicBezTo>
                    <a:pt x="3536" y="613"/>
                    <a:pt x="4113" y="866"/>
                    <a:pt x="4509" y="1263"/>
                  </a:cubicBezTo>
                  <a:cubicBezTo>
                    <a:pt x="4942" y="1695"/>
                    <a:pt x="5195" y="2272"/>
                    <a:pt x="5195" y="2886"/>
                  </a:cubicBezTo>
                  <a:cubicBezTo>
                    <a:pt x="5195" y="3535"/>
                    <a:pt x="4942" y="4112"/>
                    <a:pt x="4509" y="4509"/>
                  </a:cubicBezTo>
                  <a:cubicBezTo>
                    <a:pt x="4113" y="4941"/>
                    <a:pt x="3536" y="5194"/>
                    <a:pt x="2886" y="5194"/>
                  </a:cubicBezTo>
                  <a:cubicBezTo>
                    <a:pt x="2273" y="5194"/>
                    <a:pt x="1696" y="4941"/>
                    <a:pt x="1263" y="4509"/>
                  </a:cubicBezTo>
                  <a:cubicBezTo>
                    <a:pt x="867" y="4112"/>
                    <a:pt x="614" y="3535"/>
                    <a:pt x="614" y="2886"/>
                  </a:cubicBezTo>
                  <a:cubicBezTo>
                    <a:pt x="614" y="2272"/>
                    <a:pt x="867" y="1695"/>
                    <a:pt x="1263" y="1263"/>
                  </a:cubicBezTo>
                  <a:cubicBezTo>
                    <a:pt x="1696" y="866"/>
                    <a:pt x="2273" y="613"/>
                    <a:pt x="2886" y="613"/>
                  </a:cubicBezTo>
                  <a:close/>
                  <a:moveTo>
                    <a:pt x="2886" y="0"/>
                  </a:moveTo>
                  <a:cubicBezTo>
                    <a:pt x="1299" y="0"/>
                    <a:pt x="1" y="1299"/>
                    <a:pt x="1" y="2886"/>
                  </a:cubicBezTo>
                  <a:cubicBezTo>
                    <a:pt x="1" y="4509"/>
                    <a:pt x="1299" y="5771"/>
                    <a:pt x="2886" y="5807"/>
                  </a:cubicBezTo>
                  <a:cubicBezTo>
                    <a:pt x="4509" y="5771"/>
                    <a:pt x="5808" y="4509"/>
                    <a:pt x="5808" y="2886"/>
                  </a:cubicBezTo>
                  <a:cubicBezTo>
                    <a:pt x="5808" y="1299"/>
                    <a:pt x="4509" y="0"/>
                    <a:pt x="2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62"/>
            <p:cNvSpPr/>
            <p:nvPr/>
          </p:nvSpPr>
          <p:spPr>
            <a:xfrm>
              <a:off x="1755975" y="2124425"/>
              <a:ext cx="147900" cy="90200"/>
            </a:xfrm>
            <a:custGeom>
              <a:rect b="b" l="l" r="r" t="t"/>
              <a:pathLst>
                <a:path extrusionOk="0" h="3608" w="5916">
                  <a:moveTo>
                    <a:pt x="345" y="0"/>
                  </a:moveTo>
                  <a:cubicBezTo>
                    <a:pt x="233" y="0"/>
                    <a:pt x="120" y="49"/>
                    <a:pt x="72" y="145"/>
                  </a:cubicBezTo>
                  <a:cubicBezTo>
                    <a:pt x="0" y="289"/>
                    <a:pt x="36" y="469"/>
                    <a:pt x="180" y="578"/>
                  </a:cubicBezTo>
                  <a:lnTo>
                    <a:pt x="5410" y="3571"/>
                  </a:lnTo>
                  <a:cubicBezTo>
                    <a:pt x="5458" y="3595"/>
                    <a:pt x="5510" y="3607"/>
                    <a:pt x="5563" y="3607"/>
                  </a:cubicBezTo>
                  <a:cubicBezTo>
                    <a:pt x="5667" y="3607"/>
                    <a:pt x="5771" y="3559"/>
                    <a:pt x="5843" y="3463"/>
                  </a:cubicBezTo>
                  <a:cubicBezTo>
                    <a:pt x="5915" y="3319"/>
                    <a:pt x="5843" y="3138"/>
                    <a:pt x="5699" y="3066"/>
                  </a:cubicBezTo>
                  <a:lnTo>
                    <a:pt x="505" y="36"/>
                  </a:lnTo>
                  <a:cubicBezTo>
                    <a:pt x="457" y="12"/>
                    <a:pt x="401" y="0"/>
                    <a:pt x="3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62"/>
            <p:cNvSpPr/>
            <p:nvPr/>
          </p:nvSpPr>
          <p:spPr>
            <a:xfrm>
              <a:off x="1897525" y="2348350"/>
              <a:ext cx="513075" cy="161125"/>
            </a:xfrm>
            <a:custGeom>
              <a:rect b="b" l="l" r="r" t="t"/>
              <a:pathLst>
                <a:path extrusionOk="0" h="6445" w="20523">
                  <a:moveTo>
                    <a:pt x="10450" y="0"/>
                  </a:moveTo>
                  <a:cubicBezTo>
                    <a:pt x="10406" y="0"/>
                    <a:pt x="10361" y="9"/>
                    <a:pt x="10316" y="24"/>
                  </a:cubicBezTo>
                  <a:lnTo>
                    <a:pt x="181" y="5903"/>
                  </a:lnTo>
                  <a:cubicBezTo>
                    <a:pt x="37" y="5975"/>
                    <a:pt x="1" y="6156"/>
                    <a:pt x="73" y="6300"/>
                  </a:cubicBezTo>
                  <a:cubicBezTo>
                    <a:pt x="145" y="6396"/>
                    <a:pt x="249" y="6444"/>
                    <a:pt x="353" y="6444"/>
                  </a:cubicBezTo>
                  <a:cubicBezTo>
                    <a:pt x="405" y="6444"/>
                    <a:pt x="458" y="6432"/>
                    <a:pt x="506" y="6408"/>
                  </a:cubicBezTo>
                  <a:lnTo>
                    <a:pt x="10496" y="637"/>
                  </a:lnTo>
                  <a:lnTo>
                    <a:pt x="20018" y="6336"/>
                  </a:lnTo>
                  <a:cubicBezTo>
                    <a:pt x="20066" y="6360"/>
                    <a:pt x="20118" y="6372"/>
                    <a:pt x="20170" y="6372"/>
                  </a:cubicBezTo>
                  <a:cubicBezTo>
                    <a:pt x="20274" y="6372"/>
                    <a:pt x="20379" y="6324"/>
                    <a:pt x="20451" y="6228"/>
                  </a:cubicBezTo>
                  <a:cubicBezTo>
                    <a:pt x="20523" y="6083"/>
                    <a:pt x="20487" y="5903"/>
                    <a:pt x="20343" y="5795"/>
                  </a:cubicBezTo>
                  <a:lnTo>
                    <a:pt x="10640" y="60"/>
                  </a:lnTo>
                  <a:cubicBezTo>
                    <a:pt x="10577" y="18"/>
                    <a:pt x="10514" y="0"/>
                    <a:pt x="10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62"/>
            <p:cNvSpPr/>
            <p:nvPr/>
          </p:nvSpPr>
          <p:spPr>
            <a:xfrm>
              <a:off x="2151800" y="2053200"/>
              <a:ext cx="15350" cy="310200"/>
            </a:xfrm>
            <a:custGeom>
              <a:rect b="b" l="l" r="r" t="t"/>
              <a:pathLst>
                <a:path extrusionOk="0" h="12408" w="614">
                  <a:moveTo>
                    <a:pt x="325" y="0"/>
                  </a:moveTo>
                  <a:cubicBezTo>
                    <a:pt x="145" y="0"/>
                    <a:pt x="1" y="144"/>
                    <a:pt x="1" y="325"/>
                  </a:cubicBezTo>
                  <a:lnTo>
                    <a:pt x="1" y="12119"/>
                  </a:lnTo>
                  <a:cubicBezTo>
                    <a:pt x="1" y="12263"/>
                    <a:pt x="145" y="12407"/>
                    <a:pt x="325" y="12407"/>
                  </a:cubicBezTo>
                  <a:cubicBezTo>
                    <a:pt x="469" y="12407"/>
                    <a:pt x="614" y="12263"/>
                    <a:pt x="614" y="12119"/>
                  </a:cubicBezTo>
                  <a:lnTo>
                    <a:pt x="614" y="325"/>
                  </a:lnTo>
                  <a:cubicBezTo>
                    <a:pt x="614" y="144"/>
                    <a:pt x="469"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62"/>
            <p:cNvSpPr/>
            <p:nvPr/>
          </p:nvSpPr>
          <p:spPr>
            <a:xfrm>
              <a:off x="2929950" y="911675"/>
              <a:ext cx="189375" cy="15350"/>
            </a:xfrm>
            <a:custGeom>
              <a:rect b="b" l="l" r="r" t="t"/>
              <a:pathLst>
                <a:path extrusionOk="0" h="614" w="7575">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62"/>
            <p:cNvSpPr/>
            <p:nvPr/>
          </p:nvSpPr>
          <p:spPr>
            <a:xfrm>
              <a:off x="2496250" y="911675"/>
              <a:ext cx="376925" cy="15350"/>
            </a:xfrm>
            <a:custGeom>
              <a:rect b="b" l="l" r="r" t="t"/>
              <a:pathLst>
                <a:path extrusionOk="0" h="614" w="15077">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62"/>
            <p:cNvSpPr/>
            <p:nvPr/>
          </p:nvSpPr>
          <p:spPr>
            <a:xfrm>
              <a:off x="2322225" y="911675"/>
              <a:ext cx="109125" cy="15350"/>
            </a:xfrm>
            <a:custGeom>
              <a:rect b="b" l="l" r="r" t="t"/>
              <a:pathLst>
                <a:path extrusionOk="0" h="614" w="4365">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62"/>
            <p:cNvSpPr/>
            <p:nvPr/>
          </p:nvSpPr>
          <p:spPr>
            <a:xfrm>
              <a:off x="2647725" y="984700"/>
              <a:ext cx="471600" cy="15350"/>
            </a:xfrm>
            <a:custGeom>
              <a:rect b="b" l="l" r="r" t="t"/>
              <a:pathLst>
                <a:path extrusionOk="0" h="614" w="18864">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62"/>
            <p:cNvSpPr/>
            <p:nvPr/>
          </p:nvSpPr>
          <p:spPr>
            <a:xfrm>
              <a:off x="2322225" y="984700"/>
              <a:ext cx="174050" cy="15350"/>
            </a:xfrm>
            <a:custGeom>
              <a:rect b="b" l="l" r="r" t="t"/>
              <a:pathLst>
                <a:path extrusionOk="0" h="614" w="6962">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62"/>
            <p:cNvSpPr/>
            <p:nvPr/>
          </p:nvSpPr>
          <p:spPr>
            <a:xfrm>
              <a:off x="3024625" y="1067650"/>
              <a:ext cx="94700" cy="15350"/>
            </a:xfrm>
            <a:custGeom>
              <a:rect b="b" l="l" r="r" t="t"/>
              <a:pathLst>
                <a:path extrusionOk="0" h="614" w="3788">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62"/>
            <p:cNvSpPr/>
            <p:nvPr/>
          </p:nvSpPr>
          <p:spPr>
            <a:xfrm>
              <a:off x="2800100" y="1067650"/>
              <a:ext cx="174050" cy="15350"/>
            </a:xfrm>
            <a:custGeom>
              <a:rect b="b" l="l" r="r" t="t"/>
              <a:pathLst>
                <a:path extrusionOk="0" h="614" w="6962">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62"/>
            <p:cNvSpPr/>
            <p:nvPr/>
          </p:nvSpPr>
          <p:spPr>
            <a:xfrm>
              <a:off x="2322225" y="1067650"/>
              <a:ext cx="384125" cy="15350"/>
            </a:xfrm>
            <a:custGeom>
              <a:rect b="b" l="l" r="r" t="t"/>
              <a:pathLst>
                <a:path extrusionOk="0" h="614" w="15365">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62"/>
            <p:cNvSpPr/>
            <p:nvPr/>
          </p:nvSpPr>
          <p:spPr>
            <a:xfrm>
              <a:off x="2699125" y="1151525"/>
              <a:ext cx="420200" cy="14450"/>
            </a:xfrm>
            <a:custGeom>
              <a:rect b="b" l="l" r="r" t="t"/>
              <a:pathLst>
                <a:path extrusionOk="0" h="578" w="16808">
                  <a:moveTo>
                    <a:pt x="289" y="0"/>
                  </a:moveTo>
                  <a:cubicBezTo>
                    <a:pt x="109" y="0"/>
                    <a:pt x="0" y="108"/>
                    <a:pt x="0" y="289"/>
                  </a:cubicBezTo>
                  <a:cubicBezTo>
                    <a:pt x="0" y="433"/>
                    <a:pt x="109" y="577"/>
                    <a:pt x="289" y="577"/>
                  </a:cubicBezTo>
                  <a:lnTo>
                    <a:pt x="16483" y="577"/>
                  </a:lnTo>
                  <a:cubicBezTo>
                    <a:pt x="16663" y="577"/>
                    <a:pt x="16808" y="433"/>
                    <a:pt x="16808" y="289"/>
                  </a:cubicBezTo>
                  <a:cubicBezTo>
                    <a:pt x="16808" y="108"/>
                    <a:pt x="16663" y="0"/>
                    <a:pt x="16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62"/>
            <p:cNvSpPr/>
            <p:nvPr/>
          </p:nvSpPr>
          <p:spPr>
            <a:xfrm>
              <a:off x="2322225" y="1151525"/>
              <a:ext cx="304775" cy="14450"/>
            </a:xfrm>
            <a:custGeom>
              <a:rect b="b" l="l" r="r" t="t"/>
              <a:pathLst>
                <a:path extrusionOk="0" h="578" w="12191">
                  <a:moveTo>
                    <a:pt x="289" y="0"/>
                  </a:moveTo>
                  <a:cubicBezTo>
                    <a:pt x="145" y="0"/>
                    <a:pt x="0" y="108"/>
                    <a:pt x="0" y="289"/>
                  </a:cubicBezTo>
                  <a:cubicBezTo>
                    <a:pt x="0" y="433"/>
                    <a:pt x="145" y="577"/>
                    <a:pt x="289" y="577"/>
                  </a:cubicBezTo>
                  <a:lnTo>
                    <a:pt x="11902" y="577"/>
                  </a:lnTo>
                  <a:cubicBezTo>
                    <a:pt x="12047" y="577"/>
                    <a:pt x="12191" y="433"/>
                    <a:pt x="12191" y="289"/>
                  </a:cubicBezTo>
                  <a:cubicBezTo>
                    <a:pt x="12191" y="108"/>
                    <a:pt x="12047" y="0"/>
                    <a:pt x="1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62"/>
            <p:cNvSpPr/>
            <p:nvPr/>
          </p:nvSpPr>
          <p:spPr>
            <a:xfrm>
              <a:off x="2929950" y="1234475"/>
              <a:ext cx="189375" cy="14450"/>
            </a:xfrm>
            <a:custGeom>
              <a:rect b="b" l="l" r="r" t="t"/>
              <a:pathLst>
                <a:path extrusionOk="0" h="578" w="7575">
                  <a:moveTo>
                    <a:pt x="325" y="0"/>
                  </a:moveTo>
                  <a:cubicBezTo>
                    <a:pt x="145" y="0"/>
                    <a:pt x="1" y="144"/>
                    <a:pt x="1" y="289"/>
                  </a:cubicBezTo>
                  <a:cubicBezTo>
                    <a:pt x="1" y="469"/>
                    <a:pt x="145" y="577"/>
                    <a:pt x="325" y="577"/>
                  </a:cubicBezTo>
                  <a:lnTo>
                    <a:pt x="7250" y="577"/>
                  </a:lnTo>
                  <a:cubicBezTo>
                    <a:pt x="7430" y="577"/>
                    <a:pt x="7575" y="469"/>
                    <a:pt x="7575" y="289"/>
                  </a:cubicBezTo>
                  <a:cubicBezTo>
                    <a:pt x="7575" y="144"/>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62"/>
            <p:cNvSpPr/>
            <p:nvPr/>
          </p:nvSpPr>
          <p:spPr>
            <a:xfrm>
              <a:off x="2496250" y="1234475"/>
              <a:ext cx="376925" cy="14450"/>
            </a:xfrm>
            <a:custGeom>
              <a:rect b="b" l="l" r="r" t="t"/>
              <a:pathLst>
                <a:path extrusionOk="0" h="578" w="15077">
                  <a:moveTo>
                    <a:pt x="289" y="0"/>
                  </a:moveTo>
                  <a:cubicBezTo>
                    <a:pt x="108" y="0"/>
                    <a:pt x="0" y="144"/>
                    <a:pt x="0" y="289"/>
                  </a:cubicBezTo>
                  <a:cubicBezTo>
                    <a:pt x="0" y="469"/>
                    <a:pt x="108" y="577"/>
                    <a:pt x="289" y="577"/>
                  </a:cubicBezTo>
                  <a:lnTo>
                    <a:pt x="14788" y="577"/>
                  </a:lnTo>
                  <a:cubicBezTo>
                    <a:pt x="14932" y="577"/>
                    <a:pt x="15076" y="469"/>
                    <a:pt x="15076" y="289"/>
                  </a:cubicBezTo>
                  <a:cubicBezTo>
                    <a:pt x="15076" y="144"/>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62"/>
            <p:cNvSpPr/>
            <p:nvPr/>
          </p:nvSpPr>
          <p:spPr>
            <a:xfrm>
              <a:off x="2322225" y="1234475"/>
              <a:ext cx="109125" cy="14450"/>
            </a:xfrm>
            <a:custGeom>
              <a:rect b="b" l="l" r="r" t="t"/>
              <a:pathLst>
                <a:path extrusionOk="0" h="578" w="4365">
                  <a:moveTo>
                    <a:pt x="289" y="0"/>
                  </a:moveTo>
                  <a:cubicBezTo>
                    <a:pt x="145" y="0"/>
                    <a:pt x="0" y="144"/>
                    <a:pt x="0" y="289"/>
                  </a:cubicBezTo>
                  <a:cubicBezTo>
                    <a:pt x="0" y="469"/>
                    <a:pt x="145" y="577"/>
                    <a:pt x="289" y="577"/>
                  </a:cubicBezTo>
                  <a:lnTo>
                    <a:pt x="4076" y="577"/>
                  </a:lnTo>
                  <a:cubicBezTo>
                    <a:pt x="4220" y="577"/>
                    <a:pt x="4364" y="469"/>
                    <a:pt x="4364" y="289"/>
                  </a:cubicBezTo>
                  <a:cubicBezTo>
                    <a:pt x="4364" y="144"/>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62"/>
            <p:cNvSpPr/>
            <p:nvPr/>
          </p:nvSpPr>
          <p:spPr>
            <a:xfrm>
              <a:off x="2647725" y="1306600"/>
              <a:ext cx="471600" cy="15350"/>
            </a:xfrm>
            <a:custGeom>
              <a:rect b="b" l="l" r="r" t="t"/>
              <a:pathLst>
                <a:path extrusionOk="0" h="614" w="18864">
                  <a:moveTo>
                    <a:pt x="325" y="1"/>
                  </a:moveTo>
                  <a:cubicBezTo>
                    <a:pt x="145" y="1"/>
                    <a:pt x="1" y="145"/>
                    <a:pt x="1" y="325"/>
                  </a:cubicBezTo>
                  <a:cubicBezTo>
                    <a:pt x="1" y="469"/>
                    <a:pt x="145" y="614"/>
                    <a:pt x="325" y="614"/>
                  </a:cubicBezTo>
                  <a:lnTo>
                    <a:pt x="18539" y="614"/>
                  </a:lnTo>
                  <a:cubicBezTo>
                    <a:pt x="18719" y="614"/>
                    <a:pt x="18864" y="469"/>
                    <a:pt x="18864" y="325"/>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62"/>
            <p:cNvSpPr/>
            <p:nvPr/>
          </p:nvSpPr>
          <p:spPr>
            <a:xfrm>
              <a:off x="2322225" y="1306600"/>
              <a:ext cx="174050" cy="15350"/>
            </a:xfrm>
            <a:custGeom>
              <a:rect b="b" l="l" r="r" t="t"/>
              <a:pathLst>
                <a:path extrusionOk="0" h="614" w="6962">
                  <a:moveTo>
                    <a:pt x="289" y="1"/>
                  </a:moveTo>
                  <a:cubicBezTo>
                    <a:pt x="145" y="1"/>
                    <a:pt x="0" y="145"/>
                    <a:pt x="0" y="325"/>
                  </a:cubicBezTo>
                  <a:cubicBezTo>
                    <a:pt x="0" y="469"/>
                    <a:pt x="145" y="614"/>
                    <a:pt x="289" y="614"/>
                  </a:cubicBezTo>
                  <a:lnTo>
                    <a:pt x="6673" y="614"/>
                  </a:lnTo>
                  <a:cubicBezTo>
                    <a:pt x="6853" y="614"/>
                    <a:pt x="6961" y="469"/>
                    <a:pt x="6961" y="325"/>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62"/>
            <p:cNvSpPr/>
            <p:nvPr/>
          </p:nvSpPr>
          <p:spPr>
            <a:xfrm>
              <a:off x="3024625" y="1390450"/>
              <a:ext cx="94700" cy="14450"/>
            </a:xfrm>
            <a:custGeom>
              <a:rect b="b" l="l" r="r" t="t"/>
              <a:pathLst>
                <a:path extrusionOk="0" h="578" w="3788">
                  <a:moveTo>
                    <a:pt x="289" y="1"/>
                  </a:moveTo>
                  <a:cubicBezTo>
                    <a:pt x="145" y="1"/>
                    <a:pt x="1" y="109"/>
                    <a:pt x="1" y="289"/>
                  </a:cubicBezTo>
                  <a:cubicBezTo>
                    <a:pt x="1" y="470"/>
                    <a:pt x="145" y="578"/>
                    <a:pt x="289" y="578"/>
                  </a:cubicBezTo>
                  <a:lnTo>
                    <a:pt x="3463" y="578"/>
                  </a:lnTo>
                  <a:cubicBezTo>
                    <a:pt x="3643" y="578"/>
                    <a:pt x="3788" y="470"/>
                    <a:pt x="3788" y="289"/>
                  </a:cubicBezTo>
                  <a:cubicBezTo>
                    <a:pt x="3788" y="109"/>
                    <a:pt x="3643" y="1"/>
                    <a:pt x="3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62"/>
            <p:cNvSpPr/>
            <p:nvPr/>
          </p:nvSpPr>
          <p:spPr>
            <a:xfrm>
              <a:off x="2800100" y="1390450"/>
              <a:ext cx="174050" cy="14450"/>
            </a:xfrm>
            <a:custGeom>
              <a:rect b="b" l="l" r="r" t="t"/>
              <a:pathLst>
                <a:path extrusionOk="0" h="578" w="6962">
                  <a:moveTo>
                    <a:pt x="289" y="1"/>
                  </a:moveTo>
                  <a:cubicBezTo>
                    <a:pt x="145" y="1"/>
                    <a:pt x="1" y="109"/>
                    <a:pt x="1" y="289"/>
                  </a:cubicBezTo>
                  <a:cubicBezTo>
                    <a:pt x="1" y="470"/>
                    <a:pt x="145" y="578"/>
                    <a:pt x="289" y="578"/>
                  </a:cubicBezTo>
                  <a:lnTo>
                    <a:pt x="6673" y="578"/>
                  </a:lnTo>
                  <a:cubicBezTo>
                    <a:pt x="6854" y="578"/>
                    <a:pt x="6962" y="470"/>
                    <a:pt x="6962" y="289"/>
                  </a:cubicBezTo>
                  <a:cubicBezTo>
                    <a:pt x="6962" y="109"/>
                    <a:pt x="6854"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62"/>
            <p:cNvSpPr/>
            <p:nvPr/>
          </p:nvSpPr>
          <p:spPr>
            <a:xfrm>
              <a:off x="2322225" y="1390450"/>
              <a:ext cx="384125" cy="14450"/>
            </a:xfrm>
            <a:custGeom>
              <a:rect b="b" l="l" r="r" t="t"/>
              <a:pathLst>
                <a:path extrusionOk="0" h="578" w="15365">
                  <a:moveTo>
                    <a:pt x="289" y="1"/>
                  </a:moveTo>
                  <a:cubicBezTo>
                    <a:pt x="145" y="1"/>
                    <a:pt x="0" y="109"/>
                    <a:pt x="0" y="289"/>
                  </a:cubicBezTo>
                  <a:cubicBezTo>
                    <a:pt x="0" y="470"/>
                    <a:pt x="145" y="578"/>
                    <a:pt x="289" y="578"/>
                  </a:cubicBezTo>
                  <a:lnTo>
                    <a:pt x="15076" y="578"/>
                  </a:lnTo>
                  <a:cubicBezTo>
                    <a:pt x="15221" y="578"/>
                    <a:pt x="15365" y="470"/>
                    <a:pt x="15365" y="289"/>
                  </a:cubicBezTo>
                  <a:cubicBezTo>
                    <a:pt x="15365" y="109"/>
                    <a:pt x="15221" y="1"/>
                    <a:pt x="15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62"/>
            <p:cNvSpPr/>
            <p:nvPr/>
          </p:nvSpPr>
          <p:spPr>
            <a:xfrm>
              <a:off x="2699125" y="1473400"/>
              <a:ext cx="420200" cy="15375"/>
            </a:xfrm>
            <a:custGeom>
              <a:rect b="b" l="l" r="r" t="t"/>
              <a:pathLst>
                <a:path extrusionOk="0" h="615" w="16808">
                  <a:moveTo>
                    <a:pt x="289" y="1"/>
                  </a:moveTo>
                  <a:cubicBezTo>
                    <a:pt x="109" y="1"/>
                    <a:pt x="0" y="145"/>
                    <a:pt x="0" y="290"/>
                  </a:cubicBezTo>
                  <a:cubicBezTo>
                    <a:pt x="0" y="470"/>
                    <a:pt x="109" y="614"/>
                    <a:pt x="289" y="614"/>
                  </a:cubicBezTo>
                  <a:lnTo>
                    <a:pt x="16483" y="614"/>
                  </a:lnTo>
                  <a:cubicBezTo>
                    <a:pt x="16663" y="614"/>
                    <a:pt x="16808" y="470"/>
                    <a:pt x="16808" y="290"/>
                  </a:cubicBezTo>
                  <a:cubicBezTo>
                    <a:pt x="16808" y="145"/>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62"/>
            <p:cNvSpPr/>
            <p:nvPr/>
          </p:nvSpPr>
          <p:spPr>
            <a:xfrm>
              <a:off x="2322225" y="1473400"/>
              <a:ext cx="304775" cy="15375"/>
            </a:xfrm>
            <a:custGeom>
              <a:rect b="b" l="l" r="r" t="t"/>
              <a:pathLst>
                <a:path extrusionOk="0" h="615" w="12191">
                  <a:moveTo>
                    <a:pt x="289" y="1"/>
                  </a:moveTo>
                  <a:cubicBezTo>
                    <a:pt x="145" y="1"/>
                    <a:pt x="0" y="145"/>
                    <a:pt x="0" y="290"/>
                  </a:cubicBezTo>
                  <a:cubicBezTo>
                    <a:pt x="0" y="470"/>
                    <a:pt x="145" y="614"/>
                    <a:pt x="289" y="614"/>
                  </a:cubicBezTo>
                  <a:lnTo>
                    <a:pt x="11902" y="614"/>
                  </a:lnTo>
                  <a:cubicBezTo>
                    <a:pt x="12047" y="614"/>
                    <a:pt x="12191" y="470"/>
                    <a:pt x="12191" y="290"/>
                  </a:cubicBezTo>
                  <a:cubicBezTo>
                    <a:pt x="12191" y="145"/>
                    <a:pt x="12047" y="1"/>
                    <a:pt x="11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62"/>
            <p:cNvSpPr/>
            <p:nvPr/>
          </p:nvSpPr>
          <p:spPr>
            <a:xfrm>
              <a:off x="2929950" y="1556375"/>
              <a:ext cx="189375" cy="15350"/>
            </a:xfrm>
            <a:custGeom>
              <a:rect b="b" l="l" r="r" t="t"/>
              <a:pathLst>
                <a:path extrusionOk="0" h="614" w="7575">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62"/>
            <p:cNvSpPr/>
            <p:nvPr/>
          </p:nvSpPr>
          <p:spPr>
            <a:xfrm>
              <a:off x="2496250" y="1556375"/>
              <a:ext cx="376925" cy="15350"/>
            </a:xfrm>
            <a:custGeom>
              <a:rect b="b" l="l" r="r" t="t"/>
              <a:pathLst>
                <a:path extrusionOk="0" h="614" w="15077">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62"/>
            <p:cNvSpPr/>
            <p:nvPr/>
          </p:nvSpPr>
          <p:spPr>
            <a:xfrm>
              <a:off x="2322225" y="1556375"/>
              <a:ext cx="109125" cy="15350"/>
            </a:xfrm>
            <a:custGeom>
              <a:rect b="b" l="l" r="r" t="t"/>
              <a:pathLst>
                <a:path extrusionOk="0" h="614" w="4365">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62"/>
            <p:cNvSpPr/>
            <p:nvPr/>
          </p:nvSpPr>
          <p:spPr>
            <a:xfrm>
              <a:off x="2647725" y="1629400"/>
              <a:ext cx="471600" cy="15350"/>
            </a:xfrm>
            <a:custGeom>
              <a:rect b="b" l="l" r="r" t="t"/>
              <a:pathLst>
                <a:path extrusionOk="0" h="614" w="18864">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62"/>
            <p:cNvSpPr/>
            <p:nvPr/>
          </p:nvSpPr>
          <p:spPr>
            <a:xfrm>
              <a:off x="2322225" y="1629400"/>
              <a:ext cx="174050" cy="15350"/>
            </a:xfrm>
            <a:custGeom>
              <a:rect b="b" l="l" r="r" t="t"/>
              <a:pathLst>
                <a:path extrusionOk="0" h="614" w="6962">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62"/>
            <p:cNvSpPr/>
            <p:nvPr/>
          </p:nvSpPr>
          <p:spPr>
            <a:xfrm>
              <a:off x="3024625" y="1712350"/>
              <a:ext cx="94700" cy="15350"/>
            </a:xfrm>
            <a:custGeom>
              <a:rect b="b" l="l" r="r" t="t"/>
              <a:pathLst>
                <a:path extrusionOk="0" h="614" w="3788">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62"/>
            <p:cNvSpPr/>
            <p:nvPr/>
          </p:nvSpPr>
          <p:spPr>
            <a:xfrm>
              <a:off x="2800100" y="1712350"/>
              <a:ext cx="174050" cy="15350"/>
            </a:xfrm>
            <a:custGeom>
              <a:rect b="b" l="l" r="r" t="t"/>
              <a:pathLst>
                <a:path extrusionOk="0" h="614" w="6962">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62"/>
            <p:cNvSpPr/>
            <p:nvPr/>
          </p:nvSpPr>
          <p:spPr>
            <a:xfrm>
              <a:off x="2322225" y="1712350"/>
              <a:ext cx="384125" cy="15350"/>
            </a:xfrm>
            <a:custGeom>
              <a:rect b="b" l="l" r="r" t="t"/>
              <a:pathLst>
                <a:path extrusionOk="0" h="614" w="15365">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62"/>
            <p:cNvSpPr/>
            <p:nvPr/>
          </p:nvSpPr>
          <p:spPr>
            <a:xfrm>
              <a:off x="2699125" y="1795300"/>
              <a:ext cx="420200" cy="15375"/>
            </a:xfrm>
            <a:custGeom>
              <a:rect b="b" l="l" r="r" t="t"/>
              <a:pathLst>
                <a:path extrusionOk="0" h="615" w="16808">
                  <a:moveTo>
                    <a:pt x="289" y="1"/>
                  </a:moveTo>
                  <a:cubicBezTo>
                    <a:pt x="109" y="1"/>
                    <a:pt x="0" y="145"/>
                    <a:pt x="0" y="326"/>
                  </a:cubicBezTo>
                  <a:cubicBezTo>
                    <a:pt x="0" y="470"/>
                    <a:pt x="109" y="614"/>
                    <a:pt x="289" y="614"/>
                  </a:cubicBezTo>
                  <a:lnTo>
                    <a:pt x="16483" y="614"/>
                  </a:lnTo>
                  <a:cubicBezTo>
                    <a:pt x="16663" y="614"/>
                    <a:pt x="16808" y="470"/>
                    <a:pt x="16808" y="326"/>
                  </a:cubicBezTo>
                  <a:cubicBezTo>
                    <a:pt x="16808" y="145"/>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62"/>
            <p:cNvSpPr/>
            <p:nvPr/>
          </p:nvSpPr>
          <p:spPr>
            <a:xfrm>
              <a:off x="2322225" y="1795300"/>
              <a:ext cx="304775" cy="15375"/>
            </a:xfrm>
            <a:custGeom>
              <a:rect b="b" l="l" r="r" t="t"/>
              <a:pathLst>
                <a:path extrusionOk="0" h="615" w="12191">
                  <a:moveTo>
                    <a:pt x="289" y="1"/>
                  </a:moveTo>
                  <a:cubicBezTo>
                    <a:pt x="145" y="1"/>
                    <a:pt x="0" y="145"/>
                    <a:pt x="0" y="326"/>
                  </a:cubicBezTo>
                  <a:cubicBezTo>
                    <a:pt x="0" y="470"/>
                    <a:pt x="145" y="614"/>
                    <a:pt x="289" y="614"/>
                  </a:cubicBezTo>
                  <a:lnTo>
                    <a:pt x="11902" y="614"/>
                  </a:lnTo>
                  <a:cubicBezTo>
                    <a:pt x="12047" y="614"/>
                    <a:pt x="12191" y="470"/>
                    <a:pt x="12191" y="326"/>
                  </a:cubicBezTo>
                  <a:cubicBezTo>
                    <a:pt x="12191" y="145"/>
                    <a:pt x="12047" y="1"/>
                    <a:pt x="11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62"/>
            <p:cNvSpPr/>
            <p:nvPr/>
          </p:nvSpPr>
          <p:spPr>
            <a:xfrm>
              <a:off x="2929950" y="1879175"/>
              <a:ext cx="189375" cy="14450"/>
            </a:xfrm>
            <a:custGeom>
              <a:rect b="b" l="l" r="r" t="t"/>
              <a:pathLst>
                <a:path extrusionOk="0" h="578" w="7575">
                  <a:moveTo>
                    <a:pt x="325" y="0"/>
                  </a:moveTo>
                  <a:cubicBezTo>
                    <a:pt x="145" y="0"/>
                    <a:pt x="1" y="108"/>
                    <a:pt x="1" y="289"/>
                  </a:cubicBezTo>
                  <a:cubicBezTo>
                    <a:pt x="1" y="469"/>
                    <a:pt x="145" y="577"/>
                    <a:pt x="325" y="577"/>
                  </a:cubicBezTo>
                  <a:lnTo>
                    <a:pt x="7250" y="577"/>
                  </a:lnTo>
                  <a:cubicBezTo>
                    <a:pt x="7430" y="577"/>
                    <a:pt x="7575" y="469"/>
                    <a:pt x="7575" y="289"/>
                  </a:cubicBezTo>
                  <a:cubicBezTo>
                    <a:pt x="7575" y="108"/>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62"/>
            <p:cNvSpPr/>
            <p:nvPr/>
          </p:nvSpPr>
          <p:spPr>
            <a:xfrm>
              <a:off x="2496250" y="1879175"/>
              <a:ext cx="376925" cy="14450"/>
            </a:xfrm>
            <a:custGeom>
              <a:rect b="b" l="l" r="r" t="t"/>
              <a:pathLst>
                <a:path extrusionOk="0" h="578" w="15077">
                  <a:moveTo>
                    <a:pt x="289" y="0"/>
                  </a:moveTo>
                  <a:cubicBezTo>
                    <a:pt x="108" y="0"/>
                    <a:pt x="0" y="108"/>
                    <a:pt x="0" y="289"/>
                  </a:cubicBezTo>
                  <a:cubicBezTo>
                    <a:pt x="0" y="469"/>
                    <a:pt x="108" y="577"/>
                    <a:pt x="289" y="577"/>
                  </a:cubicBezTo>
                  <a:lnTo>
                    <a:pt x="14788" y="577"/>
                  </a:lnTo>
                  <a:cubicBezTo>
                    <a:pt x="14932" y="577"/>
                    <a:pt x="15076" y="469"/>
                    <a:pt x="15076" y="289"/>
                  </a:cubicBezTo>
                  <a:cubicBezTo>
                    <a:pt x="15076" y="108"/>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62"/>
            <p:cNvSpPr/>
            <p:nvPr/>
          </p:nvSpPr>
          <p:spPr>
            <a:xfrm>
              <a:off x="2322225" y="1879175"/>
              <a:ext cx="109125" cy="14450"/>
            </a:xfrm>
            <a:custGeom>
              <a:rect b="b" l="l" r="r" t="t"/>
              <a:pathLst>
                <a:path extrusionOk="0" h="578" w="4365">
                  <a:moveTo>
                    <a:pt x="289" y="0"/>
                  </a:moveTo>
                  <a:cubicBezTo>
                    <a:pt x="145" y="0"/>
                    <a:pt x="0" y="108"/>
                    <a:pt x="0" y="289"/>
                  </a:cubicBezTo>
                  <a:cubicBezTo>
                    <a:pt x="0" y="469"/>
                    <a:pt x="145" y="577"/>
                    <a:pt x="289" y="577"/>
                  </a:cubicBezTo>
                  <a:lnTo>
                    <a:pt x="4076" y="577"/>
                  </a:lnTo>
                  <a:cubicBezTo>
                    <a:pt x="4220" y="577"/>
                    <a:pt x="4364" y="469"/>
                    <a:pt x="4364" y="289"/>
                  </a:cubicBezTo>
                  <a:cubicBezTo>
                    <a:pt x="4364" y="108"/>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31" name="Google Shape;2531;p62"/>
          <p:cNvPicPr preferRelativeResize="0"/>
          <p:nvPr/>
        </p:nvPicPr>
        <p:blipFill>
          <a:blip r:embed="rId3">
            <a:alphaModFix/>
          </a:blip>
          <a:stretch>
            <a:fillRect/>
          </a:stretch>
        </p:blipFill>
        <p:spPr>
          <a:xfrm>
            <a:off x="2546925" y="722052"/>
            <a:ext cx="6144349" cy="2256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5" name="Shape 2535"/>
        <p:cNvGrpSpPr/>
        <p:nvPr/>
      </p:nvGrpSpPr>
      <p:grpSpPr>
        <a:xfrm>
          <a:off x="0" y="0"/>
          <a:ext cx="0" cy="0"/>
          <a:chOff x="0" y="0"/>
          <a:chExt cx="0" cy="0"/>
        </a:xfrm>
      </p:grpSpPr>
      <p:sp>
        <p:nvSpPr>
          <p:cNvPr id="2536" name="Google Shape;2536;p63"/>
          <p:cNvSpPr txBox="1"/>
          <p:nvPr>
            <p:ph type="title"/>
          </p:nvPr>
        </p:nvSpPr>
        <p:spPr>
          <a:xfrm>
            <a:off x="-686334" y="2959003"/>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C++ 14 Compiler</a:t>
            </a:r>
            <a:endParaRPr b="1">
              <a:solidFill>
                <a:schemeClr val="dk1"/>
              </a:solidFill>
            </a:endParaRPr>
          </a:p>
        </p:txBody>
      </p:sp>
      <p:pic>
        <p:nvPicPr>
          <p:cNvPr id="2537" name="Google Shape;2537;p63"/>
          <p:cNvPicPr preferRelativeResize="0"/>
          <p:nvPr/>
        </p:nvPicPr>
        <p:blipFill rotWithShape="1">
          <a:blip r:embed="rId3">
            <a:alphaModFix/>
          </a:blip>
          <a:srcRect b="0" l="-9589" r="0" t="-9589"/>
          <a:stretch/>
        </p:blipFill>
        <p:spPr>
          <a:xfrm>
            <a:off x="274050" y="239249"/>
            <a:ext cx="6956101" cy="2555775"/>
          </a:xfrm>
          <a:prstGeom prst="rect">
            <a:avLst/>
          </a:prstGeom>
          <a:noFill/>
          <a:ln>
            <a:noFill/>
          </a:ln>
        </p:spPr>
      </p:pic>
      <p:pic>
        <p:nvPicPr>
          <p:cNvPr id="2538" name="Google Shape;2538;p63"/>
          <p:cNvPicPr preferRelativeResize="0"/>
          <p:nvPr/>
        </p:nvPicPr>
        <p:blipFill>
          <a:blip r:embed="rId4">
            <a:alphaModFix/>
          </a:blip>
          <a:stretch>
            <a:fillRect/>
          </a:stretch>
        </p:blipFill>
        <p:spPr>
          <a:xfrm>
            <a:off x="4391666" y="1794774"/>
            <a:ext cx="3616223" cy="2043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2" name="Shape 2542"/>
        <p:cNvGrpSpPr/>
        <p:nvPr/>
      </p:nvGrpSpPr>
      <p:grpSpPr>
        <a:xfrm>
          <a:off x="0" y="0"/>
          <a:ext cx="0" cy="0"/>
          <a:chOff x="0" y="0"/>
          <a:chExt cx="0" cy="0"/>
        </a:xfrm>
      </p:grpSpPr>
      <p:sp>
        <p:nvSpPr>
          <p:cNvPr id="2543" name="Google Shape;2543;p64"/>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C++ 17 Compiler</a:t>
            </a:r>
            <a:endParaRPr>
              <a:solidFill>
                <a:schemeClr val="dk1"/>
              </a:solidFill>
            </a:endParaRPr>
          </a:p>
          <a:p>
            <a:pPr indent="0" lvl="0" marL="0" rtl="0" algn="ctr">
              <a:spcBef>
                <a:spcPts val="0"/>
              </a:spcBef>
              <a:spcAft>
                <a:spcPts val="0"/>
              </a:spcAft>
              <a:buNone/>
            </a:pPr>
            <a:r>
              <a:t/>
            </a:r>
            <a:endParaRPr/>
          </a:p>
        </p:txBody>
      </p:sp>
      <p:pic>
        <p:nvPicPr>
          <p:cNvPr id="2544" name="Google Shape;2544;p64"/>
          <p:cNvPicPr preferRelativeResize="0"/>
          <p:nvPr/>
        </p:nvPicPr>
        <p:blipFill>
          <a:blip r:embed="rId3">
            <a:alphaModFix/>
          </a:blip>
          <a:stretch>
            <a:fillRect/>
          </a:stretch>
        </p:blipFill>
        <p:spPr>
          <a:xfrm>
            <a:off x="1218050" y="1219965"/>
            <a:ext cx="4386076" cy="2703569"/>
          </a:xfrm>
          <a:prstGeom prst="rect">
            <a:avLst/>
          </a:prstGeom>
          <a:noFill/>
          <a:ln>
            <a:noFill/>
          </a:ln>
        </p:spPr>
      </p:pic>
      <p:grpSp>
        <p:nvGrpSpPr>
          <p:cNvPr id="2545" name="Google Shape;2545;p64"/>
          <p:cNvGrpSpPr/>
          <p:nvPr/>
        </p:nvGrpSpPr>
        <p:grpSpPr>
          <a:xfrm>
            <a:off x="6374303" y="2179171"/>
            <a:ext cx="2192909" cy="1956723"/>
            <a:chOff x="1171725" y="542675"/>
            <a:chExt cx="5016950" cy="4578200"/>
          </a:xfrm>
        </p:grpSpPr>
        <p:sp>
          <p:nvSpPr>
            <p:cNvPr id="2546" name="Google Shape;2546;p64"/>
            <p:cNvSpPr/>
            <p:nvPr/>
          </p:nvSpPr>
          <p:spPr>
            <a:xfrm>
              <a:off x="1171725" y="542775"/>
              <a:ext cx="5016950" cy="4577925"/>
            </a:xfrm>
            <a:custGeom>
              <a:rect b="b" l="l" r="r" t="t"/>
              <a:pathLst>
                <a:path extrusionOk="0" h="183117" w="200678">
                  <a:moveTo>
                    <a:pt x="147944" y="1"/>
                  </a:moveTo>
                  <a:cubicBezTo>
                    <a:pt x="128902" y="1"/>
                    <a:pt x="116374" y="16962"/>
                    <a:pt x="88848" y="22980"/>
                  </a:cubicBezTo>
                  <a:cubicBezTo>
                    <a:pt x="56060" y="30148"/>
                    <a:pt x="46096" y="27030"/>
                    <a:pt x="23048" y="51171"/>
                  </a:cubicBezTo>
                  <a:cubicBezTo>
                    <a:pt x="1" y="75311"/>
                    <a:pt x="5304" y="121085"/>
                    <a:pt x="34491" y="150176"/>
                  </a:cubicBezTo>
                  <a:cubicBezTo>
                    <a:pt x="63711" y="179299"/>
                    <a:pt x="92448" y="182578"/>
                    <a:pt x="92448" y="182578"/>
                  </a:cubicBezTo>
                  <a:cubicBezTo>
                    <a:pt x="92448" y="182578"/>
                    <a:pt x="95800" y="183116"/>
                    <a:pt x="101224" y="183116"/>
                  </a:cubicBezTo>
                  <a:cubicBezTo>
                    <a:pt x="113079" y="183116"/>
                    <a:pt x="134832" y="180544"/>
                    <a:pt x="153136" y="164159"/>
                  </a:cubicBezTo>
                  <a:cubicBezTo>
                    <a:pt x="179816" y="140243"/>
                    <a:pt x="187145" y="101381"/>
                    <a:pt x="193928" y="70104"/>
                  </a:cubicBezTo>
                  <a:cubicBezTo>
                    <a:pt x="200678" y="38795"/>
                    <a:pt x="186309" y="10958"/>
                    <a:pt x="159726" y="2054"/>
                  </a:cubicBezTo>
                  <a:cubicBezTo>
                    <a:pt x="155461" y="620"/>
                    <a:pt x="151583" y="1"/>
                    <a:pt x="1479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64"/>
            <p:cNvSpPr/>
            <p:nvPr/>
          </p:nvSpPr>
          <p:spPr>
            <a:xfrm>
              <a:off x="1388700" y="542675"/>
              <a:ext cx="4672200" cy="4578200"/>
            </a:xfrm>
            <a:custGeom>
              <a:rect b="b" l="l" r="r" t="t"/>
              <a:pathLst>
                <a:path extrusionOk="0" h="183128" w="186888">
                  <a:moveTo>
                    <a:pt x="139282" y="1"/>
                  </a:moveTo>
                  <a:cubicBezTo>
                    <a:pt x="120220" y="1"/>
                    <a:pt x="107716" y="16973"/>
                    <a:pt x="80169" y="22984"/>
                  </a:cubicBezTo>
                  <a:cubicBezTo>
                    <a:pt x="47381" y="30152"/>
                    <a:pt x="37417" y="27034"/>
                    <a:pt x="14369" y="51175"/>
                  </a:cubicBezTo>
                  <a:cubicBezTo>
                    <a:pt x="4661" y="61332"/>
                    <a:pt x="0" y="75283"/>
                    <a:pt x="0" y="90230"/>
                  </a:cubicBezTo>
                  <a:cubicBezTo>
                    <a:pt x="0" y="110835"/>
                    <a:pt x="8904" y="133304"/>
                    <a:pt x="25812" y="150180"/>
                  </a:cubicBezTo>
                  <a:cubicBezTo>
                    <a:pt x="55032" y="179303"/>
                    <a:pt x="83769" y="182582"/>
                    <a:pt x="83769" y="182582"/>
                  </a:cubicBezTo>
                  <a:cubicBezTo>
                    <a:pt x="83769" y="182582"/>
                    <a:pt x="87112" y="183128"/>
                    <a:pt x="92544" y="183128"/>
                  </a:cubicBezTo>
                  <a:cubicBezTo>
                    <a:pt x="104373" y="183128"/>
                    <a:pt x="126135" y="180556"/>
                    <a:pt x="144457" y="164163"/>
                  </a:cubicBezTo>
                  <a:cubicBezTo>
                    <a:pt x="171137" y="140247"/>
                    <a:pt x="178466" y="101385"/>
                    <a:pt x="185249" y="70108"/>
                  </a:cubicBezTo>
                  <a:cubicBezTo>
                    <a:pt x="186374" y="64901"/>
                    <a:pt x="186888" y="59790"/>
                    <a:pt x="186888" y="54871"/>
                  </a:cubicBezTo>
                  <a:cubicBezTo>
                    <a:pt x="186888" y="30088"/>
                    <a:pt x="173194" y="9483"/>
                    <a:pt x="151047" y="2058"/>
                  </a:cubicBezTo>
                  <a:cubicBezTo>
                    <a:pt x="146772" y="612"/>
                    <a:pt x="142914" y="1"/>
                    <a:pt x="1392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64"/>
            <p:cNvSpPr/>
            <p:nvPr/>
          </p:nvSpPr>
          <p:spPr>
            <a:xfrm>
              <a:off x="1698100" y="4799425"/>
              <a:ext cx="3900725" cy="255575"/>
            </a:xfrm>
            <a:custGeom>
              <a:rect b="b" l="l" r="r" t="t"/>
              <a:pathLst>
                <a:path extrusionOk="0" h="10223" w="156029">
                  <a:moveTo>
                    <a:pt x="78014" y="0"/>
                  </a:moveTo>
                  <a:cubicBezTo>
                    <a:pt x="34941" y="0"/>
                    <a:pt x="0" y="2282"/>
                    <a:pt x="0" y="5111"/>
                  </a:cubicBezTo>
                  <a:cubicBezTo>
                    <a:pt x="0" y="7908"/>
                    <a:pt x="34941" y="10222"/>
                    <a:pt x="78014" y="10222"/>
                  </a:cubicBezTo>
                  <a:cubicBezTo>
                    <a:pt x="121088" y="10222"/>
                    <a:pt x="156029" y="7908"/>
                    <a:pt x="156029" y="5111"/>
                  </a:cubicBezTo>
                  <a:cubicBezTo>
                    <a:pt x="156029" y="2282"/>
                    <a:pt x="121088" y="0"/>
                    <a:pt x="780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64"/>
            <p:cNvSpPr/>
            <p:nvPr/>
          </p:nvSpPr>
          <p:spPr>
            <a:xfrm>
              <a:off x="2634300" y="1148600"/>
              <a:ext cx="3007925" cy="1915850"/>
            </a:xfrm>
            <a:custGeom>
              <a:rect b="b" l="l" r="r" t="t"/>
              <a:pathLst>
                <a:path extrusionOk="0" h="76634" w="120317">
                  <a:moveTo>
                    <a:pt x="1190" y="1"/>
                  </a:moveTo>
                  <a:cubicBezTo>
                    <a:pt x="1061" y="1"/>
                    <a:pt x="965" y="97"/>
                    <a:pt x="965" y="226"/>
                  </a:cubicBezTo>
                  <a:cubicBezTo>
                    <a:pt x="965" y="322"/>
                    <a:pt x="1061" y="419"/>
                    <a:pt x="1190" y="419"/>
                  </a:cubicBezTo>
                  <a:lnTo>
                    <a:pt x="2475" y="419"/>
                  </a:lnTo>
                  <a:cubicBezTo>
                    <a:pt x="2572" y="419"/>
                    <a:pt x="2668" y="322"/>
                    <a:pt x="2668" y="226"/>
                  </a:cubicBezTo>
                  <a:cubicBezTo>
                    <a:pt x="2668" y="97"/>
                    <a:pt x="2572" y="1"/>
                    <a:pt x="2475" y="1"/>
                  </a:cubicBezTo>
                  <a:close/>
                  <a:moveTo>
                    <a:pt x="3729" y="1"/>
                  </a:moveTo>
                  <a:cubicBezTo>
                    <a:pt x="3633" y="1"/>
                    <a:pt x="3536" y="97"/>
                    <a:pt x="3536" y="226"/>
                  </a:cubicBezTo>
                  <a:cubicBezTo>
                    <a:pt x="3536" y="322"/>
                    <a:pt x="3633" y="419"/>
                    <a:pt x="3729" y="419"/>
                  </a:cubicBezTo>
                  <a:lnTo>
                    <a:pt x="5015" y="419"/>
                  </a:lnTo>
                  <a:cubicBezTo>
                    <a:pt x="5143" y="419"/>
                    <a:pt x="5240" y="322"/>
                    <a:pt x="5240" y="226"/>
                  </a:cubicBezTo>
                  <a:cubicBezTo>
                    <a:pt x="5240" y="97"/>
                    <a:pt x="5143" y="1"/>
                    <a:pt x="5015" y="1"/>
                  </a:cubicBezTo>
                  <a:close/>
                  <a:moveTo>
                    <a:pt x="6301" y="1"/>
                  </a:moveTo>
                  <a:cubicBezTo>
                    <a:pt x="6172" y="1"/>
                    <a:pt x="6076" y="97"/>
                    <a:pt x="6076" y="226"/>
                  </a:cubicBezTo>
                  <a:cubicBezTo>
                    <a:pt x="6076" y="322"/>
                    <a:pt x="6172" y="419"/>
                    <a:pt x="6301" y="419"/>
                  </a:cubicBezTo>
                  <a:lnTo>
                    <a:pt x="7554" y="419"/>
                  </a:lnTo>
                  <a:cubicBezTo>
                    <a:pt x="7683" y="419"/>
                    <a:pt x="7779" y="322"/>
                    <a:pt x="7779" y="226"/>
                  </a:cubicBezTo>
                  <a:cubicBezTo>
                    <a:pt x="7779" y="97"/>
                    <a:pt x="7683" y="1"/>
                    <a:pt x="7554" y="1"/>
                  </a:cubicBezTo>
                  <a:close/>
                  <a:moveTo>
                    <a:pt x="8840" y="1"/>
                  </a:moveTo>
                  <a:cubicBezTo>
                    <a:pt x="8711" y="1"/>
                    <a:pt x="8615" y="97"/>
                    <a:pt x="8615" y="226"/>
                  </a:cubicBezTo>
                  <a:cubicBezTo>
                    <a:pt x="8615" y="322"/>
                    <a:pt x="8711" y="419"/>
                    <a:pt x="8840" y="419"/>
                  </a:cubicBezTo>
                  <a:lnTo>
                    <a:pt x="10126" y="419"/>
                  </a:lnTo>
                  <a:cubicBezTo>
                    <a:pt x="10222" y="419"/>
                    <a:pt x="10319" y="322"/>
                    <a:pt x="10319" y="226"/>
                  </a:cubicBezTo>
                  <a:cubicBezTo>
                    <a:pt x="10319" y="97"/>
                    <a:pt x="10222" y="1"/>
                    <a:pt x="10126" y="1"/>
                  </a:cubicBezTo>
                  <a:close/>
                  <a:moveTo>
                    <a:pt x="11379" y="1"/>
                  </a:moveTo>
                  <a:cubicBezTo>
                    <a:pt x="11283" y="1"/>
                    <a:pt x="11187" y="97"/>
                    <a:pt x="11187" y="226"/>
                  </a:cubicBezTo>
                  <a:cubicBezTo>
                    <a:pt x="11187" y="322"/>
                    <a:pt x="11283" y="419"/>
                    <a:pt x="11379" y="419"/>
                  </a:cubicBezTo>
                  <a:lnTo>
                    <a:pt x="12665" y="419"/>
                  </a:lnTo>
                  <a:cubicBezTo>
                    <a:pt x="12794" y="419"/>
                    <a:pt x="12890" y="322"/>
                    <a:pt x="12890" y="226"/>
                  </a:cubicBezTo>
                  <a:cubicBezTo>
                    <a:pt x="12890" y="97"/>
                    <a:pt x="12794" y="1"/>
                    <a:pt x="12665" y="1"/>
                  </a:cubicBezTo>
                  <a:close/>
                  <a:moveTo>
                    <a:pt x="13951" y="1"/>
                  </a:moveTo>
                  <a:cubicBezTo>
                    <a:pt x="13822" y="1"/>
                    <a:pt x="13726" y="97"/>
                    <a:pt x="13726" y="226"/>
                  </a:cubicBezTo>
                  <a:cubicBezTo>
                    <a:pt x="13726" y="322"/>
                    <a:pt x="13822" y="419"/>
                    <a:pt x="13951" y="419"/>
                  </a:cubicBezTo>
                  <a:lnTo>
                    <a:pt x="15205" y="419"/>
                  </a:lnTo>
                  <a:cubicBezTo>
                    <a:pt x="15333" y="419"/>
                    <a:pt x="15430" y="322"/>
                    <a:pt x="15430" y="226"/>
                  </a:cubicBezTo>
                  <a:cubicBezTo>
                    <a:pt x="15430" y="97"/>
                    <a:pt x="15333" y="1"/>
                    <a:pt x="15205" y="1"/>
                  </a:cubicBezTo>
                  <a:close/>
                  <a:moveTo>
                    <a:pt x="16490" y="1"/>
                  </a:moveTo>
                  <a:cubicBezTo>
                    <a:pt x="16362" y="1"/>
                    <a:pt x="16265" y="97"/>
                    <a:pt x="16265" y="226"/>
                  </a:cubicBezTo>
                  <a:cubicBezTo>
                    <a:pt x="16265" y="322"/>
                    <a:pt x="16362" y="419"/>
                    <a:pt x="16490" y="419"/>
                  </a:cubicBezTo>
                  <a:lnTo>
                    <a:pt x="17776" y="419"/>
                  </a:lnTo>
                  <a:cubicBezTo>
                    <a:pt x="17873" y="419"/>
                    <a:pt x="17969" y="322"/>
                    <a:pt x="17969" y="226"/>
                  </a:cubicBezTo>
                  <a:cubicBezTo>
                    <a:pt x="17969" y="97"/>
                    <a:pt x="17873" y="1"/>
                    <a:pt x="17776" y="1"/>
                  </a:cubicBezTo>
                  <a:close/>
                  <a:moveTo>
                    <a:pt x="19030" y="1"/>
                  </a:moveTo>
                  <a:cubicBezTo>
                    <a:pt x="18933" y="1"/>
                    <a:pt x="18837" y="97"/>
                    <a:pt x="18837" y="226"/>
                  </a:cubicBezTo>
                  <a:cubicBezTo>
                    <a:pt x="18837" y="322"/>
                    <a:pt x="18933" y="419"/>
                    <a:pt x="19030" y="419"/>
                  </a:cubicBezTo>
                  <a:lnTo>
                    <a:pt x="20316" y="419"/>
                  </a:lnTo>
                  <a:cubicBezTo>
                    <a:pt x="20444" y="419"/>
                    <a:pt x="20541" y="322"/>
                    <a:pt x="20541" y="226"/>
                  </a:cubicBezTo>
                  <a:cubicBezTo>
                    <a:pt x="20541" y="97"/>
                    <a:pt x="20444" y="1"/>
                    <a:pt x="20316" y="1"/>
                  </a:cubicBezTo>
                  <a:close/>
                  <a:moveTo>
                    <a:pt x="21601" y="1"/>
                  </a:moveTo>
                  <a:cubicBezTo>
                    <a:pt x="21473" y="1"/>
                    <a:pt x="21376" y="97"/>
                    <a:pt x="21376" y="226"/>
                  </a:cubicBezTo>
                  <a:cubicBezTo>
                    <a:pt x="21376" y="322"/>
                    <a:pt x="21473" y="419"/>
                    <a:pt x="21601" y="419"/>
                  </a:cubicBezTo>
                  <a:lnTo>
                    <a:pt x="22855" y="419"/>
                  </a:lnTo>
                  <a:cubicBezTo>
                    <a:pt x="22984" y="419"/>
                    <a:pt x="23080" y="322"/>
                    <a:pt x="23080" y="226"/>
                  </a:cubicBezTo>
                  <a:cubicBezTo>
                    <a:pt x="23080" y="97"/>
                    <a:pt x="22984" y="1"/>
                    <a:pt x="22855" y="1"/>
                  </a:cubicBezTo>
                  <a:close/>
                  <a:moveTo>
                    <a:pt x="24141" y="1"/>
                  </a:moveTo>
                  <a:cubicBezTo>
                    <a:pt x="24012" y="1"/>
                    <a:pt x="23916" y="97"/>
                    <a:pt x="23916" y="226"/>
                  </a:cubicBezTo>
                  <a:cubicBezTo>
                    <a:pt x="23916" y="322"/>
                    <a:pt x="24012" y="419"/>
                    <a:pt x="24141" y="419"/>
                  </a:cubicBezTo>
                  <a:lnTo>
                    <a:pt x="25426" y="419"/>
                  </a:lnTo>
                  <a:cubicBezTo>
                    <a:pt x="25523" y="419"/>
                    <a:pt x="25619" y="322"/>
                    <a:pt x="25619" y="226"/>
                  </a:cubicBezTo>
                  <a:cubicBezTo>
                    <a:pt x="25619" y="97"/>
                    <a:pt x="25523" y="1"/>
                    <a:pt x="25426" y="1"/>
                  </a:cubicBezTo>
                  <a:close/>
                  <a:moveTo>
                    <a:pt x="26680" y="1"/>
                  </a:moveTo>
                  <a:cubicBezTo>
                    <a:pt x="26584" y="1"/>
                    <a:pt x="26487" y="97"/>
                    <a:pt x="26487" y="226"/>
                  </a:cubicBezTo>
                  <a:cubicBezTo>
                    <a:pt x="26487" y="322"/>
                    <a:pt x="26584" y="419"/>
                    <a:pt x="26680" y="419"/>
                  </a:cubicBezTo>
                  <a:lnTo>
                    <a:pt x="27966" y="419"/>
                  </a:lnTo>
                  <a:cubicBezTo>
                    <a:pt x="28094" y="419"/>
                    <a:pt x="28191" y="322"/>
                    <a:pt x="28191" y="226"/>
                  </a:cubicBezTo>
                  <a:cubicBezTo>
                    <a:pt x="28191" y="97"/>
                    <a:pt x="28094" y="1"/>
                    <a:pt x="27966" y="1"/>
                  </a:cubicBezTo>
                  <a:close/>
                  <a:moveTo>
                    <a:pt x="29252" y="1"/>
                  </a:moveTo>
                  <a:cubicBezTo>
                    <a:pt x="29123" y="1"/>
                    <a:pt x="29027" y="97"/>
                    <a:pt x="29027" y="226"/>
                  </a:cubicBezTo>
                  <a:cubicBezTo>
                    <a:pt x="29027" y="322"/>
                    <a:pt x="29123" y="419"/>
                    <a:pt x="29252" y="419"/>
                  </a:cubicBezTo>
                  <a:lnTo>
                    <a:pt x="30505" y="419"/>
                  </a:lnTo>
                  <a:cubicBezTo>
                    <a:pt x="30634" y="419"/>
                    <a:pt x="30730" y="322"/>
                    <a:pt x="30730" y="226"/>
                  </a:cubicBezTo>
                  <a:cubicBezTo>
                    <a:pt x="30730" y="97"/>
                    <a:pt x="30634" y="1"/>
                    <a:pt x="30505" y="1"/>
                  </a:cubicBezTo>
                  <a:close/>
                  <a:moveTo>
                    <a:pt x="31791" y="1"/>
                  </a:moveTo>
                  <a:cubicBezTo>
                    <a:pt x="31662" y="1"/>
                    <a:pt x="31598" y="97"/>
                    <a:pt x="31598" y="226"/>
                  </a:cubicBezTo>
                  <a:cubicBezTo>
                    <a:pt x="31598" y="322"/>
                    <a:pt x="31662" y="419"/>
                    <a:pt x="31791" y="419"/>
                  </a:cubicBezTo>
                  <a:lnTo>
                    <a:pt x="33077" y="419"/>
                  </a:lnTo>
                  <a:cubicBezTo>
                    <a:pt x="33173" y="419"/>
                    <a:pt x="33270" y="322"/>
                    <a:pt x="33270" y="226"/>
                  </a:cubicBezTo>
                  <a:cubicBezTo>
                    <a:pt x="33270" y="97"/>
                    <a:pt x="33173" y="1"/>
                    <a:pt x="33077" y="1"/>
                  </a:cubicBezTo>
                  <a:close/>
                  <a:moveTo>
                    <a:pt x="34330" y="1"/>
                  </a:moveTo>
                  <a:cubicBezTo>
                    <a:pt x="34234" y="1"/>
                    <a:pt x="34138" y="97"/>
                    <a:pt x="34138" y="226"/>
                  </a:cubicBezTo>
                  <a:cubicBezTo>
                    <a:pt x="34138" y="322"/>
                    <a:pt x="34234" y="419"/>
                    <a:pt x="34330" y="419"/>
                  </a:cubicBezTo>
                  <a:lnTo>
                    <a:pt x="35616" y="419"/>
                  </a:lnTo>
                  <a:cubicBezTo>
                    <a:pt x="35745" y="419"/>
                    <a:pt x="35841" y="322"/>
                    <a:pt x="35841" y="226"/>
                  </a:cubicBezTo>
                  <a:cubicBezTo>
                    <a:pt x="35841" y="97"/>
                    <a:pt x="35745" y="1"/>
                    <a:pt x="35616" y="1"/>
                  </a:cubicBezTo>
                  <a:close/>
                  <a:moveTo>
                    <a:pt x="36902" y="1"/>
                  </a:moveTo>
                  <a:cubicBezTo>
                    <a:pt x="36773" y="1"/>
                    <a:pt x="36677" y="97"/>
                    <a:pt x="36677" y="226"/>
                  </a:cubicBezTo>
                  <a:cubicBezTo>
                    <a:pt x="36677" y="322"/>
                    <a:pt x="36773" y="419"/>
                    <a:pt x="36902" y="419"/>
                  </a:cubicBezTo>
                  <a:lnTo>
                    <a:pt x="38188" y="419"/>
                  </a:lnTo>
                  <a:cubicBezTo>
                    <a:pt x="38284" y="419"/>
                    <a:pt x="38381" y="322"/>
                    <a:pt x="38381" y="226"/>
                  </a:cubicBezTo>
                  <a:cubicBezTo>
                    <a:pt x="38381" y="97"/>
                    <a:pt x="38284" y="1"/>
                    <a:pt x="38188" y="1"/>
                  </a:cubicBezTo>
                  <a:close/>
                  <a:moveTo>
                    <a:pt x="39441" y="1"/>
                  </a:moveTo>
                  <a:cubicBezTo>
                    <a:pt x="39345" y="1"/>
                    <a:pt x="39249" y="97"/>
                    <a:pt x="39249" y="226"/>
                  </a:cubicBezTo>
                  <a:cubicBezTo>
                    <a:pt x="39249" y="322"/>
                    <a:pt x="39345" y="419"/>
                    <a:pt x="39441" y="419"/>
                  </a:cubicBezTo>
                  <a:lnTo>
                    <a:pt x="40727" y="419"/>
                  </a:lnTo>
                  <a:cubicBezTo>
                    <a:pt x="40856" y="419"/>
                    <a:pt x="40920" y="322"/>
                    <a:pt x="40920" y="226"/>
                  </a:cubicBezTo>
                  <a:cubicBezTo>
                    <a:pt x="40920" y="97"/>
                    <a:pt x="40856" y="1"/>
                    <a:pt x="40727" y="1"/>
                  </a:cubicBezTo>
                  <a:close/>
                  <a:moveTo>
                    <a:pt x="42013" y="1"/>
                  </a:moveTo>
                  <a:cubicBezTo>
                    <a:pt x="41884" y="1"/>
                    <a:pt x="41788" y="97"/>
                    <a:pt x="41788" y="226"/>
                  </a:cubicBezTo>
                  <a:cubicBezTo>
                    <a:pt x="41788" y="322"/>
                    <a:pt x="41884" y="419"/>
                    <a:pt x="42013" y="419"/>
                  </a:cubicBezTo>
                  <a:lnTo>
                    <a:pt x="43267" y="419"/>
                  </a:lnTo>
                  <a:cubicBezTo>
                    <a:pt x="43395" y="419"/>
                    <a:pt x="43492" y="322"/>
                    <a:pt x="43492" y="226"/>
                  </a:cubicBezTo>
                  <a:cubicBezTo>
                    <a:pt x="43492" y="97"/>
                    <a:pt x="43395" y="1"/>
                    <a:pt x="43267" y="1"/>
                  </a:cubicBezTo>
                  <a:close/>
                  <a:moveTo>
                    <a:pt x="44552" y="1"/>
                  </a:moveTo>
                  <a:cubicBezTo>
                    <a:pt x="44424" y="1"/>
                    <a:pt x="44327" y="97"/>
                    <a:pt x="44327" y="226"/>
                  </a:cubicBezTo>
                  <a:cubicBezTo>
                    <a:pt x="44327" y="322"/>
                    <a:pt x="44424" y="419"/>
                    <a:pt x="44552" y="419"/>
                  </a:cubicBezTo>
                  <a:lnTo>
                    <a:pt x="45838" y="419"/>
                  </a:lnTo>
                  <a:cubicBezTo>
                    <a:pt x="45935" y="419"/>
                    <a:pt x="46031" y="322"/>
                    <a:pt x="46031" y="226"/>
                  </a:cubicBezTo>
                  <a:cubicBezTo>
                    <a:pt x="46031" y="97"/>
                    <a:pt x="45935" y="1"/>
                    <a:pt x="45838" y="1"/>
                  </a:cubicBezTo>
                  <a:close/>
                  <a:moveTo>
                    <a:pt x="47092" y="1"/>
                  </a:moveTo>
                  <a:cubicBezTo>
                    <a:pt x="46995" y="1"/>
                    <a:pt x="46899" y="97"/>
                    <a:pt x="46899" y="226"/>
                  </a:cubicBezTo>
                  <a:cubicBezTo>
                    <a:pt x="46899" y="322"/>
                    <a:pt x="46995" y="419"/>
                    <a:pt x="47092" y="419"/>
                  </a:cubicBezTo>
                  <a:lnTo>
                    <a:pt x="48378" y="419"/>
                  </a:lnTo>
                  <a:cubicBezTo>
                    <a:pt x="48506" y="419"/>
                    <a:pt x="48603" y="322"/>
                    <a:pt x="48603" y="226"/>
                  </a:cubicBezTo>
                  <a:cubicBezTo>
                    <a:pt x="48603" y="97"/>
                    <a:pt x="48506" y="1"/>
                    <a:pt x="48378" y="1"/>
                  </a:cubicBezTo>
                  <a:close/>
                  <a:moveTo>
                    <a:pt x="49663" y="1"/>
                  </a:moveTo>
                  <a:cubicBezTo>
                    <a:pt x="49535" y="1"/>
                    <a:pt x="49438" y="97"/>
                    <a:pt x="49438" y="226"/>
                  </a:cubicBezTo>
                  <a:cubicBezTo>
                    <a:pt x="49438" y="322"/>
                    <a:pt x="49535" y="419"/>
                    <a:pt x="49663" y="419"/>
                  </a:cubicBezTo>
                  <a:lnTo>
                    <a:pt x="50917" y="419"/>
                  </a:lnTo>
                  <a:cubicBezTo>
                    <a:pt x="51046" y="419"/>
                    <a:pt x="51142" y="322"/>
                    <a:pt x="51142" y="226"/>
                  </a:cubicBezTo>
                  <a:cubicBezTo>
                    <a:pt x="51142" y="97"/>
                    <a:pt x="51046" y="1"/>
                    <a:pt x="50917" y="1"/>
                  </a:cubicBezTo>
                  <a:close/>
                  <a:moveTo>
                    <a:pt x="52203" y="1"/>
                  </a:moveTo>
                  <a:cubicBezTo>
                    <a:pt x="52074" y="1"/>
                    <a:pt x="51978" y="97"/>
                    <a:pt x="51978" y="226"/>
                  </a:cubicBezTo>
                  <a:cubicBezTo>
                    <a:pt x="51978" y="322"/>
                    <a:pt x="52074" y="419"/>
                    <a:pt x="52203" y="419"/>
                  </a:cubicBezTo>
                  <a:lnTo>
                    <a:pt x="53489" y="419"/>
                  </a:lnTo>
                  <a:cubicBezTo>
                    <a:pt x="53585" y="419"/>
                    <a:pt x="53681" y="322"/>
                    <a:pt x="53681" y="226"/>
                  </a:cubicBezTo>
                  <a:cubicBezTo>
                    <a:pt x="53681" y="97"/>
                    <a:pt x="53585" y="1"/>
                    <a:pt x="53489" y="1"/>
                  </a:cubicBezTo>
                  <a:close/>
                  <a:moveTo>
                    <a:pt x="54742" y="1"/>
                  </a:moveTo>
                  <a:cubicBezTo>
                    <a:pt x="54646" y="1"/>
                    <a:pt x="54549" y="97"/>
                    <a:pt x="54549" y="226"/>
                  </a:cubicBezTo>
                  <a:cubicBezTo>
                    <a:pt x="54549" y="322"/>
                    <a:pt x="54646" y="419"/>
                    <a:pt x="54742" y="419"/>
                  </a:cubicBezTo>
                  <a:lnTo>
                    <a:pt x="56028" y="419"/>
                  </a:lnTo>
                  <a:cubicBezTo>
                    <a:pt x="56157" y="419"/>
                    <a:pt x="56253" y="322"/>
                    <a:pt x="56253" y="226"/>
                  </a:cubicBezTo>
                  <a:cubicBezTo>
                    <a:pt x="56253" y="97"/>
                    <a:pt x="56157" y="1"/>
                    <a:pt x="56028" y="1"/>
                  </a:cubicBezTo>
                  <a:close/>
                  <a:moveTo>
                    <a:pt x="57314" y="1"/>
                  </a:moveTo>
                  <a:cubicBezTo>
                    <a:pt x="57185" y="1"/>
                    <a:pt x="57089" y="97"/>
                    <a:pt x="57089" y="226"/>
                  </a:cubicBezTo>
                  <a:cubicBezTo>
                    <a:pt x="57089" y="322"/>
                    <a:pt x="57185" y="419"/>
                    <a:pt x="57314" y="419"/>
                  </a:cubicBezTo>
                  <a:lnTo>
                    <a:pt x="58567" y="419"/>
                  </a:lnTo>
                  <a:cubicBezTo>
                    <a:pt x="58696" y="419"/>
                    <a:pt x="58792" y="322"/>
                    <a:pt x="58792" y="226"/>
                  </a:cubicBezTo>
                  <a:cubicBezTo>
                    <a:pt x="58792" y="97"/>
                    <a:pt x="58696" y="1"/>
                    <a:pt x="58567" y="1"/>
                  </a:cubicBezTo>
                  <a:close/>
                  <a:moveTo>
                    <a:pt x="59853" y="1"/>
                  </a:moveTo>
                  <a:cubicBezTo>
                    <a:pt x="59725" y="1"/>
                    <a:pt x="59628" y="97"/>
                    <a:pt x="59628" y="226"/>
                  </a:cubicBezTo>
                  <a:cubicBezTo>
                    <a:pt x="59628" y="322"/>
                    <a:pt x="59725" y="419"/>
                    <a:pt x="59853" y="419"/>
                  </a:cubicBezTo>
                  <a:lnTo>
                    <a:pt x="61139" y="419"/>
                  </a:lnTo>
                  <a:cubicBezTo>
                    <a:pt x="61235" y="419"/>
                    <a:pt x="61332" y="322"/>
                    <a:pt x="61332" y="226"/>
                  </a:cubicBezTo>
                  <a:cubicBezTo>
                    <a:pt x="61332" y="97"/>
                    <a:pt x="61235" y="1"/>
                    <a:pt x="61139" y="1"/>
                  </a:cubicBezTo>
                  <a:close/>
                  <a:moveTo>
                    <a:pt x="62393" y="1"/>
                  </a:moveTo>
                  <a:cubicBezTo>
                    <a:pt x="62296" y="1"/>
                    <a:pt x="62200" y="97"/>
                    <a:pt x="62200" y="226"/>
                  </a:cubicBezTo>
                  <a:cubicBezTo>
                    <a:pt x="62200" y="322"/>
                    <a:pt x="62296" y="419"/>
                    <a:pt x="62393" y="419"/>
                  </a:cubicBezTo>
                  <a:lnTo>
                    <a:pt x="63678" y="419"/>
                  </a:lnTo>
                  <a:cubicBezTo>
                    <a:pt x="63807" y="419"/>
                    <a:pt x="63903" y="322"/>
                    <a:pt x="63903" y="226"/>
                  </a:cubicBezTo>
                  <a:cubicBezTo>
                    <a:pt x="63903" y="97"/>
                    <a:pt x="63807" y="1"/>
                    <a:pt x="63678" y="1"/>
                  </a:cubicBezTo>
                  <a:close/>
                  <a:moveTo>
                    <a:pt x="64964" y="1"/>
                  </a:moveTo>
                  <a:cubicBezTo>
                    <a:pt x="64835" y="1"/>
                    <a:pt x="64739" y="97"/>
                    <a:pt x="64739" y="226"/>
                  </a:cubicBezTo>
                  <a:cubicBezTo>
                    <a:pt x="64739" y="322"/>
                    <a:pt x="64835" y="419"/>
                    <a:pt x="64964" y="419"/>
                  </a:cubicBezTo>
                  <a:lnTo>
                    <a:pt x="66218" y="419"/>
                  </a:lnTo>
                  <a:cubicBezTo>
                    <a:pt x="66346" y="419"/>
                    <a:pt x="66443" y="322"/>
                    <a:pt x="66443" y="226"/>
                  </a:cubicBezTo>
                  <a:cubicBezTo>
                    <a:pt x="66443" y="97"/>
                    <a:pt x="66346" y="1"/>
                    <a:pt x="66218" y="1"/>
                  </a:cubicBezTo>
                  <a:close/>
                  <a:moveTo>
                    <a:pt x="67503" y="1"/>
                  </a:moveTo>
                  <a:cubicBezTo>
                    <a:pt x="67375" y="1"/>
                    <a:pt x="67278" y="97"/>
                    <a:pt x="67278" y="226"/>
                  </a:cubicBezTo>
                  <a:cubicBezTo>
                    <a:pt x="67278" y="322"/>
                    <a:pt x="67375" y="419"/>
                    <a:pt x="67503" y="419"/>
                  </a:cubicBezTo>
                  <a:lnTo>
                    <a:pt x="68789" y="419"/>
                  </a:lnTo>
                  <a:cubicBezTo>
                    <a:pt x="68886" y="419"/>
                    <a:pt x="68982" y="322"/>
                    <a:pt x="68982" y="226"/>
                  </a:cubicBezTo>
                  <a:cubicBezTo>
                    <a:pt x="68982" y="97"/>
                    <a:pt x="68886" y="1"/>
                    <a:pt x="68789" y="1"/>
                  </a:cubicBezTo>
                  <a:close/>
                  <a:moveTo>
                    <a:pt x="70043" y="1"/>
                  </a:moveTo>
                  <a:cubicBezTo>
                    <a:pt x="69946" y="1"/>
                    <a:pt x="69850" y="97"/>
                    <a:pt x="69850" y="226"/>
                  </a:cubicBezTo>
                  <a:cubicBezTo>
                    <a:pt x="69850" y="322"/>
                    <a:pt x="69946" y="419"/>
                    <a:pt x="70043" y="419"/>
                  </a:cubicBezTo>
                  <a:lnTo>
                    <a:pt x="71329" y="419"/>
                  </a:lnTo>
                  <a:cubicBezTo>
                    <a:pt x="71457" y="419"/>
                    <a:pt x="71554" y="322"/>
                    <a:pt x="71554" y="226"/>
                  </a:cubicBezTo>
                  <a:cubicBezTo>
                    <a:pt x="71554" y="97"/>
                    <a:pt x="71457" y="1"/>
                    <a:pt x="71329" y="1"/>
                  </a:cubicBezTo>
                  <a:close/>
                  <a:moveTo>
                    <a:pt x="72614" y="1"/>
                  </a:moveTo>
                  <a:cubicBezTo>
                    <a:pt x="72486" y="1"/>
                    <a:pt x="72389" y="97"/>
                    <a:pt x="72389" y="226"/>
                  </a:cubicBezTo>
                  <a:cubicBezTo>
                    <a:pt x="72389" y="322"/>
                    <a:pt x="72486" y="419"/>
                    <a:pt x="72614" y="419"/>
                  </a:cubicBezTo>
                  <a:lnTo>
                    <a:pt x="73868" y="419"/>
                  </a:lnTo>
                  <a:cubicBezTo>
                    <a:pt x="73997" y="419"/>
                    <a:pt x="74093" y="322"/>
                    <a:pt x="74093" y="226"/>
                  </a:cubicBezTo>
                  <a:cubicBezTo>
                    <a:pt x="74093" y="97"/>
                    <a:pt x="73997" y="1"/>
                    <a:pt x="73868" y="1"/>
                  </a:cubicBezTo>
                  <a:close/>
                  <a:moveTo>
                    <a:pt x="75154" y="1"/>
                  </a:moveTo>
                  <a:cubicBezTo>
                    <a:pt x="75025" y="1"/>
                    <a:pt x="74961" y="97"/>
                    <a:pt x="74961" y="226"/>
                  </a:cubicBezTo>
                  <a:cubicBezTo>
                    <a:pt x="74961" y="322"/>
                    <a:pt x="75025" y="419"/>
                    <a:pt x="75154" y="419"/>
                  </a:cubicBezTo>
                  <a:lnTo>
                    <a:pt x="76440" y="419"/>
                  </a:lnTo>
                  <a:cubicBezTo>
                    <a:pt x="76536" y="419"/>
                    <a:pt x="76632" y="322"/>
                    <a:pt x="76632" y="226"/>
                  </a:cubicBezTo>
                  <a:cubicBezTo>
                    <a:pt x="76632" y="97"/>
                    <a:pt x="76536" y="1"/>
                    <a:pt x="76440" y="1"/>
                  </a:cubicBezTo>
                  <a:close/>
                  <a:moveTo>
                    <a:pt x="77693" y="1"/>
                  </a:moveTo>
                  <a:cubicBezTo>
                    <a:pt x="77597" y="1"/>
                    <a:pt x="77500" y="97"/>
                    <a:pt x="77500" y="226"/>
                  </a:cubicBezTo>
                  <a:cubicBezTo>
                    <a:pt x="77500" y="322"/>
                    <a:pt x="77597" y="419"/>
                    <a:pt x="77693" y="419"/>
                  </a:cubicBezTo>
                  <a:lnTo>
                    <a:pt x="78979" y="419"/>
                  </a:lnTo>
                  <a:cubicBezTo>
                    <a:pt x="79108" y="419"/>
                    <a:pt x="79204" y="322"/>
                    <a:pt x="79204" y="226"/>
                  </a:cubicBezTo>
                  <a:cubicBezTo>
                    <a:pt x="79204" y="97"/>
                    <a:pt x="79108" y="1"/>
                    <a:pt x="78979" y="1"/>
                  </a:cubicBezTo>
                  <a:close/>
                  <a:moveTo>
                    <a:pt x="80265" y="1"/>
                  </a:moveTo>
                  <a:cubicBezTo>
                    <a:pt x="80136" y="1"/>
                    <a:pt x="80040" y="97"/>
                    <a:pt x="80040" y="226"/>
                  </a:cubicBezTo>
                  <a:cubicBezTo>
                    <a:pt x="80040" y="322"/>
                    <a:pt x="80136" y="419"/>
                    <a:pt x="80265" y="419"/>
                  </a:cubicBezTo>
                  <a:lnTo>
                    <a:pt x="81518" y="419"/>
                  </a:lnTo>
                  <a:cubicBezTo>
                    <a:pt x="81647" y="419"/>
                    <a:pt x="81743" y="322"/>
                    <a:pt x="81743" y="226"/>
                  </a:cubicBezTo>
                  <a:cubicBezTo>
                    <a:pt x="81743" y="97"/>
                    <a:pt x="81647" y="1"/>
                    <a:pt x="81518" y="1"/>
                  </a:cubicBezTo>
                  <a:close/>
                  <a:moveTo>
                    <a:pt x="82804" y="1"/>
                  </a:moveTo>
                  <a:cubicBezTo>
                    <a:pt x="82708" y="1"/>
                    <a:pt x="82611" y="97"/>
                    <a:pt x="82611" y="226"/>
                  </a:cubicBezTo>
                  <a:cubicBezTo>
                    <a:pt x="82611" y="322"/>
                    <a:pt x="82708" y="419"/>
                    <a:pt x="82804" y="419"/>
                  </a:cubicBezTo>
                  <a:lnTo>
                    <a:pt x="84090" y="419"/>
                  </a:lnTo>
                  <a:cubicBezTo>
                    <a:pt x="84186" y="419"/>
                    <a:pt x="84283" y="322"/>
                    <a:pt x="84283" y="226"/>
                  </a:cubicBezTo>
                  <a:cubicBezTo>
                    <a:pt x="84283" y="97"/>
                    <a:pt x="84186" y="1"/>
                    <a:pt x="84090" y="1"/>
                  </a:cubicBezTo>
                  <a:close/>
                  <a:moveTo>
                    <a:pt x="85376" y="1"/>
                  </a:moveTo>
                  <a:cubicBezTo>
                    <a:pt x="85247" y="1"/>
                    <a:pt x="85151" y="97"/>
                    <a:pt x="85151" y="226"/>
                  </a:cubicBezTo>
                  <a:cubicBezTo>
                    <a:pt x="85151" y="322"/>
                    <a:pt x="85247" y="419"/>
                    <a:pt x="85376" y="419"/>
                  </a:cubicBezTo>
                  <a:lnTo>
                    <a:pt x="86629" y="419"/>
                  </a:lnTo>
                  <a:cubicBezTo>
                    <a:pt x="86758" y="419"/>
                    <a:pt x="86854" y="322"/>
                    <a:pt x="86854" y="226"/>
                  </a:cubicBezTo>
                  <a:cubicBezTo>
                    <a:pt x="86854" y="97"/>
                    <a:pt x="86758" y="1"/>
                    <a:pt x="86629" y="1"/>
                  </a:cubicBezTo>
                  <a:close/>
                  <a:moveTo>
                    <a:pt x="87915" y="1"/>
                  </a:moveTo>
                  <a:cubicBezTo>
                    <a:pt x="87787" y="1"/>
                    <a:pt x="87690" y="97"/>
                    <a:pt x="87690" y="226"/>
                  </a:cubicBezTo>
                  <a:cubicBezTo>
                    <a:pt x="87690" y="259"/>
                    <a:pt x="87702" y="293"/>
                    <a:pt x="87722" y="322"/>
                  </a:cubicBezTo>
                  <a:lnTo>
                    <a:pt x="87722" y="322"/>
                  </a:lnTo>
                  <a:lnTo>
                    <a:pt x="87722" y="1479"/>
                  </a:lnTo>
                  <a:cubicBezTo>
                    <a:pt x="87722" y="1608"/>
                    <a:pt x="87819" y="1704"/>
                    <a:pt x="87915" y="1704"/>
                  </a:cubicBezTo>
                  <a:cubicBezTo>
                    <a:pt x="88044" y="1704"/>
                    <a:pt x="88140" y="1608"/>
                    <a:pt x="88140" y="1479"/>
                  </a:cubicBezTo>
                  <a:lnTo>
                    <a:pt x="88140" y="226"/>
                  </a:lnTo>
                  <a:cubicBezTo>
                    <a:pt x="88140" y="161"/>
                    <a:pt x="88108" y="97"/>
                    <a:pt x="88076" y="65"/>
                  </a:cubicBezTo>
                  <a:cubicBezTo>
                    <a:pt x="88044" y="33"/>
                    <a:pt x="87979" y="1"/>
                    <a:pt x="87915" y="1"/>
                  </a:cubicBezTo>
                  <a:close/>
                  <a:moveTo>
                    <a:pt x="193" y="290"/>
                  </a:moveTo>
                  <a:cubicBezTo>
                    <a:pt x="97" y="290"/>
                    <a:pt x="0" y="386"/>
                    <a:pt x="0" y="515"/>
                  </a:cubicBezTo>
                  <a:lnTo>
                    <a:pt x="0" y="1769"/>
                  </a:lnTo>
                  <a:cubicBezTo>
                    <a:pt x="0" y="1897"/>
                    <a:pt x="97" y="1994"/>
                    <a:pt x="193" y="1994"/>
                  </a:cubicBezTo>
                  <a:cubicBezTo>
                    <a:pt x="322" y="1994"/>
                    <a:pt x="418" y="1897"/>
                    <a:pt x="418" y="1769"/>
                  </a:cubicBezTo>
                  <a:lnTo>
                    <a:pt x="418" y="515"/>
                  </a:lnTo>
                  <a:cubicBezTo>
                    <a:pt x="418" y="386"/>
                    <a:pt x="322" y="290"/>
                    <a:pt x="193" y="290"/>
                  </a:cubicBezTo>
                  <a:close/>
                  <a:moveTo>
                    <a:pt x="87915" y="2540"/>
                  </a:moveTo>
                  <a:cubicBezTo>
                    <a:pt x="87819" y="2540"/>
                    <a:pt x="87722" y="2637"/>
                    <a:pt x="87722" y="2765"/>
                  </a:cubicBezTo>
                  <a:lnTo>
                    <a:pt x="87722" y="4019"/>
                  </a:lnTo>
                  <a:cubicBezTo>
                    <a:pt x="87722" y="4147"/>
                    <a:pt x="87819" y="4244"/>
                    <a:pt x="87915" y="4244"/>
                  </a:cubicBezTo>
                  <a:cubicBezTo>
                    <a:pt x="88044" y="4244"/>
                    <a:pt x="88140" y="4147"/>
                    <a:pt x="88140" y="4019"/>
                  </a:cubicBezTo>
                  <a:lnTo>
                    <a:pt x="88140" y="2765"/>
                  </a:lnTo>
                  <a:cubicBezTo>
                    <a:pt x="88140" y="2637"/>
                    <a:pt x="88044" y="2540"/>
                    <a:pt x="87915" y="2540"/>
                  </a:cubicBezTo>
                  <a:close/>
                  <a:moveTo>
                    <a:pt x="193" y="2829"/>
                  </a:moveTo>
                  <a:cubicBezTo>
                    <a:pt x="97" y="2829"/>
                    <a:pt x="0" y="2926"/>
                    <a:pt x="0" y="3054"/>
                  </a:cubicBezTo>
                  <a:lnTo>
                    <a:pt x="0" y="4340"/>
                  </a:lnTo>
                  <a:cubicBezTo>
                    <a:pt x="0" y="4437"/>
                    <a:pt x="97" y="4533"/>
                    <a:pt x="193" y="4533"/>
                  </a:cubicBezTo>
                  <a:cubicBezTo>
                    <a:pt x="322" y="4533"/>
                    <a:pt x="418" y="4437"/>
                    <a:pt x="418" y="4340"/>
                  </a:cubicBezTo>
                  <a:lnTo>
                    <a:pt x="418" y="3054"/>
                  </a:lnTo>
                  <a:cubicBezTo>
                    <a:pt x="418" y="2926"/>
                    <a:pt x="322" y="2829"/>
                    <a:pt x="193" y="2829"/>
                  </a:cubicBezTo>
                  <a:close/>
                  <a:moveTo>
                    <a:pt x="87915" y="5080"/>
                  </a:moveTo>
                  <a:cubicBezTo>
                    <a:pt x="87819" y="5080"/>
                    <a:pt x="87722" y="5176"/>
                    <a:pt x="87722" y="5305"/>
                  </a:cubicBezTo>
                  <a:lnTo>
                    <a:pt x="87722" y="6590"/>
                  </a:lnTo>
                  <a:cubicBezTo>
                    <a:pt x="87722" y="6687"/>
                    <a:pt x="87819" y="6783"/>
                    <a:pt x="87915" y="6783"/>
                  </a:cubicBezTo>
                  <a:cubicBezTo>
                    <a:pt x="88044" y="6783"/>
                    <a:pt x="88140" y="6687"/>
                    <a:pt x="88140" y="6590"/>
                  </a:cubicBezTo>
                  <a:lnTo>
                    <a:pt x="88140" y="5305"/>
                  </a:lnTo>
                  <a:cubicBezTo>
                    <a:pt x="88140" y="5176"/>
                    <a:pt x="88044" y="5080"/>
                    <a:pt x="87915" y="5080"/>
                  </a:cubicBezTo>
                  <a:close/>
                  <a:moveTo>
                    <a:pt x="193" y="5401"/>
                  </a:moveTo>
                  <a:cubicBezTo>
                    <a:pt x="97" y="5401"/>
                    <a:pt x="0" y="5497"/>
                    <a:pt x="0" y="5594"/>
                  </a:cubicBezTo>
                  <a:lnTo>
                    <a:pt x="0" y="6880"/>
                  </a:lnTo>
                  <a:cubicBezTo>
                    <a:pt x="0" y="7008"/>
                    <a:pt x="97" y="7105"/>
                    <a:pt x="193" y="7105"/>
                  </a:cubicBezTo>
                  <a:cubicBezTo>
                    <a:pt x="322" y="7105"/>
                    <a:pt x="418" y="7008"/>
                    <a:pt x="418" y="6880"/>
                  </a:cubicBezTo>
                  <a:lnTo>
                    <a:pt x="418" y="5594"/>
                  </a:lnTo>
                  <a:cubicBezTo>
                    <a:pt x="418" y="5497"/>
                    <a:pt x="322" y="5401"/>
                    <a:pt x="193" y="5401"/>
                  </a:cubicBezTo>
                  <a:close/>
                  <a:moveTo>
                    <a:pt x="87915" y="7651"/>
                  </a:moveTo>
                  <a:cubicBezTo>
                    <a:pt x="87819" y="7651"/>
                    <a:pt x="87722" y="7748"/>
                    <a:pt x="87722" y="7844"/>
                  </a:cubicBezTo>
                  <a:lnTo>
                    <a:pt x="87722" y="9130"/>
                  </a:lnTo>
                  <a:cubicBezTo>
                    <a:pt x="87722" y="9258"/>
                    <a:pt x="87819" y="9355"/>
                    <a:pt x="87915" y="9355"/>
                  </a:cubicBezTo>
                  <a:cubicBezTo>
                    <a:pt x="88044" y="9355"/>
                    <a:pt x="88140" y="9258"/>
                    <a:pt x="88140" y="9130"/>
                  </a:cubicBezTo>
                  <a:lnTo>
                    <a:pt x="88140" y="7844"/>
                  </a:lnTo>
                  <a:cubicBezTo>
                    <a:pt x="88140" y="7748"/>
                    <a:pt x="88044" y="7651"/>
                    <a:pt x="87915" y="7651"/>
                  </a:cubicBezTo>
                  <a:close/>
                  <a:moveTo>
                    <a:pt x="193" y="7940"/>
                  </a:moveTo>
                  <a:cubicBezTo>
                    <a:pt x="97" y="7940"/>
                    <a:pt x="0" y="8037"/>
                    <a:pt x="0" y="8165"/>
                  </a:cubicBezTo>
                  <a:lnTo>
                    <a:pt x="0" y="9419"/>
                  </a:lnTo>
                  <a:cubicBezTo>
                    <a:pt x="0" y="9548"/>
                    <a:pt x="97" y="9644"/>
                    <a:pt x="193" y="9644"/>
                  </a:cubicBezTo>
                  <a:cubicBezTo>
                    <a:pt x="322" y="9644"/>
                    <a:pt x="418" y="9548"/>
                    <a:pt x="418" y="9419"/>
                  </a:cubicBezTo>
                  <a:lnTo>
                    <a:pt x="418" y="8165"/>
                  </a:lnTo>
                  <a:cubicBezTo>
                    <a:pt x="418" y="8037"/>
                    <a:pt x="322" y="7940"/>
                    <a:pt x="193" y="7940"/>
                  </a:cubicBezTo>
                  <a:close/>
                  <a:moveTo>
                    <a:pt x="87915" y="10191"/>
                  </a:moveTo>
                  <a:cubicBezTo>
                    <a:pt x="87819" y="10191"/>
                    <a:pt x="87722" y="10287"/>
                    <a:pt x="87722" y="10416"/>
                  </a:cubicBezTo>
                  <a:lnTo>
                    <a:pt x="87722" y="11669"/>
                  </a:lnTo>
                  <a:cubicBezTo>
                    <a:pt x="87722" y="11798"/>
                    <a:pt x="87819" y="11894"/>
                    <a:pt x="87915" y="11894"/>
                  </a:cubicBezTo>
                  <a:cubicBezTo>
                    <a:pt x="88044" y="11894"/>
                    <a:pt x="88140" y="11798"/>
                    <a:pt x="88140" y="11669"/>
                  </a:cubicBezTo>
                  <a:lnTo>
                    <a:pt x="88140" y="10416"/>
                  </a:lnTo>
                  <a:cubicBezTo>
                    <a:pt x="88140" y="10287"/>
                    <a:pt x="88044" y="10191"/>
                    <a:pt x="87915" y="10191"/>
                  </a:cubicBezTo>
                  <a:close/>
                  <a:moveTo>
                    <a:pt x="193" y="10480"/>
                  </a:moveTo>
                  <a:cubicBezTo>
                    <a:pt x="97" y="10480"/>
                    <a:pt x="0" y="10576"/>
                    <a:pt x="0" y="10705"/>
                  </a:cubicBezTo>
                  <a:lnTo>
                    <a:pt x="0" y="11991"/>
                  </a:lnTo>
                  <a:cubicBezTo>
                    <a:pt x="0" y="12087"/>
                    <a:pt x="97" y="12183"/>
                    <a:pt x="193" y="12183"/>
                  </a:cubicBezTo>
                  <a:cubicBezTo>
                    <a:pt x="322" y="12183"/>
                    <a:pt x="418" y="12087"/>
                    <a:pt x="418" y="11991"/>
                  </a:cubicBezTo>
                  <a:lnTo>
                    <a:pt x="418" y="10705"/>
                  </a:lnTo>
                  <a:cubicBezTo>
                    <a:pt x="418" y="10576"/>
                    <a:pt x="322" y="10480"/>
                    <a:pt x="193" y="10480"/>
                  </a:cubicBezTo>
                  <a:close/>
                  <a:moveTo>
                    <a:pt x="87915" y="12730"/>
                  </a:moveTo>
                  <a:cubicBezTo>
                    <a:pt x="87819" y="12730"/>
                    <a:pt x="87722" y="12826"/>
                    <a:pt x="87722" y="12955"/>
                  </a:cubicBezTo>
                  <a:lnTo>
                    <a:pt x="87722" y="14241"/>
                  </a:lnTo>
                  <a:cubicBezTo>
                    <a:pt x="87722" y="14337"/>
                    <a:pt x="87819" y="14434"/>
                    <a:pt x="87915" y="14434"/>
                  </a:cubicBezTo>
                  <a:cubicBezTo>
                    <a:pt x="88044" y="14434"/>
                    <a:pt x="88140" y="14337"/>
                    <a:pt x="88140" y="14241"/>
                  </a:cubicBezTo>
                  <a:lnTo>
                    <a:pt x="88140" y="12955"/>
                  </a:lnTo>
                  <a:cubicBezTo>
                    <a:pt x="88140" y="12826"/>
                    <a:pt x="88044" y="12730"/>
                    <a:pt x="87915" y="12730"/>
                  </a:cubicBezTo>
                  <a:close/>
                  <a:moveTo>
                    <a:pt x="193" y="13051"/>
                  </a:moveTo>
                  <a:cubicBezTo>
                    <a:pt x="97" y="13051"/>
                    <a:pt x="0" y="13148"/>
                    <a:pt x="0" y="13244"/>
                  </a:cubicBezTo>
                  <a:lnTo>
                    <a:pt x="0" y="14530"/>
                  </a:lnTo>
                  <a:cubicBezTo>
                    <a:pt x="0" y="14659"/>
                    <a:pt x="97" y="14755"/>
                    <a:pt x="193" y="14755"/>
                  </a:cubicBezTo>
                  <a:cubicBezTo>
                    <a:pt x="322" y="14755"/>
                    <a:pt x="418" y="14659"/>
                    <a:pt x="418" y="14530"/>
                  </a:cubicBezTo>
                  <a:lnTo>
                    <a:pt x="418" y="13244"/>
                  </a:lnTo>
                  <a:cubicBezTo>
                    <a:pt x="418" y="13148"/>
                    <a:pt x="322" y="13051"/>
                    <a:pt x="193" y="13051"/>
                  </a:cubicBezTo>
                  <a:close/>
                  <a:moveTo>
                    <a:pt x="87915" y="15302"/>
                  </a:moveTo>
                  <a:cubicBezTo>
                    <a:pt x="87819" y="15302"/>
                    <a:pt x="87722" y="15398"/>
                    <a:pt x="87722" y="15494"/>
                  </a:cubicBezTo>
                  <a:lnTo>
                    <a:pt x="87722" y="16780"/>
                  </a:lnTo>
                  <a:cubicBezTo>
                    <a:pt x="87722" y="16909"/>
                    <a:pt x="87819" y="17005"/>
                    <a:pt x="87915" y="17005"/>
                  </a:cubicBezTo>
                  <a:cubicBezTo>
                    <a:pt x="88044" y="17005"/>
                    <a:pt x="88140" y="16909"/>
                    <a:pt x="88140" y="16780"/>
                  </a:cubicBezTo>
                  <a:lnTo>
                    <a:pt x="88140" y="15494"/>
                  </a:lnTo>
                  <a:cubicBezTo>
                    <a:pt x="88140" y="15398"/>
                    <a:pt x="88044" y="15302"/>
                    <a:pt x="87915" y="15302"/>
                  </a:cubicBezTo>
                  <a:close/>
                  <a:moveTo>
                    <a:pt x="193" y="15591"/>
                  </a:moveTo>
                  <a:cubicBezTo>
                    <a:pt x="97" y="15591"/>
                    <a:pt x="0" y="15687"/>
                    <a:pt x="0" y="15816"/>
                  </a:cubicBezTo>
                  <a:lnTo>
                    <a:pt x="0" y="17069"/>
                  </a:lnTo>
                  <a:cubicBezTo>
                    <a:pt x="0" y="17198"/>
                    <a:pt x="97" y="17294"/>
                    <a:pt x="193" y="17294"/>
                  </a:cubicBezTo>
                  <a:cubicBezTo>
                    <a:pt x="322" y="17294"/>
                    <a:pt x="418" y="17198"/>
                    <a:pt x="418" y="17069"/>
                  </a:cubicBezTo>
                  <a:lnTo>
                    <a:pt x="418" y="15816"/>
                  </a:lnTo>
                  <a:cubicBezTo>
                    <a:pt x="418" y="15687"/>
                    <a:pt x="322" y="15591"/>
                    <a:pt x="193" y="15591"/>
                  </a:cubicBezTo>
                  <a:close/>
                  <a:moveTo>
                    <a:pt x="87915" y="17841"/>
                  </a:moveTo>
                  <a:cubicBezTo>
                    <a:pt x="87819" y="17841"/>
                    <a:pt x="87722" y="17937"/>
                    <a:pt x="87722" y="18066"/>
                  </a:cubicBezTo>
                  <a:lnTo>
                    <a:pt x="87722" y="19320"/>
                  </a:lnTo>
                  <a:cubicBezTo>
                    <a:pt x="87722" y="19448"/>
                    <a:pt x="87819" y="19545"/>
                    <a:pt x="87915" y="19545"/>
                  </a:cubicBezTo>
                  <a:cubicBezTo>
                    <a:pt x="88044" y="19545"/>
                    <a:pt x="88140" y="19448"/>
                    <a:pt x="88140" y="19320"/>
                  </a:cubicBezTo>
                  <a:lnTo>
                    <a:pt x="88140" y="18066"/>
                  </a:lnTo>
                  <a:cubicBezTo>
                    <a:pt x="88140" y="17937"/>
                    <a:pt x="88044" y="17841"/>
                    <a:pt x="87915" y="17841"/>
                  </a:cubicBezTo>
                  <a:close/>
                  <a:moveTo>
                    <a:pt x="193" y="18130"/>
                  </a:moveTo>
                  <a:cubicBezTo>
                    <a:pt x="97" y="18130"/>
                    <a:pt x="0" y="18227"/>
                    <a:pt x="0" y="18355"/>
                  </a:cubicBezTo>
                  <a:lnTo>
                    <a:pt x="0" y="19641"/>
                  </a:lnTo>
                  <a:cubicBezTo>
                    <a:pt x="0" y="19737"/>
                    <a:pt x="97" y="19834"/>
                    <a:pt x="193" y="19834"/>
                  </a:cubicBezTo>
                  <a:cubicBezTo>
                    <a:pt x="322" y="19834"/>
                    <a:pt x="418" y="19737"/>
                    <a:pt x="418" y="19641"/>
                  </a:cubicBezTo>
                  <a:lnTo>
                    <a:pt x="418" y="18355"/>
                  </a:lnTo>
                  <a:cubicBezTo>
                    <a:pt x="418" y="18227"/>
                    <a:pt x="322" y="18130"/>
                    <a:pt x="193" y="18130"/>
                  </a:cubicBezTo>
                  <a:close/>
                  <a:moveTo>
                    <a:pt x="87915" y="20380"/>
                  </a:moveTo>
                  <a:cubicBezTo>
                    <a:pt x="87819" y="20380"/>
                    <a:pt x="87722" y="20477"/>
                    <a:pt x="87722" y="20605"/>
                  </a:cubicBezTo>
                  <a:lnTo>
                    <a:pt x="87722" y="21891"/>
                  </a:lnTo>
                  <a:cubicBezTo>
                    <a:pt x="87722" y="21988"/>
                    <a:pt x="87819" y="22084"/>
                    <a:pt x="87915" y="22084"/>
                  </a:cubicBezTo>
                  <a:cubicBezTo>
                    <a:pt x="88044" y="22084"/>
                    <a:pt x="88140" y="21988"/>
                    <a:pt x="88140" y="21891"/>
                  </a:cubicBezTo>
                  <a:lnTo>
                    <a:pt x="88140" y="20605"/>
                  </a:lnTo>
                  <a:cubicBezTo>
                    <a:pt x="88140" y="20477"/>
                    <a:pt x="88044" y="20380"/>
                    <a:pt x="87915" y="20380"/>
                  </a:cubicBezTo>
                  <a:close/>
                  <a:moveTo>
                    <a:pt x="193" y="20702"/>
                  </a:moveTo>
                  <a:cubicBezTo>
                    <a:pt x="97" y="20702"/>
                    <a:pt x="0" y="20798"/>
                    <a:pt x="0" y="20895"/>
                  </a:cubicBezTo>
                  <a:lnTo>
                    <a:pt x="0" y="22180"/>
                  </a:lnTo>
                  <a:cubicBezTo>
                    <a:pt x="0" y="22309"/>
                    <a:pt x="97" y="22405"/>
                    <a:pt x="193" y="22405"/>
                  </a:cubicBezTo>
                  <a:cubicBezTo>
                    <a:pt x="322" y="22405"/>
                    <a:pt x="418" y="22309"/>
                    <a:pt x="418" y="22180"/>
                  </a:cubicBezTo>
                  <a:lnTo>
                    <a:pt x="418" y="20895"/>
                  </a:lnTo>
                  <a:cubicBezTo>
                    <a:pt x="418" y="20798"/>
                    <a:pt x="322" y="20702"/>
                    <a:pt x="193" y="20702"/>
                  </a:cubicBezTo>
                  <a:close/>
                  <a:moveTo>
                    <a:pt x="87915" y="22952"/>
                  </a:moveTo>
                  <a:cubicBezTo>
                    <a:pt x="87819" y="22952"/>
                    <a:pt x="87722" y="23048"/>
                    <a:pt x="87722" y="23145"/>
                  </a:cubicBezTo>
                  <a:lnTo>
                    <a:pt x="87722" y="24431"/>
                  </a:lnTo>
                  <a:cubicBezTo>
                    <a:pt x="87722" y="24559"/>
                    <a:pt x="87819" y="24656"/>
                    <a:pt x="87915" y="24656"/>
                  </a:cubicBezTo>
                  <a:cubicBezTo>
                    <a:pt x="88044" y="24656"/>
                    <a:pt x="88140" y="24559"/>
                    <a:pt x="88140" y="24431"/>
                  </a:cubicBezTo>
                  <a:lnTo>
                    <a:pt x="88140" y="23145"/>
                  </a:lnTo>
                  <a:cubicBezTo>
                    <a:pt x="88140" y="23048"/>
                    <a:pt x="88044" y="22952"/>
                    <a:pt x="87915" y="22952"/>
                  </a:cubicBezTo>
                  <a:close/>
                  <a:moveTo>
                    <a:pt x="193" y="23241"/>
                  </a:moveTo>
                  <a:cubicBezTo>
                    <a:pt x="97" y="23241"/>
                    <a:pt x="0" y="23338"/>
                    <a:pt x="0" y="23466"/>
                  </a:cubicBezTo>
                  <a:lnTo>
                    <a:pt x="0" y="24720"/>
                  </a:lnTo>
                  <a:cubicBezTo>
                    <a:pt x="0" y="24848"/>
                    <a:pt x="97" y="24945"/>
                    <a:pt x="193" y="24945"/>
                  </a:cubicBezTo>
                  <a:cubicBezTo>
                    <a:pt x="322" y="24945"/>
                    <a:pt x="418" y="24848"/>
                    <a:pt x="418" y="24720"/>
                  </a:cubicBezTo>
                  <a:lnTo>
                    <a:pt x="418" y="23466"/>
                  </a:lnTo>
                  <a:cubicBezTo>
                    <a:pt x="418" y="23338"/>
                    <a:pt x="322" y="23241"/>
                    <a:pt x="193" y="23241"/>
                  </a:cubicBezTo>
                  <a:close/>
                  <a:moveTo>
                    <a:pt x="87915" y="25491"/>
                  </a:moveTo>
                  <a:cubicBezTo>
                    <a:pt x="87819" y="25491"/>
                    <a:pt x="87722" y="25588"/>
                    <a:pt x="87722" y="25716"/>
                  </a:cubicBezTo>
                  <a:lnTo>
                    <a:pt x="87722" y="26970"/>
                  </a:lnTo>
                  <a:cubicBezTo>
                    <a:pt x="87722" y="27099"/>
                    <a:pt x="87819" y="27195"/>
                    <a:pt x="87915" y="27195"/>
                  </a:cubicBezTo>
                  <a:cubicBezTo>
                    <a:pt x="88044" y="27195"/>
                    <a:pt x="88140" y="27099"/>
                    <a:pt x="88140" y="26970"/>
                  </a:cubicBezTo>
                  <a:lnTo>
                    <a:pt x="88140" y="25716"/>
                  </a:lnTo>
                  <a:cubicBezTo>
                    <a:pt x="88140" y="25588"/>
                    <a:pt x="88044" y="25491"/>
                    <a:pt x="87915" y="25491"/>
                  </a:cubicBezTo>
                  <a:close/>
                  <a:moveTo>
                    <a:pt x="193" y="25813"/>
                  </a:moveTo>
                  <a:cubicBezTo>
                    <a:pt x="97" y="25813"/>
                    <a:pt x="0" y="25909"/>
                    <a:pt x="0" y="26006"/>
                  </a:cubicBezTo>
                  <a:lnTo>
                    <a:pt x="0" y="27291"/>
                  </a:lnTo>
                  <a:cubicBezTo>
                    <a:pt x="0" y="27388"/>
                    <a:pt x="97" y="27484"/>
                    <a:pt x="193" y="27484"/>
                  </a:cubicBezTo>
                  <a:cubicBezTo>
                    <a:pt x="322" y="27484"/>
                    <a:pt x="418" y="27388"/>
                    <a:pt x="418" y="27291"/>
                  </a:cubicBezTo>
                  <a:lnTo>
                    <a:pt x="418" y="26006"/>
                  </a:lnTo>
                  <a:cubicBezTo>
                    <a:pt x="418" y="25909"/>
                    <a:pt x="322" y="25813"/>
                    <a:pt x="193" y="25813"/>
                  </a:cubicBezTo>
                  <a:close/>
                  <a:moveTo>
                    <a:pt x="87915" y="28063"/>
                  </a:moveTo>
                  <a:cubicBezTo>
                    <a:pt x="87819" y="28063"/>
                    <a:pt x="87722" y="28127"/>
                    <a:pt x="87722" y="28256"/>
                  </a:cubicBezTo>
                  <a:lnTo>
                    <a:pt x="87722" y="29542"/>
                  </a:lnTo>
                  <a:cubicBezTo>
                    <a:pt x="87722" y="29638"/>
                    <a:pt x="87819" y="29734"/>
                    <a:pt x="87915" y="29734"/>
                  </a:cubicBezTo>
                  <a:cubicBezTo>
                    <a:pt x="88044" y="29734"/>
                    <a:pt x="88140" y="29638"/>
                    <a:pt x="88140" y="29542"/>
                  </a:cubicBezTo>
                  <a:lnTo>
                    <a:pt x="88140" y="28256"/>
                  </a:lnTo>
                  <a:cubicBezTo>
                    <a:pt x="88140" y="28127"/>
                    <a:pt x="88044" y="28063"/>
                    <a:pt x="87915" y="28063"/>
                  </a:cubicBezTo>
                  <a:close/>
                  <a:moveTo>
                    <a:pt x="193" y="28352"/>
                  </a:moveTo>
                  <a:cubicBezTo>
                    <a:pt x="97" y="28352"/>
                    <a:pt x="0" y="28449"/>
                    <a:pt x="0" y="28577"/>
                  </a:cubicBezTo>
                  <a:lnTo>
                    <a:pt x="0" y="29831"/>
                  </a:lnTo>
                  <a:cubicBezTo>
                    <a:pt x="0" y="29959"/>
                    <a:pt x="97" y="30056"/>
                    <a:pt x="193" y="30056"/>
                  </a:cubicBezTo>
                  <a:cubicBezTo>
                    <a:pt x="322" y="30056"/>
                    <a:pt x="418" y="29959"/>
                    <a:pt x="418" y="29831"/>
                  </a:cubicBezTo>
                  <a:lnTo>
                    <a:pt x="418" y="28577"/>
                  </a:lnTo>
                  <a:cubicBezTo>
                    <a:pt x="418" y="28449"/>
                    <a:pt x="322" y="28352"/>
                    <a:pt x="193" y="28352"/>
                  </a:cubicBezTo>
                  <a:close/>
                  <a:moveTo>
                    <a:pt x="87915" y="30602"/>
                  </a:moveTo>
                  <a:cubicBezTo>
                    <a:pt x="87819" y="30602"/>
                    <a:pt x="87722" y="30699"/>
                    <a:pt x="87722" y="30795"/>
                  </a:cubicBezTo>
                  <a:lnTo>
                    <a:pt x="87722" y="32081"/>
                  </a:lnTo>
                  <a:cubicBezTo>
                    <a:pt x="87722" y="32210"/>
                    <a:pt x="87819" y="32306"/>
                    <a:pt x="87915" y="32306"/>
                  </a:cubicBezTo>
                  <a:cubicBezTo>
                    <a:pt x="88044" y="32306"/>
                    <a:pt x="88140" y="32210"/>
                    <a:pt x="88140" y="32081"/>
                  </a:cubicBezTo>
                  <a:lnTo>
                    <a:pt x="88140" y="30795"/>
                  </a:lnTo>
                  <a:cubicBezTo>
                    <a:pt x="88140" y="30699"/>
                    <a:pt x="88044" y="30602"/>
                    <a:pt x="87915" y="30602"/>
                  </a:cubicBezTo>
                  <a:close/>
                  <a:moveTo>
                    <a:pt x="193" y="30892"/>
                  </a:moveTo>
                  <a:cubicBezTo>
                    <a:pt x="97" y="30892"/>
                    <a:pt x="0" y="30988"/>
                    <a:pt x="0" y="31117"/>
                  </a:cubicBezTo>
                  <a:lnTo>
                    <a:pt x="0" y="32402"/>
                  </a:lnTo>
                  <a:cubicBezTo>
                    <a:pt x="0" y="32499"/>
                    <a:pt x="97" y="32595"/>
                    <a:pt x="193" y="32595"/>
                  </a:cubicBezTo>
                  <a:cubicBezTo>
                    <a:pt x="322" y="32595"/>
                    <a:pt x="418" y="32499"/>
                    <a:pt x="418" y="32402"/>
                  </a:cubicBezTo>
                  <a:lnTo>
                    <a:pt x="418" y="31117"/>
                  </a:lnTo>
                  <a:cubicBezTo>
                    <a:pt x="418" y="30988"/>
                    <a:pt x="322" y="30892"/>
                    <a:pt x="193" y="30892"/>
                  </a:cubicBezTo>
                  <a:close/>
                  <a:moveTo>
                    <a:pt x="87915" y="33142"/>
                  </a:moveTo>
                  <a:cubicBezTo>
                    <a:pt x="87819" y="33142"/>
                    <a:pt x="87722" y="33238"/>
                    <a:pt x="87722" y="33367"/>
                  </a:cubicBezTo>
                  <a:lnTo>
                    <a:pt x="87722" y="33592"/>
                  </a:lnTo>
                  <a:cubicBezTo>
                    <a:pt x="87722" y="33656"/>
                    <a:pt x="87722" y="33720"/>
                    <a:pt x="87787" y="33752"/>
                  </a:cubicBezTo>
                  <a:cubicBezTo>
                    <a:pt x="87819" y="33785"/>
                    <a:pt x="87883" y="33817"/>
                    <a:pt x="87915" y="33817"/>
                  </a:cubicBezTo>
                  <a:lnTo>
                    <a:pt x="88944" y="33817"/>
                  </a:lnTo>
                  <a:cubicBezTo>
                    <a:pt x="89072" y="33817"/>
                    <a:pt x="89169" y="33720"/>
                    <a:pt x="89169" y="33592"/>
                  </a:cubicBezTo>
                  <a:cubicBezTo>
                    <a:pt x="89169" y="33495"/>
                    <a:pt x="89072" y="33399"/>
                    <a:pt x="88944" y="33399"/>
                  </a:cubicBezTo>
                  <a:lnTo>
                    <a:pt x="88140" y="33399"/>
                  </a:lnTo>
                  <a:lnTo>
                    <a:pt x="88140" y="33367"/>
                  </a:lnTo>
                  <a:cubicBezTo>
                    <a:pt x="88140" y="33238"/>
                    <a:pt x="88044" y="33142"/>
                    <a:pt x="87915" y="33142"/>
                  </a:cubicBezTo>
                  <a:close/>
                  <a:moveTo>
                    <a:pt x="90230" y="33399"/>
                  </a:moveTo>
                  <a:cubicBezTo>
                    <a:pt x="90101" y="33399"/>
                    <a:pt x="90005" y="33495"/>
                    <a:pt x="90005" y="33592"/>
                  </a:cubicBezTo>
                  <a:cubicBezTo>
                    <a:pt x="90005" y="33720"/>
                    <a:pt x="90101" y="33817"/>
                    <a:pt x="90230" y="33817"/>
                  </a:cubicBezTo>
                  <a:lnTo>
                    <a:pt x="91515" y="33817"/>
                  </a:lnTo>
                  <a:cubicBezTo>
                    <a:pt x="91612" y="33817"/>
                    <a:pt x="91708" y="33720"/>
                    <a:pt x="91708" y="33592"/>
                  </a:cubicBezTo>
                  <a:cubicBezTo>
                    <a:pt x="91708" y="33495"/>
                    <a:pt x="91612" y="33399"/>
                    <a:pt x="91515" y="33399"/>
                  </a:cubicBezTo>
                  <a:close/>
                  <a:moveTo>
                    <a:pt x="92769" y="33399"/>
                  </a:moveTo>
                  <a:cubicBezTo>
                    <a:pt x="92673" y="33399"/>
                    <a:pt x="92576" y="33495"/>
                    <a:pt x="92576" y="33592"/>
                  </a:cubicBezTo>
                  <a:cubicBezTo>
                    <a:pt x="92576" y="33720"/>
                    <a:pt x="92673" y="33817"/>
                    <a:pt x="92769" y="33817"/>
                  </a:cubicBezTo>
                  <a:lnTo>
                    <a:pt x="94055" y="33817"/>
                  </a:lnTo>
                  <a:cubicBezTo>
                    <a:pt x="94183" y="33817"/>
                    <a:pt x="94280" y="33720"/>
                    <a:pt x="94280" y="33592"/>
                  </a:cubicBezTo>
                  <a:cubicBezTo>
                    <a:pt x="94280" y="33495"/>
                    <a:pt x="94183" y="33399"/>
                    <a:pt x="94055" y="33399"/>
                  </a:cubicBezTo>
                  <a:close/>
                  <a:moveTo>
                    <a:pt x="95341" y="33399"/>
                  </a:moveTo>
                  <a:cubicBezTo>
                    <a:pt x="95212" y="33399"/>
                    <a:pt x="95115" y="33495"/>
                    <a:pt x="95115" y="33592"/>
                  </a:cubicBezTo>
                  <a:cubicBezTo>
                    <a:pt x="95115" y="33720"/>
                    <a:pt x="95212" y="33817"/>
                    <a:pt x="95341" y="33817"/>
                  </a:cubicBezTo>
                  <a:lnTo>
                    <a:pt x="96594" y="33817"/>
                  </a:lnTo>
                  <a:cubicBezTo>
                    <a:pt x="96723" y="33817"/>
                    <a:pt x="96819" y="33720"/>
                    <a:pt x="96819" y="33592"/>
                  </a:cubicBezTo>
                  <a:cubicBezTo>
                    <a:pt x="96819" y="33495"/>
                    <a:pt x="96723" y="33399"/>
                    <a:pt x="96594" y="33399"/>
                  </a:cubicBezTo>
                  <a:close/>
                  <a:moveTo>
                    <a:pt x="97880" y="33399"/>
                  </a:moveTo>
                  <a:cubicBezTo>
                    <a:pt x="97751" y="33399"/>
                    <a:pt x="97655" y="33495"/>
                    <a:pt x="97655" y="33592"/>
                  </a:cubicBezTo>
                  <a:cubicBezTo>
                    <a:pt x="97655" y="33720"/>
                    <a:pt x="97751" y="33817"/>
                    <a:pt x="97880" y="33817"/>
                  </a:cubicBezTo>
                  <a:lnTo>
                    <a:pt x="99166" y="33817"/>
                  </a:lnTo>
                  <a:cubicBezTo>
                    <a:pt x="99262" y="33817"/>
                    <a:pt x="99359" y="33720"/>
                    <a:pt x="99359" y="33592"/>
                  </a:cubicBezTo>
                  <a:cubicBezTo>
                    <a:pt x="99359" y="33495"/>
                    <a:pt x="99262" y="33399"/>
                    <a:pt x="99166" y="33399"/>
                  </a:cubicBezTo>
                  <a:close/>
                  <a:moveTo>
                    <a:pt x="100419" y="33399"/>
                  </a:moveTo>
                  <a:cubicBezTo>
                    <a:pt x="100323" y="33399"/>
                    <a:pt x="100226" y="33495"/>
                    <a:pt x="100226" y="33592"/>
                  </a:cubicBezTo>
                  <a:cubicBezTo>
                    <a:pt x="100226" y="33720"/>
                    <a:pt x="100323" y="33817"/>
                    <a:pt x="100419" y="33817"/>
                  </a:cubicBezTo>
                  <a:lnTo>
                    <a:pt x="101705" y="33817"/>
                  </a:lnTo>
                  <a:cubicBezTo>
                    <a:pt x="101834" y="33817"/>
                    <a:pt x="101930" y="33720"/>
                    <a:pt x="101930" y="33592"/>
                  </a:cubicBezTo>
                  <a:cubicBezTo>
                    <a:pt x="101930" y="33495"/>
                    <a:pt x="101834" y="33399"/>
                    <a:pt x="101705" y="33399"/>
                  </a:cubicBezTo>
                  <a:close/>
                  <a:moveTo>
                    <a:pt x="102991" y="33399"/>
                  </a:moveTo>
                  <a:cubicBezTo>
                    <a:pt x="102862" y="33399"/>
                    <a:pt x="102766" y="33495"/>
                    <a:pt x="102766" y="33592"/>
                  </a:cubicBezTo>
                  <a:cubicBezTo>
                    <a:pt x="102766" y="33720"/>
                    <a:pt x="102862" y="33817"/>
                    <a:pt x="102991" y="33817"/>
                  </a:cubicBezTo>
                  <a:lnTo>
                    <a:pt x="104245" y="33817"/>
                  </a:lnTo>
                  <a:cubicBezTo>
                    <a:pt x="104373" y="33817"/>
                    <a:pt x="104470" y="33720"/>
                    <a:pt x="104470" y="33592"/>
                  </a:cubicBezTo>
                  <a:cubicBezTo>
                    <a:pt x="104470" y="33495"/>
                    <a:pt x="104373" y="33399"/>
                    <a:pt x="104245" y="33399"/>
                  </a:cubicBezTo>
                  <a:close/>
                  <a:moveTo>
                    <a:pt x="105530" y="33399"/>
                  </a:moveTo>
                  <a:cubicBezTo>
                    <a:pt x="105434" y="33399"/>
                    <a:pt x="105337" y="33495"/>
                    <a:pt x="105337" y="33592"/>
                  </a:cubicBezTo>
                  <a:cubicBezTo>
                    <a:pt x="105337" y="33720"/>
                    <a:pt x="105434" y="33817"/>
                    <a:pt x="105530" y="33817"/>
                  </a:cubicBezTo>
                  <a:lnTo>
                    <a:pt x="106816" y="33817"/>
                  </a:lnTo>
                  <a:cubicBezTo>
                    <a:pt x="106912" y="33817"/>
                    <a:pt x="107009" y="33720"/>
                    <a:pt x="107009" y="33592"/>
                  </a:cubicBezTo>
                  <a:cubicBezTo>
                    <a:pt x="107009" y="33495"/>
                    <a:pt x="106912" y="33399"/>
                    <a:pt x="106816" y="33399"/>
                  </a:cubicBezTo>
                  <a:close/>
                  <a:moveTo>
                    <a:pt x="108102" y="33399"/>
                  </a:moveTo>
                  <a:cubicBezTo>
                    <a:pt x="107973" y="33399"/>
                    <a:pt x="107877" y="33495"/>
                    <a:pt x="107877" y="33592"/>
                  </a:cubicBezTo>
                  <a:cubicBezTo>
                    <a:pt x="107877" y="33720"/>
                    <a:pt x="107973" y="33817"/>
                    <a:pt x="108102" y="33817"/>
                  </a:cubicBezTo>
                  <a:lnTo>
                    <a:pt x="109355" y="33817"/>
                  </a:lnTo>
                  <a:cubicBezTo>
                    <a:pt x="109484" y="33817"/>
                    <a:pt x="109580" y="33720"/>
                    <a:pt x="109580" y="33592"/>
                  </a:cubicBezTo>
                  <a:cubicBezTo>
                    <a:pt x="109580" y="33495"/>
                    <a:pt x="109484" y="33399"/>
                    <a:pt x="109355" y="33399"/>
                  </a:cubicBezTo>
                  <a:close/>
                  <a:moveTo>
                    <a:pt x="110641" y="33399"/>
                  </a:moveTo>
                  <a:cubicBezTo>
                    <a:pt x="110513" y="33399"/>
                    <a:pt x="110416" y="33495"/>
                    <a:pt x="110416" y="33592"/>
                  </a:cubicBezTo>
                  <a:cubicBezTo>
                    <a:pt x="110416" y="33720"/>
                    <a:pt x="110513" y="33817"/>
                    <a:pt x="110641" y="33817"/>
                  </a:cubicBezTo>
                  <a:lnTo>
                    <a:pt x="111927" y="33817"/>
                  </a:lnTo>
                  <a:cubicBezTo>
                    <a:pt x="112023" y="33817"/>
                    <a:pt x="112120" y="33720"/>
                    <a:pt x="112120" y="33592"/>
                  </a:cubicBezTo>
                  <a:cubicBezTo>
                    <a:pt x="112120" y="33495"/>
                    <a:pt x="112023" y="33399"/>
                    <a:pt x="111927" y="33399"/>
                  </a:cubicBezTo>
                  <a:close/>
                  <a:moveTo>
                    <a:pt x="113181" y="33399"/>
                  </a:moveTo>
                  <a:cubicBezTo>
                    <a:pt x="113084" y="33399"/>
                    <a:pt x="112988" y="33495"/>
                    <a:pt x="112988" y="33592"/>
                  </a:cubicBezTo>
                  <a:cubicBezTo>
                    <a:pt x="112988" y="33720"/>
                    <a:pt x="113084" y="33817"/>
                    <a:pt x="113181" y="33817"/>
                  </a:cubicBezTo>
                  <a:lnTo>
                    <a:pt x="114466" y="33817"/>
                  </a:lnTo>
                  <a:cubicBezTo>
                    <a:pt x="114595" y="33817"/>
                    <a:pt x="114691" y="33720"/>
                    <a:pt x="114691" y="33592"/>
                  </a:cubicBezTo>
                  <a:cubicBezTo>
                    <a:pt x="114691" y="33495"/>
                    <a:pt x="114595" y="33399"/>
                    <a:pt x="114466" y="33399"/>
                  </a:cubicBezTo>
                  <a:close/>
                  <a:moveTo>
                    <a:pt x="115752" y="33399"/>
                  </a:moveTo>
                  <a:cubicBezTo>
                    <a:pt x="115624" y="33399"/>
                    <a:pt x="115527" y="33495"/>
                    <a:pt x="115527" y="33592"/>
                  </a:cubicBezTo>
                  <a:cubicBezTo>
                    <a:pt x="115527" y="33720"/>
                    <a:pt x="115624" y="33817"/>
                    <a:pt x="115752" y="33817"/>
                  </a:cubicBezTo>
                  <a:lnTo>
                    <a:pt x="117006" y="33817"/>
                  </a:lnTo>
                  <a:cubicBezTo>
                    <a:pt x="117134" y="33817"/>
                    <a:pt x="117231" y="33720"/>
                    <a:pt x="117231" y="33592"/>
                  </a:cubicBezTo>
                  <a:cubicBezTo>
                    <a:pt x="117231" y="33495"/>
                    <a:pt x="117134" y="33399"/>
                    <a:pt x="117006" y="33399"/>
                  </a:cubicBezTo>
                  <a:close/>
                  <a:moveTo>
                    <a:pt x="118292" y="33399"/>
                  </a:moveTo>
                  <a:cubicBezTo>
                    <a:pt x="118163" y="33399"/>
                    <a:pt x="118067" y="33495"/>
                    <a:pt x="118067" y="33592"/>
                  </a:cubicBezTo>
                  <a:cubicBezTo>
                    <a:pt x="118067" y="33720"/>
                    <a:pt x="118163" y="33817"/>
                    <a:pt x="118292" y="33817"/>
                  </a:cubicBezTo>
                  <a:lnTo>
                    <a:pt x="119577" y="33817"/>
                  </a:lnTo>
                  <a:cubicBezTo>
                    <a:pt x="119674" y="33817"/>
                    <a:pt x="119770" y="33720"/>
                    <a:pt x="119770" y="33592"/>
                  </a:cubicBezTo>
                  <a:cubicBezTo>
                    <a:pt x="119770" y="33495"/>
                    <a:pt x="119674" y="33399"/>
                    <a:pt x="119577" y="33399"/>
                  </a:cubicBezTo>
                  <a:close/>
                  <a:moveTo>
                    <a:pt x="193" y="33463"/>
                  </a:moveTo>
                  <a:cubicBezTo>
                    <a:pt x="97" y="33463"/>
                    <a:pt x="0" y="33560"/>
                    <a:pt x="0" y="33656"/>
                  </a:cubicBezTo>
                  <a:lnTo>
                    <a:pt x="0" y="34942"/>
                  </a:lnTo>
                  <a:cubicBezTo>
                    <a:pt x="0" y="35070"/>
                    <a:pt x="97" y="35167"/>
                    <a:pt x="193" y="35167"/>
                  </a:cubicBezTo>
                  <a:cubicBezTo>
                    <a:pt x="322" y="35167"/>
                    <a:pt x="418" y="35070"/>
                    <a:pt x="418" y="34942"/>
                  </a:cubicBezTo>
                  <a:lnTo>
                    <a:pt x="418" y="33656"/>
                  </a:lnTo>
                  <a:cubicBezTo>
                    <a:pt x="418" y="33560"/>
                    <a:pt x="322" y="33463"/>
                    <a:pt x="193" y="33463"/>
                  </a:cubicBezTo>
                  <a:close/>
                  <a:moveTo>
                    <a:pt x="120092" y="34138"/>
                  </a:moveTo>
                  <a:cubicBezTo>
                    <a:pt x="119995" y="34138"/>
                    <a:pt x="119899" y="34235"/>
                    <a:pt x="119899" y="34331"/>
                  </a:cubicBezTo>
                  <a:lnTo>
                    <a:pt x="119899" y="35617"/>
                  </a:lnTo>
                  <a:cubicBezTo>
                    <a:pt x="119899" y="35745"/>
                    <a:pt x="119995" y="35842"/>
                    <a:pt x="120092" y="35842"/>
                  </a:cubicBezTo>
                  <a:cubicBezTo>
                    <a:pt x="120220" y="35842"/>
                    <a:pt x="120317" y="35745"/>
                    <a:pt x="120317" y="35617"/>
                  </a:cubicBezTo>
                  <a:lnTo>
                    <a:pt x="120317" y="34331"/>
                  </a:lnTo>
                  <a:cubicBezTo>
                    <a:pt x="120317" y="34235"/>
                    <a:pt x="120220" y="34138"/>
                    <a:pt x="120092" y="34138"/>
                  </a:cubicBezTo>
                  <a:close/>
                  <a:moveTo>
                    <a:pt x="193" y="36003"/>
                  </a:moveTo>
                  <a:cubicBezTo>
                    <a:pt x="97" y="36003"/>
                    <a:pt x="0" y="36099"/>
                    <a:pt x="0" y="36228"/>
                  </a:cubicBezTo>
                  <a:lnTo>
                    <a:pt x="0" y="37481"/>
                  </a:lnTo>
                  <a:cubicBezTo>
                    <a:pt x="0" y="37610"/>
                    <a:pt x="97" y="37706"/>
                    <a:pt x="193" y="37706"/>
                  </a:cubicBezTo>
                  <a:cubicBezTo>
                    <a:pt x="322" y="37706"/>
                    <a:pt x="418" y="37610"/>
                    <a:pt x="418" y="37481"/>
                  </a:cubicBezTo>
                  <a:lnTo>
                    <a:pt x="418" y="36228"/>
                  </a:lnTo>
                  <a:cubicBezTo>
                    <a:pt x="418" y="36099"/>
                    <a:pt x="322" y="36003"/>
                    <a:pt x="193" y="36003"/>
                  </a:cubicBezTo>
                  <a:close/>
                  <a:moveTo>
                    <a:pt x="120092" y="36678"/>
                  </a:moveTo>
                  <a:cubicBezTo>
                    <a:pt x="119995" y="36678"/>
                    <a:pt x="119899" y="36774"/>
                    <a:pt x="119899" y="36903"/>
                  </a:cubicBezTo>
                  <a:lnTo>
                    <a:pt x="119899" y="38156"/>
                  </a:lnTo>
                  <a:cubicBezTo>
                    <a:pt x="119899" y="38285"/>
                    <a:pt x="119995" y="38381"/>
                    <a:pt x="120092" y="38381"/>
                  </a:cubicBezTo>
                  <a:cubicBezTo>
                    <a:pt x="120220" y="38381"/>
                    <a:pt x="120317" y="38285"/>
                    <a:pt x="120317" y="38156"/>
                  </a:cubicBezTo>
                  <a:lnTo>
                    <a:pt x="120317" y="36903"/>
                  </a:lnTo>
                  <a:cubicBezTo>
                    <a:pt x="120317" y="36774"/>
                    <a:pt x="120220" y="36678"/>
                    <a:pt x="120092" y="36678"/>
                  </a:cubicBezTo>
                  <a:close/>
                  <a:moveTo>
                    <a:pt x="193" y="38542"/>
                  </a:moveTo>
                  <a:cubicBezTo>
                    <a:pt x="97" y="38542"/>
                    <a:pt x="0" y="38638"/>
                    <a:pt x="0" y="38767"/>
                  </a:cubicBezTo>
                  <a:lnTo>
                    <a:pt x="0" y="40053"/>
                  </a:lnTo>
                  <a:cubicBezTo>
                    <a:pt x="0" y="40149"/>
                    <a:pt x="97" y="40246"/>
                    <a:pt x="193" y="40246"/>
                  </a:cubicBezTo>
                  <a:cubicBezTo>
                    <a:pt x="322" y="40246"/>
                    <a:pt x="418" y="40149"/>
                    <a:pt x="418" y="40053"/>
                  </a:cubicBezTo>
                  <a:lnTo>
                    <a:pt x="418" y="38767"/>
                  </a:lnTo>
                  <a:cubicBezTo>
                    <a:pt x="418" y="38638"/>
                    <a:pt x="322" y="38542"/>
                    <a:pt x="193" y="38542"/>
                  </a:cubicBezTo>
                  <a:close/>
                  <a:moveTo>
                    <a:pt x="120092" y="39249"/>
                  </a:moveTo>
                  <a:cubicBezTo>
                    <a:pt x="119995" y="39249"/>
                    <a:pt x="119899" y="39313"/>
                    <a:pt x="119899" y="39442"/>
                  </a:cubicBezTo>
                  <a:lnTo>
                    <a:pt x="119899" y="40728"/>
                  </a:lnTo>
                  <a:cubicBezTo>
                    <a:pt x="119899" y="40824"/>
                    <a:pt x="119995" y="40921"/>
                    <a:pt x="120092" y="40921"/>
                  </a:cubicBezTo>
                  <a:cubicBezTo>
                    <a:pt x="120220" y="40921"/>
                    <a:pt x="120317" y="40824"/>
                    <a:pt x="120317" y="40728"/>
                  </a:cubicBezTo>
                  <a:lnTo>
                    <a:pt x="120317" y="39442"/>
                  </a:lnTo>
                  <a:cubicBezTo>
                    <a:pt x="120317" y="39313"/>
                    <a:pt x="120220" y="39249"/>
                    <a:pt x="120092" y="39249"/>
                  </a:cubicBezTo>
                  <a:close/>
                  <a:moveTo>
                    <a:pt x="193" y="41114"/>
                  </a:moveTo>
                  <a:cubicBezTo>
                    <a:pt x="97" y="41114"/>
                    <a:pt x="0" y="41210"/>
                    <a:pt x="0" y="41306"/>
                  </a:cubicBezTo>
                  <a:lnTo>
                    <a:pt x="0" y="42592"/>
                  </a:lnTo>
                  <a:cubicBezTo>
                    <a:pt x="0" y="42721"/>
                    <a:pt x="97" y="42817"/>
                    <a:pt x="193" y="42817"/>
                  </a:cubicBezTo>
                  <a:cubicBezTo>
                    <a:pt x="322" y="42817"/>
                    <a:pt x="418" y="42721"/>
                    <a:pt x="418" y="42592"/>
                  </a:cubicBezTo>
                  <a:lnTo>
                    <a:pt x="418" y="41306"/>
                  </a:lnTo>
                  <a:cubicBezTo>
                    <a:pt x="418" y="41210"/>
                    <a:pt x="322" y="41114"/>
                    <a:pt x="193" y="41114"/>
                  </a:cubicBezTo>
                  <a:close/>
                  <a:moveTo>
                    <a:pt x="120092" y="41789"/>
                  </a:moveTo>
                  <a:cubicBezTo>
                    <a:pt x="119995" y="41789"/>
                    <a:pt x="119899" y="41885"/>
                    <a:pt x="119899" y="41981"/>
                  </a:cubicBezTo>
                  <a:lnTo>
                    <a:pt x="119899" y="43267"/>
                  </a:lnTo>
                  <a:cubicBezTo>
                    <a:pt x="119899" y="43396"/>
                    <a:pt x="119995" y="43492"/>
                    <a:pt x="120092" y="43492"/>
                  </a:cubicBezTo>
                  <a:cubicBezTo>
                    <a:pt x="120220" y="43492"/>
                    <a:pt x="120317" y="43396"/>
                    <a:pt x="120317" y="43267"/>
                  </a:cubicBezTo>
                  <a:lnTo>
                    <a:pt x="120317" y="41981"/>
                  </a:lnTo>
                  <a:cubicBezTo>
                    <a:pt x="120317" y="41885"/>
                    <a:pt x="120220" y="41789"/>
                    <a:pt x="120092" y="41789"/>
                  </a:cubicBezTo>
                  <a:close/>
                  <a:moveTo>
                    <a:pt x="193" y="43653"/>
                  </a:moveTo>
                  <a:cubicBezTo>
                    <a:pt x="97" y="43653"/>
                    <a:pt x="0" y="43749"/>
                    <a:pt x="0" y="43878"/>
                  </a:cubicBezTo>
                  <a:lnTo>
                    <a:pt x="0" y="45132"/>
                  </a:lnTo>
                  <a:cubicBezTo>
                    <a:pt x="0" y="45260"/>
                    <a:pt x="97" y="45357"/>
                    <a:pt x="193" y="45357"/>
                  </a:cubicBezTo>
                  <a:cubicBezTo>
                    <a:pt x="322" y="45357"/>
                    <a:pt x="418" y="45260"/>
                    <a:pt x="418" y="45132"/>
                  </a:cubicBezTo>
                  <a:lnTo>
                    <a:pt x="418" y="43878"/>
                  </a:lnTo>
                  <a:cubicBezTo>
                    <a:pt x="418" y="43749"/>
                    <a:pt x="322" y="43653"/>
                    <a:pt x="193" y="43653"/>
                  </a:cubicBezTo>
                  <a:close/>
                  <a:moveTo>
                    <a:pt x="120092" y="44328"/>
                  </a:moveTo>
                  <a:cubicBezTo>
                    <a:pt x="119995" y="44328"/>
                    <a:pt x="119899" y="44424"/>
                    <a:pt x="119899" y="44553"/>
                  </a:cubicBezTo>
                  <a:lnTo>
                    <a:pt x="119899" y="45839"/>
                  </a:lnTo>
                  <a:cubicBezTo>
                    <a:pt x="119899" y="45935"/>
                    <a:pt x="119995" y="46032"/>
                    <a:pt x="120092" y="46032"/>
                  </a:cubicBezTo>
                  <a:cubicBezTo>
                    <a:pt x="120220" y="46032"/>
                    <a:pt x="120317" y="45935"/>
                    <a:pt x="120317" y="45839"/>
                  </a:cubicBezTo>
                  <a:lnTo>
                    <a:pt x="120317" y="44553"/>
                  </a:lnTo>
                  <a:cubicBezTo>
                    <a:pt x="120317" y="44424"/>
                    <a:pt x="120220" y="44328"/>
                    <a:pt x="120092" y="44328"/>
                  </a:cubicBezTo>
                  <a:close/>
                  <a:moveTo>
                    <a:pt x="120092" y="46900"/>
                  </a:moveTo>
                  <a:cubicBezTo>
                    <a:pt x="119995" y="46900"/>
                    <a:pt x="119899" y="46996"/>
                    <a:pt x="119899" y="47092"/>
                  </a:cubicBezTo>
                  <a:lnTo>
                    <a:pt x="119899" y="48378"/>
                  </a:lnTo>
                  <a:cubicBezTo>
                    <a:pt x="119899" y="48507"/>
                    <a:pt x="119995" y="48571"/>
                    <a:pt x="120092" y="48571"/>
                  </a:cubicBezTo>
                  <a:cubicBezTo>
                    <a:pt x="120220" y="48571"/>
                    <a:pt x="120317" y="48507"/>
                    <a:pt x="120317" y="48378"/>
                  </a:cubicBezTo>
                  <a:lnTo>
                    <a:pt x="120317" y="47092"/>
                  </a:lnTo>
                  <a:cubicBezTo>
                    <a:pt x="120317" y="46996"/>
                    <a:pt x="120220" y="46900"/>
                    <a:pt x="120092" y="46900"/>
                  </a:cubicBezTo>
                  <a:close/>
                  <a:moveTo>
                    <a:pt x="120092" y="49439"/>
                  </a:moveTo>
                  <a:cubicBezTo>
                    <a:pt x="119995" y="49439"/>
                    <a:pt x="119899" y="49535"/>
                    <a:pt x="119899" y="49664"/>
                  </a:cubicBezTo>
                  <a:lnTo>
                    <a:pt x="119899" y="50918"/>
                  </a:lnTo>
                  <a:cubicBezTo>
                    <a:pt x="119899" y="51046"/>
                    <a:pt x="119995" y="51143"/>
                    <a:pt x="120092" y="51143"/>
                  </a:cubicBezTo>
                  <a:cubicBezTo>
                    <a:pt x="120220" y="51143"/>
                    <a:pt x="120317" y="51046"/>
                    <a:pt x="120317" y="50918"/>
                  </a:cubicBezTo>
                  <a:lnTo>
                    <a:pt x="120317" y="49664"/>
                  </a:lnTo>
                  <a:cubicBezTo>
                    <a:pt x="120317" y="49535"/>
                    <a:pt x="120220" y="49439"/>
                    <a:pt x="120092" y="49439"/>
                  </a:cubicBezTo>
                  <a:close/>
                  <a:moveTo>
                    <a:pt x="120092" y="51978"/>
                  </a:moveTo>
                  <a:cubicBezTo>
                    <a:pt x="119995" y="51978"/>
                    <a:pt x="119899" y="52075"/>
                    <a:pt x="119899" y="52203"/>
                  </a:cubicBezTo>
                  <a:lnTo>
                    <a:pt x="119899" y="53489"/>
                  </a:lnTo>
                  <a:cubicBezTo>
                    <a:pt x="119899" y="53586"/>
                    <a:pt x="119995" y="53682"/>
                    <a:pt x="120092" y="53682"/>
                  </a:cubicBezTo>
                  <a:cubicBezTo>
                    <a:pt x="120220" y="53682"/>
                    <a:pt x="120317" y="53586"/>
                    <a:pt x="120317" y="53489"/>
                  </a:cubicBezTo>
                  <a:lnTo>
                    <a:pt x="120317" y="52203"/>
                  </a:lnTo>
                  <a:cubicBezTo>
                    <a:pt x="120317" y="52075"/>
                    <a:pt x="120220" y="51978"/>
                    <a:pt x="120092" y="51978"/>
                  </a:cubicBezTo>
                  <a:close/>
                  <a:moveTo>
                    <a:pt x="120092" y="54550"/>
                  </a:moveTo>
                  <a:cubicBezTo>
                    <a:pt x="119995" y="54550"/>
                    <a:pt x="119899" y="54646"/>
                    <a:pt x="119899" y="54743"/>
                  </a:cubicBezTo>
                  <a:lnTo>
                    <a:pt x="119899" y="56029"/>
                  </a:lnTo>
                  <a:cubicBezTo>
                    <a:pt x="119899" y="56157"/>
                    <a:pt x="119995" y="56254"/>
                    <a:pt x="120092" y="56254"/>
                  </a:cubicBezTo>
                  <a:cubicBezTo>
                    <a:pt x="120220" y="56254"/>
                    <a:pt x="120317" y="56157"/>
                    <a:pt x="120317" y="56029"/>
                  </a:cubicBezTo>
                  <a:lnTo>
                    <a:pt x="120317" y="54743"/>
                  </a:lnTo>
                  <a:cubicBezTo>
                    <a:pt x="120317" y="54646"/>
                    <a:pt x="120220" y="54550"/>
                    <a:pt x="120092" y="54550"/>
                  </a:cubicBezTo>
                  <a:close/>
                  <a:moveTo>
                    <a:pt x="120092" y="57089"/>
                  </a:moveTo>
                  <a:cubicBezTo>
                    <a:pt x="119995" y="57089"/>
                    <a:pt x="119899" y="57186"/>
                    <a:pt x="119899" y="57314"/>
                  </a:cubicBezTo>
                  <a:lnTo>
                    <a:pt x="119899" y="58568"/>
                  </a:lnTo>
                  <a:cubicBezTo>
                    <a:pt x="119899" y="58697"/>
                    <a:pt x="119995" y="58793"/>
                    <a:pt x="120092" y="58793"/>
                  </a:cubicBezTo>
                  <a:cubicBezTo>
                    <a:pt x="120220" y="58793"/>
                    <a:pt x="120317" y="58697"/>
                    <a:pt x="120317" y="58568"/>
                  </a:cubicBezTo>
                  <a:lnTo>
                    <a:pt x="120317" y="57314"/>
                  </a:lnTo>
                  <a:cubicBezTo>
                    <a:pt x="120317" y="57186"/>
                    <a:pt x="120220" y="57089"/>
                    <a:pt x="120092" y="57089"/>
                  </a:cubicBezTo>
                  <a:close/>
                  <a:moveTo>
                    <a:pt x="120092" y="59629"/>
                  </a:moveTo>
                  <a:cubicBezTo>
                    <a:pt x="119995" y="59629"/>
                    <a:pt x="119899" y="59725"/>
                    <a:pt x="119899" y="59854"/>
                  </a:cubicBezTo>
                  <a:lnTo>
                    <a:pt x="119899" y="61140"/>
                  </a:lnTo>
                  <a:cubicBezTo>
                    <a:pt x="119899" y="61236"/>
                    <a:pt x="119995" y="61332"/>
                    <a:pt x="120092" y="61332"/>
                  </a:cubicBezTo>
                  <a:cubicBezTo>
                    <a:pt x="120220" y="61332"/>
                    <a:pt x="120317" y="61236"/>
                    <a:pt x="120317" y="61140"/>
                  </a:cubicBezTo>
                  <a:lnTo>
                    <a:pt x="120317" y="59854"/>
                  </a:lnTo>
                  <a:cubicBezTo>
                    <a:pt x="120317" y="59725"/>
                    <a:pt x="120220" y="59629"/>
                    <a:pt x="120092" y="59629"/>
                  </a:cubicBezTo>
                  <a:close/>
                  <a:moveTo>
                    <a:pt x="120092" y="62200"/>
                  </a:moveTo>
                  <a:cubicBezTo>
                    <a:pt x="119995" y="62200"/>
                    <a:pt x="119899" y="62297"/>
                    <a:pt x="119899" y="62393"/>
                  </a:cubicBezTo>
                  <a:lnTo>
                    <a:pt x="119899" y="63679"/>
                  </a:lnTo>
                  <a:cubicBezTo>
                    <a:pt x="119899" y="63808"/>
                    <a:pt x="119995" y="63904"/>
                    <a:pt x="120092" y="63904"/>
                  </a:cubicBezTo>
                  <a:cubicBezTo>
                    <a:pt x="120220" y="63904"/>
                    <a:pt x="120317" y="63808"/>
                    <a:pt x="120317" y="63679"/>
                  </a:cubicBezTo>
                  <a:lnTo>
                    <a:pt x="120317" y="62393"/>
                  </a:lnTo>
                  <a:cubicBezTo>
                    <a:pt x="120317" y="62297"/>
                    <a:pt x="120220" y="62200"/>
                    <a:pt x="120092" y="62200"/>
                  </a:cubicBezTo>
                  <a:close/>
                  <a:moveTo>
                    <a:pt x="120092" y="64740"/>
                  </a:moveTo>
                  <a:cubicBezTo>
                    <a:pt x="119995" y="64740"/>
                    <a:pt x="119899" y="64836"/>
                    <a:pt x="119899" y="64965"/>
                  </a:cubicBezTo>
                  <a:lnTo>
                    <a:pt x="119899" y="66218"/>
                  </a:lnTo>
                  <a:cubicBezTo>
                    <a:pt x="119899" y="66347"/>
                    <a:pt x="119995" y="66443"/>
                    <a:pt x="120092" y="66443"/>
                  </a:cubicBezTo>
                  <a:cubicBezTo>
                    <a:pt x="120220" y="66443"/>
                    <a:pt x="120317" y="66347"/>
                    <a:pt x="120317" y="66218"/>
                  </a:cubicBezTo>
                  <a:lnTo>
                    <a:pt x="120317" y="64965"/>
                  </a:lnTo>
                  <a:cubicBezTo>
                    <a:pt x="120317" y="64836"/>
                    <a:pt x="120220" y="64740"/>
                    <a:pt x="120092" y="64740"/>
                  </a:cubicBezTo>
                  <a:close/>
                  <a:moveTo>
                    <a:pt x="120092" y="67279"/>
                  </a:moveTo>
                  <a:cubicBezTo>
                    <a:pt x="119995" y="67279"/>
                    <a:pt x="119899" y="67376"/>
                    <a:pt x="119899" y="67504"/>
                  </a:cubicBezTo>
                  <a:lnTo>
                    <a:pt x="119899" y="68790"/>
                  </a:lnTo>
                  <a:cubicBezTo>
                    <a:pt x="119899" y="68886"/>
                    <a:pt x="119995" y="68983"/>
                    <a:pt x="120092" y="68983"/>
                  </a:cubicBezTo>
                  <a:cubicBezTo>
                    <a:pt x="120220" y="68983"/>
                    <a:pt x="120317" y="68886"/>
                    <a:pt x="120317" y="68790"/>
                  </a:cubicBezTo>
                  <a:lnTo>
                    <a:pt x="120317" y="67504"/>
                  </a:lnTo>
                  <a:cubicBezTo>
                    <a:pt x="120317" y="67376"/>
                    <a:pt x="120220" y="67279"/>
                    <a:pt x="120092" y="67279"/>
                  </a:cubicBezTo>
                  <a:close/>
                  <a:moveTo>
                    <a:pt x="120092" y="69851"/>
                  </a:moveTo>
                  <a:cubicBezTo>
                    <a:pt x="119995" y="69851"/>
                    <a:pt x="119899" y="69947"/>
                    <a:pt x="119899" y="70044"/>
                  </a:cubicBezTo>
                  <a:lnTo>
                    <a:pt x="119899" y="71329"/>
                  </a:lnTo>
                  <a:cubicBezTo>
                    <a:pt x="119899" y="71458"/>
                    <a:pt x="119995" y="71554"/>
                    <a:pt x="120092" y="71554"/>
                  </a:cubicBezTo>
                  <a:cubicBezTo>
                    <a:pt x="120220" y="71554"/>
                    <a:pt x="120317" y="71458"/>
                    <a:pt x="120317" y="71329"/>
                  </a:cubicBezTo>
                  <a:lnTo>
                    <a:pt x="120317" y="70044"/>
                  </a:lnTo>
                  <a:cubicBezTo>
                    <a:pt x="120317" y="69947"/>
                    <a:pt x="120220" y="69851"/>
                    <a:pt x="120092" y="69851"/>
                  </a:cubicBezTo>
                  <a:close/>
                  <a:moveTo>
                    <a:pt x="120092" y="72390"/>
                  </a:moveTo>
                  <a:cubicBezTo>
                    <a:pt x="119995" y="72390"/>
                    <a:pt x="119899" y="72487"/>
                    <a:pt x="119899" y="72615"/>
                  </a:cubicBezTo>
                  <a:lnTo>
                    <a:pt x="119899" y="73869"/>
                  </a:lnTo>
                  <a:cubicBezTo>
                    <a:pt x="119899" y="73997"/>
                    <a:pt x="119995" y="74094"/>
                    <a:pt x="120092" y="74094"/>
                  </a:cubicBezTo>
                  <a:cubicBezTo>
                    <a:pt x="120220" y="74094"/>
                    <a:pt x="120317" y="73997"/>
                    <a:pt x="120317" y="73869"/>
                  </a:cubicBezTo>
                  <a:lnTo>
                    <a:pt x="120317" y="72615"/>
                  </a:lnTo>
                  <a:cubicBezTo>
                    <a:pt x="120317" y="72487"/>
                    <a:pt x="120220" y="72390"/>
                    <a:pt x="120092" y="72390"/>
                  </a:cubicBezTo>
                  <a:close/>
                  <a:moveTo>
                    <a:pt x="120092" y="74930"/>
                  </a:moveTo>
                  <a:cubicBezTo>
                    <a:pt x="119995" y="74930"/>
                    <a:pt x="119899" y="75026"/>
                    <a:pt x="119899" y="75155"/>
                  </a:cubicBezTo>
                  <a:lnTo>
                    <a:pt x="119899" y="76408"/>
                  </a:lnTo>
                  <a:cubicBezTo>
                    <a:pt x="119899" y="76537"/>
                    <a:pt x="119995" y="76633"/>
                    <a:pt x="120092" y="76633"/>
                  </a:cubicBezTo>
                  <a:cubicBezTo>
                    <a:pt x="120220" y="76633"/>
                    <a:pt x="120317" y="76537"/>
                    <a:pt x="120317" y="76408"/>
                  </a:cubicBezTo>
                  <a:lnTo>
                    <a:pt x="120317" y="75155"/>
                  </a:lnTo>
                  <a:cubicBezTo>
                    <a:pt x="120317" y="75026"/>
                    <a:pt x="120220" y="74930"/>
                    <a:pt x="120092" y="7493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64"/>
            <p:cNvSpPr/>
            <p:nvPr/>
          </p:nvSpPr>
          <p:spPr>
            <a:xfrm>
              <a:off x="4008475" y="962975"/>
              <a:ext cx="286100" cy="383350"/>
            </a:xfrm>
            <a:custGeom>
              <a:rect b="b" l="l" r="r" t="t"/>
              <a:pathLst>
                <a:path extrusionOk="0" h="15334" w="11444">
                  <a:moveTo>
                    <a:pt x="0" y="0"/>
                  </a:moveTo>
                  <a:lnTo>
                    <a:pt x="7683" y="15333"/>
                  </a:lnTo>
                  <a:lnTo>
                    <a:pt x="114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64"/>
            <p:cNvSpPr/>
            <p:nvPr/>
          </p:nvSpPr>
          <p:spPr>
            <a:xfrm>
              <a:off x="4002850" y="957350"/>
              <a:ext cx="297350" cy="394000"/>
            </a:xfrm>
            <a:custGeom>
              <a:rect b="b" l="l" r="r" t="t"/>
              <a:pathLst>
                <a:path extrusionOk="0" h="15760" w="11894">
                  <a:moveTo>
                    <a:pt x="11379" y="450"/>
                  </a:moveTo>
                  <a:lnTo>
                    <a:pt x="7815" y="14954"/>
                  </a:lnTo>
                  <a:lnTo>
                    <a:pt x="579" y="450"/>
                  </a:lnTo>
                  <a:close/>
                  <a:moveTo>
                    <a:pt x="225" y="0"/>
                  </a:moveTo>
                  <a:cubicBezTo>
                    <a:pt x="161" y="0"/>
                    <a:pt x="97" y="32"/>
                    <a:pt x="64" y="97"/>
                  </a:cubicBezTo>
                  <a:cubicBezTo>
                    <a:pt x="0" y="161"/>
                    <a:pt x="0" y="257"/>
                    <a:pt x="32" y="322"/>
                  </a:cubicBezTo>
                  <a:lnTo>
                    <a:pt x="7715" y="15655"/>
                  </a:lnTo>
                  <a:cubicBezTo>
                    <a:pt x="7741" y="15707"/>
                    <a:pt x="7810" y="15760"/>
                    <a:pt x="7870" y="15760"/>
                  </a:cubicBezTo>
                  <a:cubicBezTo>
                    <a:pt x="7883" y="15760"/>
                    <a:pt x="7896" y="15757"/>
                    <a:pt x="7908" y="15751"/>
                  </a:cubicBezTo>
                  <a:cubicBezTo>
                    <a:pt x="8004" y="15751"/>
                    <a:pt x="8068" y="15687"/>
                    <a:pt x="8101" y="15590"/>
                  </a:cubicBezTo>
                  <a:lnTo>
                    <a:pt x="11861" y="257"/>
                  </a:lnTo>
                  <a:cubicBezTo>
                    <a:pt x="11894" y="225"/>
                    <a:pt x="11861" y="129"/>
                    <a:pt x="11829" y="97"/>
                  </a:cubicBezTo>
                  <a:cubicBezTo>
                    <a:pt x="11797" y="32"/>
                    <a:pt x="11733" y="0"/>
                    <a:pt x="11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64"/>
            <p:cNvSpPr/>
            <p:nvPr/>
          </p:nvSpPr>
          <p:spPr>
            <a:xfrm>
              <a:off x="4039000" y="977425"/>
              <a:ext cx="182450" cy="368900"/>
            </a:xfrm>
            <a:custGeom>
              <a:rect b="b" l="l" r="r" t="t"/>
              <a:pathLst>
                <a:path extrusionOk="0" h="14756" w="7298">
                  <a:moveTo>
                    <a:pt x="1" y="1"/>
                  </a:moveTo>
                  <a:lnTo>
                    <a:pt x="6462" y="14755"/>
                  </a:lnTo>
                  <a:lnTo>
                    <a:pt x="72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64"/>
            <p:cNvSpPr/>
            <p:nvPr/>
          </p:nvSpPr>
          <p:spPr>
            <a:xfrm>
              <a:off x="4033375" y="971800"/>
              <a:ext cx="192900" cy="379550"/>
            </a:xfrm>
            <a:custGeom>
              <a:rect b="b" l="l" r="r" t="t"/>
              <a:pathLst>
                <a:path extrusionOk="0" h="15182" w="7716">
                  <a:moveTo>
                    <a:pt x="7297" y="451"/>
                  </a:moveTo>
                  <a:lnTo>
                    <a:pt x="6513" y="14049"/>
                  </a:lnTo>
                  <a:lnTo>
                    <a:pt x="547" y="451"/>
                  </a:lnTo>
                  <a:close/>
                  <a:moveTo>
                    <a:pt x="226" y="1"/>
                  </a:moveTo>
                  <a:cubicBezTo>
                    <a:pt x="161" y="1"/>
                    <a:pt x="97" y="65"/>
                    <a:pt x="65" y="97"/>
                  </a:cubicBezTo>
                  <a:cubicBezTo>
                    <a:pt x="33" y="162"/>
                    <a:pt x="1" y="258"/>
                    <a:pt x="33" y="322"/>
                  </a:cubicBezTo>
                  <a:lnTo>
                    <a:pt x="6494" y="15045"/>
                  </a:lnTo>
                  <a:cubicBezTo>
                    <a:pt x="6520" y="15124"/>
                    <a:pt x="6590" y="15181"/>
                    <a:pt x="6668" y="15181"/>
                  </a:cubicBezTo>
                  <a:cubicBezTo>
                    <a:pt x="6685" y="15181"/>
                    <a:pt x="6702" y="15179"/>
                    <a:pt x="6719" y="15173"/>
                  </a:cubicBezTo>
                  <a:cubicBezTo>
                    <a:pt x="6815" y="15173"/>
                    <a:pt x="6880" y="15077"/>
                    <a:pt x="6880" y="14980"/>
                  </a:cubicBezTo>
                  <a:lnTo>
                    <a:pt x="7715" y="226"/>
                  </a:lnTo>
                  <a:cubicBezTo>
                    <a:pt x="7715" y="194"/>
                    <a:pt x="7715" y="130"/>
                    <a:pt x="7651" y="65"/>
                  </a:cubicBezTo>
                  <a:cubicBezTo>
                    <a:pt x="7619" y="33"/>
                    <a:pt x="7555" y="1"/>
                    <a:pt x="75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64"/>
            <p:cNvSpPr/>
            <p:nvPr/>
          </p:nvSpPr>
          <p:spPr>
            <a:xfrm>
              <a:off x="3998825" y="948500"/>
              <a:ext cx="201725" cy="397825"/>
            </a:xfrm>
            <a:custGeom>
              <a:rect b="b" l="l" r="r" t="t"/>
              <a:pathLst>
                <a:path extrusionOk="0" h="15913" w="8069">
                  <a:moveTo>
                    <a:pt x="0" y="1"/>
                  </a:moveTo>
                  <a:lnTo>
                    <a:pt x="8069" y="15912"/>
                  </a:lnTo>
                  <a:lnTo>
                    <a:pt x="72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64"/>
            <p:cNvSpPr/>
            <p:nvPr/>
          </p:nvSpPr>
          <p:spPr>
            <a:xfrm>
              <a:off x="3993200" y="943675"/>
              <a:ext cx="212175" cy="407675"/>
            </a:xfrm>
            <a:custGeom>
              <a:rect b="b" l="l" r="r" t="t"/>
              <a:pathLst>
                <a:path extrusionOk="0" h="16307" w="8487">
                  <a:moveTo>
                    <a:pt x="7297" y="419"/>
                  </a:moveTo>
                  <a:lnTo>
                    <a:pt x="8022" y="15152"/>
                  </a:lnTo>
                  <a:lnTo>
                    <a:pt x="579" y="419"/>
                  </a:lnTo>
                  <a:close/>
                  <a:moveTo>
                    <a:pt x="225" y="1"/>
                  </a:moveTo>
                  <a:cubicBezTo>
                    <a:pt x="161" y="1"/>
                    <a:pt x="97" y="33"/>
                    <a:pt x="33" y="97"/>
                  </a:cubicBezTo>
                  <a:cubicBezTo>
                    <a:pt x="0" y="162"/>
                    <a:pt x="0" y="226"/>
                    <a:pt x="33" y="290"/>
                  </a:cubicBezTo>
                  <a:lnTo>
                    <a:pt x="8101" y="16202"/>
                  </a:lnTo>
                  <a:cubicBezTo>
                    <a:pt x="8127" y="16254"/>
                    <a:pt x="8196" y="16307"/>
                    <a:pt x="8273" y="16307"/>
                  </a:cubicBezTo>
                  <a:cubicBezTo>
                    <a:pt x="8290" y="16307"/>
                    <a:pt x="8308" y="16304"/>
                    <a:pt x="8326" y="16298"/>
                  </a:cubicBezTo>
                  <a:cubicBezTo>
                    <a:pt x="8422" y="16266"/>
                    <a:pt x="8487" y="16170"/>
                    <a:pt x="8487" y="16073"/>
                  </a:cubicBezTo>
                  <a:lnTo>
                    <a:pt x="7715" y="194"/>
                  </a:lnTo>
                  <a:cubicBezTo>
                    <a:pt x="7715" y="65"/>
                    <a:pt x="7619" y="1"/>
                    <a:pt x="7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64"/>
            <p:cNvSpPr/>
            <p:nvPr/>
          </p:nvSpPr>
          <p:spPr>
            <a:xfrm>
              <a:off x="3567275" y="876975"/>
              <a:ext cx="633275" cy="469350"/>
            </a:xfrm>
            <a:custGeom>
              <a:rect b="b" l="l" r="r" t="t"/>
              <a:pathLst>
                <a:path extrusionOk="0" h="18774" w="25331">
                  <a:moveTo>
                    <a:pt x="1" y="1"/>
                  </a:moveTo>
                  <a:lnTo>
                    <a:pt x="4630" y="18773"/>
                  </a:lnTo>
                  <a:lnTo>
                    <a:pt x="25331" y="18773"/>
                  </a:lnTo>
                  <a:lnTo>
                    <a:pt x="22052" y="2155"/>
                  </a:lnTo>
                  <a:lnTo>
                    <a:pt x="11734" y="2155"/>
                  </a:lnTo>
                  <a:lnTo>
                    <a:pt x="98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64"/>
            <p:cNvSpPr/>
            <p:nvPr/>
          </p:nvSpPr>
          <p:spPr>
            <a:xfrm>
              <a:off x="3561650" y="872175"/>
              <a:ext cx="643725" cy="478975"/>
            </a:xfrm>
            <a:custGeom>
              <a:rect b="b" l="l" r="r" t="t"/>
              <a:pathLst>
                <a:path extrusionOk="0" h="19159" w="25749">
                  <a:moveTo>
                    <a:pt x="9998" y="418"/>
                  </a:moveTo>
                  <a:lnTo>
                    <a:pt x="11798" y="2475"/>
                  </a:lnTo>
                  <a:cubicBezTo>
                    <a:pt x="11830" y="2507"/>
                    <a:pt x="11894" y="2539"/>
                    <a:pt x="11959" y="2539"/>
                  </a:cubicBezTo>
                  <a:lnTo>
                    <a:pt x="22084" y="2539"/>
                  </a:lnTo>
                  <a:lnTo>
                    <a:pt x="25299" y="18740"/>
                  </a:lnTo>
                  <a:lnTo>
                    <a:pt x="5015" y="18740"/>
                  </a:lnTo>
                  <a:lnTo>
                    <a:pt x="483" y="418"/>
                  </a:lnTo>
                  <a:close/>
                  <a:moveTo>
                    <a:pt x="226" y="0"/>
                  </a:moveTo>
                  <a:cubicBezTo>
                    <a:pt x="162" y="0"/>
                    <a:pt x="97" y="32"/>
                    <a:pt x="33" y="64"/>
                  </a:cubicBezTo>
                  <a:cubicBezTo>
                    <a:pt x="1" y="129"/>
                    <a:pt x="1" y="193"/>
                    <a:pt x="1" y="257"/>
                  </a:cubicBezTo>
                  <a:lnTo>
                    <a:pt x="4630" y="18997"/>
                  </a:lnTo>
                  <a:cubicBezTo>
                    <a:pt x="4662" y="19094"/>
                    <a:pt x="4758" y="19158"/>
                    <a:pt x="4855" y="19158"/>
                  </a:cubicBezTo>
                  <a:lnTo>
                    <a:pt x="25556" y="19158"/>
                  </a:lnTo>
                  <a:cubicBezTo>
                    <a:pt x="25620" y="19158"/>
                    <a:pt x="25652" y="19126"/>
                    <a:pt x="25716" y="19094"/>
                  </a:cubicBezTo>
                  <a:cubicBezTo>
                    <a:pt x="25749" y="19030"/>
                    <a:pt x="25749" y="18965"/>
                    <a:pt x="25749" y="18901"/>
                  </a:cubicBezTo>
                  <a:lnTo>
                    <a:pt x="22470" y="2282"/>
                  </a:lnTo>
                  <a:cubicBezTo>
                    <a:pt x="22438" y="2186"/>
                    <a:pt x="22373" y="2122"/>
                    <a:pt x="22277" y="2122"/>
                  </a:cubicBezTo>
                  <a:lnTo>
                    <a:pt x="12063" y="2122"/>
                  </a:lnTo>
                  <a:lnTo>
                    <a:pt x="10255" y="64"/>
                  </a:lnTo>
                  <a:cubicBezTo>
                    <a:pt x="10191" y="32"/>
                    <a:pt x="10159" y="0"/>
                    <a:pt x="100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64"/>
            <p:cNvSpPr/>
            <p:nvPr/>
          </p:nvSpPr>
          <p:spPr>
            <a:xfrm>
              <a:off x="4486625" y="1409775"/>
              <a:ext cx="694325" cy="411475"/>
            </a:xfrm>
            <a:custGeom>
              <a:rect b="b" l="l" r="r" t="t"/>
              <a:pathLst>
                <a:path extrusionOk="0" h="16459" w="27773">
                  <a:moveTo>
                    <a:pt x="1961" y="1"/>
                  </a:moveTo>
                  <a:cubicBezTo>
                    <a:pt x="868" y="1"/>
                    <a:pt x="0" y="901"/>
                    <a:pt x="0" y="1994"/>
                  </a:cubicBezTo>
                  <a:lnTo>
                    <a:pt x="0" y="14498"/>
                  </a:lnTo>
                  <a:cubicBezTo>
                    <a:pt x="0" y="15591"/>
                    <a:pt x="868" y="16459"/>
                    <a:pt x="1961" y="16459"/>
                  </a:cubicBezTo>
                  <a:lnTo>
                    <a:pt x="25812" y="16459"/>
                  </a:lnTo>
                  <a:cubicBezTo>
                    <a:pt x="26873" y="16459"/>
                    <a:pt x="27773" y="15591"/>
                    <a:pt x="27773" y="14498"/>
                  </a:cubicBezTo>
                  <a:lnTo>
                    <a:pt x="27773" y="1994"/>
                  </a:lnTo>
                  <a:cubicBezTo>
                    <a:pt x="27773" y="901"/>
                    <a:pt x="26873" y="1"/>
                    <a:pt x="258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64"/>
            <p:cNvSpPr/>
            <p:nvPr/>
          </p:nvSpPr>
          <p:spPr>
            <a:xfrm>
              <a:off x="4481000" y="1404950"/>
              <a:ext cx="704775" cy="421125"/>
            </a:xfrm>
            <a:custGeom>
              <a:rect b="b" l="l" r="r" t="t"/>
              <a:pathLst>
                <a:path extrusionOk="0" h="16845" w="28191">
                  <a:moveTo>
                    <a:pt x="26037" y="419"/>
                  </a:moveTo>
                  <a:cubicBezTo>
                    <a:pt x="27001" y="419"/>
                    <a:pt x="27773" y="1190"/>
                    <a:pt x="27773" y="2187"/>
                  </a:cubicBezTo>
                  <a:lnTo>
                    <a:pt x="27773" y="14691"/>
                  </a:lnTo>
                  <a:cubicBezTo>
                    <a:pt x="27773" y="15655"/>
                    <a:pt x="27001" y="16427"/>
                    <a:pt x="26037" y="16427"/>
                  </a:cubicBezTo>
                  <a:lnTo>
                    <a:pt x="2186" y="16427"/>
                  </a:lnTo>
                  <a:cubicBezTo>
                    <a:pt x="1222" y="16427"/>
                    <a:pt x="418" y="15655"/>
                    <a:pt x="418" y="14691"/>
                  </a:cubicBezTo>
                  <a:lnTo>
                    <a:pt x="418" y="2187"/>
                  </a:lnTo>
                  <a:cubicBezTo>
                    <a:pt x="418" y="1190"/>
                    <a:pt x="1222" y="419"/>
                    <a:pt x="2186" y="419"/>
                  </a:cubicBezTo>
                  <a:close/>
                  <a:moveTo>
                    <a:pt x="2186" y="1"/>
                  </a:moveTo>
                  <a:cubicBezTo>
                    <a:pt x="964" y="1"/>
                    <a:pt x="0" y="965"/>
                    <a:pt x="0" y="2187"/>
                  </a:cubicBezTo>
                  <a:lnTo>
                    <a:pt x="0" y="14691"/>
                  </a:lnTo>
                  <a:cubicBezTo>
                    <a:pt x="0" y="15880"/>
                    <a:pt x="964" y="16845"/>
                    <a:pt x="2186" y="16845"/>
                  </a:cubicBezTo>
                  <a:lnTo>
                    <a:pt x="26037" y="16845"/>
                  </a:lnTo>
                  <a:cubicBezTo>
                    <a:pt x="27226" y="16845"/>
                    <a:pt x="28191" y="15880"/>
                    <a:pt x="28191" y="14691"/>
                  </a:cubicBezTo>
                  <a:lnTo>
                    <a:pt x="28191" y="2187"/>
                  </a:lnTo>
                  <a:cubicBezTo>
                    <a:pt x="28191" y="965"/>
                    <a:pt x="27226" y="1"/>
                    <a:pt x="26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64"/>
            <p:cNvSpPr/>
            <p:nvPr/>
          </p:nvSpPr>
          <p:spPr>
            <a:xfrm>
              <a:off x="4486625" y="1487725"/>
              <a:ext cx="694325" cy="149500"/>
            </a:xfrm>
            <a:custGeom>
              <a:rect b="b" l="l" r="r" t="t"/>
              <a:pathLst>
                <a:path extrusionOk="0" h="5980" w="27773">
                  <a:moveTo>
                    <a:pt x="0" y="1"/>
                  </a:moveTo>
                  <a:lnTo>
                    <a:pt x="0" y="5980"/>
                  </a:lnTo>
                  <a:lnTo>
                    <a:pt x="27773" y="5980"/>
                  </a:lnTo>
                  <a:lnTo>
                    <a:pt x="27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64"/>
            <p:cNvSpPr/>
            <p:nvPr/>
          </p:nvSpPr>
          <p:spPr>
            <a:xfrm>
              <a:off x="4481000" y="1482900"/>
              <a:ext cx="704775" cy="159150"/>
            </a:xfrm>
            <a:custGeom>
              <a:rect b="b" l="l" r="r" t="t"/>
              <a:pathLst>
                <a:path extrusionOk="0" h="6366" w="28191">
                  <a:moveTo>
                    <a:pt x="27773" y="419"/>
                  </a:moveTo>
                  <a:lnTo>
                    <a:pt x="27773" y="5948"/>
                  </a:lnTo>
                  <a:lnTo>
                    <a:pt x="418" y="5948"/>
                  </a:lnTo>
                  <a:lnTo>
                    <a:pt x="418" y="419"/>
                  </a:lnTo>
                  <a:close/>
                  <a:moveTo>
                    <a:pt x="225" y="1"/>
                  </a:moveTo>
                  <a:cubicBezTo>
                    <a:pt x="161" y="1"/>
                    <a:pt x="96" y="33"/>
                    <a:pt x="64" y="65"/>
                  </a:cubicBezTo>
                  <a:cubicBezTo>
                    <a:pt x="32" y="97"/>
                    <a:pt x="0" y="162"/>
                    <a:pt x="0" y="194"/>
                  </a:cubicBezTo>
                  <a:lnTo>
                    <a:pt x="0" y="6173"/>
                  </a:lnTo>
                  <a:cubicBezTo>
                    <a:pt x="0" y="6205"/>
                    <a:pt x="32" y="6269"/>
                    <a:pt x="64" y="6301"/>
                  </a:cubicBezTo>
                  <a:cubicBezTo>
                    <a:pt x="96" y="6365"/>
                    <a:pt x="161" y="6365"/>
                    <a:pt x="225" y="6365"/>
                  </a:cubicBezTo>
                  <a:lnTo>
                    <a:pt x="27998" y="6365"/>
                  </a:lnTo>
                  <a:cubicBezTo>
                    <a:pt x="28030" y="6365"/>
                    <a:pt x="28094" y="6365"/>
                    <a:pt x="28126" y="6301"/>
                  </a:cubicBezTo>
                  <a:cubicBezTo>
                    <a:pt x="28191" y="6269"/>
                    <a:pt x="28191" y="6205"/>
                    <a:pt x="28191" y="6173"/>
                  </a:cubicBezTo>
                  <a:lnTo>
                    <a:pt x="28191" y="194"/>
                  </a:lnTo>
                  <a:cubicBezTo>
                    <a:pt x="28191" y="162"/>
                    <a:pt x="28191" y="97"/>
                    <a:pt x="28126" y="65"/>
                  </a:cubicBezTo>
                  <a:cubicBezTo>
                    <a:pt x="28094" y="33"/>
                    <a:pt x="28030" y="1"/>
                    <a:pt x="279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64"/>
            <p:cNvSpPr/>
            <p:nvPr/>
          </p:nvSpPr>
          <p:spPr>
            <a:xfrm>
              <a:off x="4976025" y="1726400"/>
              <a:ext cx="57875" cy="57900"/>
            </a:xfrm>
            <a:custGeom>
              <a:rect b="b" l="l" r="r" t="t"/>
              <a:pathLst>
                <a:path extrusionOk="0" h="2316" w="2315">
                  <a:moveTo>
                    <a:pt x="1157" y="1"/>
                  </a:moveTo>
                  <a:cubicBezTo>
                    <a:pt x="514" y="1"/>
                    <a:pt x="0" y="515"/>
                    <a:pt x="0" y="1158"/>
                  </a:cubicBezTo>
                  <a:cubicBezTo>
                    <a:pt x="0" y="1801"/>
                    <a:pt x="514" y="2315"/>
                    <a:pt x="1157" y="2315"/>
                  </a:cubicBezTo>
                  <a:cubicBezTo>
                    <a:pt x="1800" y="2315"/>
                    <a:pt x="2314" y="1801"/>
                    <a:pt x="2314" y="1158"/>
                  </a:cubicBezTo>
                  <a:cubicBezTo>
                    <a:pt x="2314" y="515"/>
                    <a:pt x="1800" y="1"/>
                    <a:pt x="11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64"/>
            <p:cNvSpPr/>
            <p:nvPr/>
          </p:nvSpPr>
          <p:spPr>
            <a:xfrm>
              <a:off x="4970375" y="1720775"/>
              <a:ext cx="69150" cy="69150"/>
            </a:xfrm>
            <a:custGeom>
              <a:rect b="b" l="l" r="r" t="t"/>
              <a:pathLst>
                <a:path extrusionOk="0" h="2766" w="2766">
                  <a:moveTo>
                    <a:pt x="1383" y="451"/>
                  </a:moveTo>
                  <a:cubicBezTo>
                    <a:pt x="1898" y="451"/>
                    <a:pt x="2348" y="869"/>
                    <a:pt x="2348" y="1383"/>
                  </a:cubicBezTo>
                  <a:cubicBezTo>
                    <a:pt x="2348" y="1929"/>
                    <a:pt x="1898" y="2347"/>
                    <a:pt x="1383" y="2347"/>
                  </a:cubicBezTo>
                  <a:cubicBezTo>
                    <a:pt x="869" y="2347"/>
                    <a:pt x="451" y="1929"/>
                    <a:pt x="451" y="1383"/>
                  </a:cubicBezTo>
                  <a:cubicBezTo>
                    <a:pt x="451" y="869"/>
                    <a:pt x="869" y="451"/>
                    <a:pt x="1383" y="451"/>
                  </a:cubicBezTo>
                  <a:close/>
                  <a:moveTo>
                    <a:pt x="1383" y="1"/>
                  </a:moveTo>
                  <a:cubicBezTo>
                    <a:pt x="644" y="1"/>
                    <a:pt x="1" y="643"/>
                    <a:pt x="1" y="1383"/>
                  </a:cubicBezTo>
                  <a:cubicBezTo>
                    <a:pt x="1" y="2154"/>
                    <a:pt x="644" y="2765"/>
                    <a:pt x="1383" y="2765"/>
                  </a:cubicBezTo>
                  <a:cubicBezTo>
                    <a:pt x="2155" y="2765"/>
                    <a:pt x="2765" y="2154"/>
                    <a:pt x="2765" y="1383"/>
                  </a:cubicBezTo>
                  <a:cubicBezTo>
                    <a:pt x="2765" y="643"/>
                    <a:pt x="2155"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64"/>
            <p:cNvSpPr/>
            <p:nvPr/>
          </p:nvSpPr>
          <p:spPr>
            <a:xfrm>
              <a:off x="5056375" y="1726400"/>
              <a:ext cx="58675" cy="57900"/>
            </a:xfrm>
            <a:custGeom>
              <a:rect b="b" l="l" r="r" t="t"/>
              <a:pathLst>
                <a:path extrusionOk="0" h="2316" w="2347">
                  <a:moveTo>
                    <a:pt x="1190" y="1"/>
                  </a:moveTo>
                  <a:cubicBezTo>
                    <a:pt x="547" y="1"/>
                    <a:pt x="0" y="515"/>
                    <a:pt x="0" y="1158"/>
                  </a:cubicBezTo>
                  <a:cubicBezTo>
                    <a:pt x="0" y="1801"/>
                    <a:pt x="547" y="2315"/>
                    <a:pt x="1190" y="2315"/>
                  </a:cubicBezTo>
                  <a:cubicBezTo>
                    <a:pt x="1801" y="2315"/>
                    <a:pt x="2347" y="1801"/>
                    <a:pt x="2347" y="1158"/>
                  </a:cubicBezTo>
                  <a:cubicBezTo>
                    <a:pt x="2347" y="515"/>
                    <a:pt x="1801" y="1"/>
                    <a:pt x="11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64"/>
            <p:cNvSpPr/>
            <p:nvPr/>
          </p:nvSpPr>
          <p:spPr>
            <a:xfrm>
              <a:off x="5051550" y="1720775"/>
              <a:ext cx="68325" cy="69150"/>
            </a:xfrm>
            <a:custGeom>
              <a:rect b="b" l="l" r="r" t="t"/>
              <a:pathLst>
                <a:path extrusionOk="0" h="2766" w="2733">
                  <a:moveTo>
                    <a:pt x="1383" y="451"/>
                  </a:moveTo>
                  <a:cubicBezTo>
                    <a:pt x="1897" y="451"/>
                    <a:pt x="2315" y="869"/>
                    <a:pt x="2315" y="1383"/>
                  </a:cubicBezTo>
                  <a:cubicBezTo>
                    <a:pt x="2315" y="1929"/>
                    <a:pt x="1897" y="2347"/>
                    <a:pt x="1383" y="2347"/>
                  </a:cubicBezTo>
                  <a:cubicBezTo>
                    <a:pt x="836" y="2347"/>
                    <a:pt x="418" y="1929"/>
                    <a:pt x="418" y="1383"/>
                  </a:cubicBezTo>
                  <a:cubicBezTo>
                    <a:pt x="418" y="869"/>
                    <a:pt x="836" y="451"/>
                    <a:pt x="1383" y="451"/>
                  </a:cubicBezTo>
                  <a:close/>
                  <a:moveTo>
                    <a:pt x="1383" y="1"/>
                  </a:moveTo>
                  <a:cubicBezTo>
                    <a:pt x="611" y="1"/>
                    <a:pt x="1" y="643"/>
                    <a:pt x="1" y="1383"/>
                  </a:cubicBezTo>
                  <a:cubicBezTo>
                    <a:pt x="1" y="2154"/>
                    <a:pt x="611" y="2765"/>
                    <a:pt x="1383" y="2765"/>
                  </a:cubicBezTo>
                  <a:cubicBezTo>
                    <a:pt x="2122" y="2765"/>
                    <a:pt x="2733" y="2154"/>
                    <a:pt x="2733" y="1383"/>
                  </a:cubicBezTo>
                  <a:cubicBezTo>
                    <a:pt x="2733" y="643"/>
                    <a:pt x="2122"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64"/>
            <p:cNvSpPr/>
            <p:nvPr/>
          </p:nvSpPr>
          <p:spPr>
            <a:xfrm>
              <a:off x="2203550" y="1434700"/>
              <a:ext cx="830975" cy="432350"/>
            </a:xfrm>
            <a:custGeom>
              <a:rect b="b" l="l" r="r" t="t"/>
              <a:pathLst>
                <a:path extrusionOk="0" h="17294" w="33239">
                  <a:moveTo>
                    <a:pt x="1" y="0"/>
                  </a:moveTo>
                  <a:lnTo>
                    <a:pt x="1" y="17294"/>
                  </a:lnTo>
                  <a:lnTo>
                    <a:pt x="33238" y="17294"/>
                  </a:lnTo>
                  <a:lnTo>
                    <a:pt x="33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64"/>
            <p:cNvSpPr/>
            <p:nvPr/>
          </p:nvSpPr>
          <p:spPr>
            <a:xfrm>
              <a:off x="2198750" y="1429075"/>
              <a:ext cx="841400" cy="443600"/>
            </a:xfrm>
            <a:custGeom>
              <a:rect b="b" l="l" r="r" t="t"/>
              <a:pathLst>
                <a:path extrusionOk="0" h="17744" w="33656">
                  <a:moveTo>
                    <a:pt x="33205" y="418"/>
                  </a:moveTo>
                  <a:lnTo>
                    <a:pt x="33205" y="17326"/>
                  </a:lnTo>
                  <a:lnTo>
                    <a:pt x="418" y="17326"/>
                  </a:lnTo>
                  <a:lnTo>
                    <a:pt x="418" y="418"/>
                  </a:lnTo>
                  <a:close/>
                  <a:moveTo>
                    <a:pt x="193" y="0"/>
                  </a:moveTo>
                  <a:cubicBezTo>
                    <a:pt x="161" y="0"/>
                    <a:pt x="96" y="32"/>
                    <a:pt x="64" y="64"/>
                  </a:cubicBezTo>
                  <a:cubicBezTo>
                    <a:pt x="0" y="97"/>
                    <a:pt x="0" y="161"/>
                    <a:pt x="0" y="225"/>
                  </a:cubicBezTo>
                  <a:lnTo>
                    <a:pt x="0" y="17519"/>
                  </a:lnTo>
                  <a:cubicBezTo>
                    <a:pt x="0" y="17583"/>
                    <a:pt x="0" y="17647"/>
                    <a:pt x="64" y="17680"/>
                  </a:cubicBezTo>
                  <a:cubicBezTo>
                    <a:pt x="96" y="17712"/>
                    <a:pt x="161" y="17744"/>
                    <a:pt x="193" y="17744"/>
                  </a:cubicBezTo>
                  <a:lnTo>
                    <a:pt x="33430" y="17744"/>
                  </a:lnTo>
                  <a:cubicBezTo>
                    <a:pt x="33494" y="17744"/>
                    <a:pt x="33527" y="17712"/>
                    <a:pt x="33591" y="17680"/>
                  </a:cubicBezTo>
                  <a:cubicBezTo>
                    <a:pt x="33623" y="17647"/>
                    <a:pt x="33655" y="17583"/>
                    <a:pt x="33655" y="1751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64"/>
            <p:cNvSpPr/>
            <p:nvPr/>
          </p:nvSpPr>
          <p:spPr>
            <a:xfrm>
              <a:off x="2203550" y="1434700"/>
              <a:ext cx="830975" cy="76350"/>
            </a:xfrm>
            <a:custGeom>
              <a:rect b="b" l="l" r="r" t="t"/>
              <a:pathLst>
                <a:path extrusionOk="0" h="3054" w="33239">
                  <a:moveTo>
                    <a:pt x="1" y="0"/>
                  </a:moveTo>
                  <a:lnTo>
                    <a:pt x="1" y="3054"/>
                  </a:lnTo>
                  <a:lnTo>
                    <a:pt x="33238" y="3054"/>
                  </a:lnTo>
                  <a:lnTo>
                    <a:pt x="332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64"/>
            <p:cNvSpPr/>
            <p:nvPr/>
          </p:nvSpPr>
          <p:spPr>
            <a:xfrm>
              <a:off x="2198750" y="1429075"/>
              <a:ext cx="841400" cy="87600"/>
            </a:xfrm>
            <a:custGeom>
              <a:rect b="b" l="l" r="r" t="t"/>
              <a:pathLst>
                <a:path extrusionOk="0" h="3504" w="33656">
                  <a:moveTo>
                    <a:pt x="33205" y="418"/>
                  </a:moveTo>
                  <a:lnTo>
                    <a:pt x="33205" y="3054"/>
                  </a:lnTo>
                  <a:lnTo>
                    <a:pt x="418" y="3054"/>
                  </a:lnTo>
                  <a:lnTo>
                    <a:pt x="418" y="418"/>
                  </a:lnTo>
                  <a:close/>
                  <a:moveTo>
                    <a:pt x="193" y="0"/>
                  </a:moveTo>
                  <a:cubicBezTo>
                    <a:pt x="161" y="0"/>
                    <a:pt x="96" y="32"/>
                    <a:pt x="64" y="64"/>
                  </a:cubicBezTo>
                  <a:cubicBezTo>
                    <a:pt x="0" y="97"/>
                    <a:pt x="0" y="161"/>
                    <a:pt x="0" y="225"/>
                  </a:cubicBezTo>
                  <a:lnTo>
                    <a:pt x="0" y="3279"/>
                  </a:lnTo>
                  <a:cubicBezTo>
                    <a:pt x="0" y="3343"/>
                    <a:pt x="0" y="3407"/>
                    <a:pt x="64" y="3440"/>
                  </a:cubicBezTo>
                  <a:cubicBezTo>
                    <a:pt x="96" y="3472"/>
                    <a:pt x="161" y="3504"/>
                    <a:pt x="193" y="3504"/>
                  </a:cubicBezTo>
                  <a:lnTo>
                    <a:pt x="33430" y="3504"/>
                  </a:lnTo>
                  <a:cubicBezTo>
                    <a:pt x="33494" y="3504"/>
                    <a:pt x="33527" y="3472"/>
                    <a:pt x="33591" y="3440"/>
                  </a:cubicBezTo>
                  <a:cubicBezTo>
                    <a:pt x="33623" y="3407"/>
                    <a:pt x="33655" y="3343"/>
                    <a:pt x="33655" y="327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64"/>
            <p:cNvSpPr/>
            <p:nvPr/>
          </p:nvSpPr>
          <p:spPr>
            <a:xfrm>
              <a:off x="2328925" y="1603450"/>
              <a:ext cx="580225" cy="123775"/>
            </a:xfrm>
            <a:custGeom>
              <a:rect b="b" l="l" r="r" t="t"/>
              <a:pathLst>
                <a:path extrusionOk="0" h="4951" w="23209">
                  <a:moveTo>
                    <a:pt x="0" y="1"/>
                  </a:moveTo>
                  <a:lnTo>
                    <a:pt x="0" y="4951"/>
                  </a:lnTo>
                  <a:lnTo>
                    <a:pt x="23209" y="4951"/>
                  </a:lnTo>
                  <a:lnTo>
                    <a:pt x="232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64"/>
            <p:cNvSpPr/>
            <p:nvPr/>
          </p:nvSpPr>
          <p:spPr>
            <a:xfrm>
              <a:off x="2323300" y="1597825"/>
              <a:ext cx="591475" cy="135025"/>
            </a:xfrm>
            <a:custGeom>
              <a:rect b="b" l="l" r="r" t="t"/>
              <a:pathLst>
                <a:path extrusionOk="0" h="5401" w="23659">
                  <a:moveTo>
                    <a:pt x="23241" y="418"/>
                  </a:moveTo>
                  <a:lnTo>
                    <a:pt x="23241" y="4983"/>
                  </a:lnTo>
                  <a:lnTo>
                    <a:pt x="418" y="4983"/>
                  </a:lnTo>
                  <a:lnTo>
                    <a:pt x="418" y="418"/>
                  </a:lnTo>
                  <a:close/>
                  <a:moveTo>
                    <a:pt x="225" y="0"/>
                  </a:moveTo>
                  <a:cubicBezTo>
                    <a:pt x="161" y="0"/>
                    <a:pt x="97" y="33"/>
                    <a:pt x="65" y="65"/>
                  </a:cubicBezTo>
                  <a:cubicBezTo>
                    <a:pt x="33" y="97"/>
                    <a:pt x="0" y="161"/>
                    <a:pt x="0" y="226"/>
                  </a:cubicBezTo>
                  <a:lnTo>
                    <a:pt x="0" y="5176"/>
                  </a:lnTo>
                  <a:cubicBezTo>
                    <a:pt x="0" y="5240"/>
                    <a:pt x="33" y="5304"/>
                    <a:pt x="65" y="5336"/>
                  </a:cubicBezTo>
                  <a:cubicBezTo>
                    <a:pt x="97" y="5369"/>
                    <a:pt x="161" y="5401"/>
                    <a:pt x="225" y="5401"/>
                  </a:cubicBezTo>
                  <a:lnTo>
                    <a:pt x="23434" y="5401"/>
                  </a:lnTo>
                  <a:cubicBezTo>
                    <a:pt x="23498" y="5401"/>
                    <a:pt x="23562" y="5369"/>
                    <a:pt x="23594" y="5336"/>
                  </a:cubicBezTo>
                  <a:cubicBezTo>
                    <a:pt x="23627" y="5304"/>
                    <a:pt x="23659" y="5240"/>
                    <a:pt x="23659" y="5176"/>
                  </a:cubicBezTo>
                  <a:lnTo>
                    <a:pt x="23659" y="226"/>
                  </a:lnTo>
                  <a:cubicBezTo>
                    <a:pt x="23659" y="161"/>
                    <a:pt x="23627" y="97"/>
                    <a:pt x="23594" y="65"/>
                  </a:cubicBezTo>
                  <a:cubicBezTo>
                    <a:pt x="23562" y="33"/>
                    <a:pt x="23498" y="0"/>
                    <a:pt x="234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64"/>
            <p:cNvSpPr/>
            <p:nvPr/>
          </p:nvSpPr>
          <p:spPr>
            <a:xfrm>
              <a:off x="2357050" y="1644425"/>
              <a:ext cx="45825" cy="46650"/>
            </a:xfrm>
            <a:custGeom>
              <a:rect b="b" l="l" r="r" t="t"/>
              <a:pathLst>
                <a:path extrusionOk="0" h="1866" w="1833">
                  <a:moveTo>
                    <a:pt x="708" y="1"/>
                  </a:moveTo>
                  <a:lnTo>
                    <a:pt x="804" y="708"/>
                  </a:lnTo>
                  <a:lnTo>
                    <a:pt x="225" y="290"/>
                  </a:lnTo>
                  <a:lnTo>
                    <a:pt x="0" y="612"/>
                  </a:lnTo>
                  <a:lnTo>
                    <a:pt x="643" y="933"/>
                  </a:lnTo>
                  <a:lnTo>
                    <a:pt x="33" y="1222"/>
                  </a:lnTo>
                  <a:lnTo>
                    <a:pt x="225" y="1576"/>
                  </a:lnTo>
                  <a:lnTo>
                    <a:pt x="804" y="1158"/>
                  </a:lnTo>
                  <a:lnTo>
                    <a:pt x="708" y="1865"/>
                  </a:lnTo>
                  <a:lnTo>
                    <a:pt x="1126" y="1865"/>
                  </a:lnTo>
                  <a:lnTo>
                    <a:pt x="1061" y="1158"/>
                  </a:lnTo>
                  <a:lnTo>
                    <a:pt x="1608" y="1608"/>
                  </a:lnTo>
                  <a:lnTo>
                    <a:pt x="1833" y="1255"/>
                  </a:lnTo>
                  <a:lnTo>
                    <a:pt x="1190" y="933"/>
                  </a:lnTo>
                  <a:lnTo>
                    <a:pt x="1833" y="612"/>
                  </a:lnTo>
                  <a:lnTo>
                    <a:pt x="1608" y="258"/>
                  </a:lnTo>
                  <a:lnTo>
                    <a:pt x="1061" y="676"/>
                  </a:lnTo>
                  <a:lnTo>
                    <a:pt x="1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64"/>
            <p:cNvSpPr/>
            <p:nvPr/>
          </p:nvSpPr>
          <p:spPr>
            <a:xfrm>
              <a:off x="2417325" y="1644425"/>
              <a:ext cx="45025" cy="46650"/>
            </a:xfrm>
            <a:custGeom>
              <a:rect b="b" l="l" r="r" t="t"/>
              <a:pathLst>
                <a:path extrusionOk="0" h="1866" w="1801">
                  <a:moveTo>
                    <a:pt x="707" y="1"/>
                  </a:moveTo>
                  <a:lnTo>
                    <a:pt x="772" y="708"/>
                  </a:lnTo>
                  <a:lnTo>
                    <a:pt x="772" y="708"/>
                  </a:lnTo>
                  <a:lnTo>
                    <a:pt x="193" y="290"/>
                  </a:lnTo>
                  <a:lnTo>
                    <a:pt x="0" y="612"/>
                  </a:lnTo>
                  <a:lnTo>
                    <a:pt x="643" y="933"/>
                  </a:lnTo>
                  <a:lnTo>
                    <a:pt x="0" y="1222"/>
                  </a:lnTo>
                  <a:lnTo>
                    <a:pt x="193" y="1576"/>
                  </a:lnTo>
                  <a:lnTo>
                    <a:pt x="772" y="1158"/>
                  </a:lnTo>
                  <a:lnTo>
                    <a:pt x="707" y="1865"/>
                  </a:lnTo>
                  <a:lnTo>
                    <a:pt x="1093" y="1865"/>
                  </a:lnTo>
                  <a:lnTo>
                    <a:pt x="1029" y="1158"/>
                  </a:lnTo>
                  <a:lnTo>
                    <a:pt x="1608" y="1608"/>
                  </a:lnTo>
                  <a:lnTo>
                    <a:pt x="1800" y="1255"/>
                  </a:lnTo>
                  <a:lnTo>
                    <a:pt x="1157" y="933"/>
                  </a:lnTo>
                  <a:lnTo>
                    <a:pt x="1800" y="612"/>
                  </a:lnTo>
                  <a:lnTo>
                    <a:pt x="1608" y="258"/>
                  </a:lnTo>
                  <a:lnTo>
                    <a:pt x="1029" y="676"/>
                  </a:lnTo>
                  <a:lnTo>
                    <a:pt x="10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64"/>
            <p:cNvSpPr/>
            <p:nvPr/>
          </p:nvSpPr>
          <p:spPr>
            <a:xfrm>
              <a:off x="2476775" y="1644425"/>
              <a:ext cx="45050" cy="46650"/>
            </a:xfrm>
            <a:custGeom>
              <a:rect b="b" l="l" r="r" t="t"/>
              <a:pathLst>
                <a:path extrusionOk="0" h="1866" w="1802">
                  <a:moveTo>
                    <a:pt x="708" y="1"/>
                  </a:moveTo>
                  <a:lnTo>
                    <a:pt x="772" y="708"/>
                  </a:lnTo>
                  <a:lnTo>
                    <a:pt x="772" y="708"/>
                  </a:lnTo>
                  <a:lnTo>
                    <a:pt x="194" y="290"/>
                  </a:lnTo>
                  <a:lnTo>
                    <a:pt x="1" y="612"/>
                  </a:lnTo>
                  <a:lnTo>
                    <a:pt x="644" y="933"/>
                  </a:lnTo>
                  <a:lnTo>
                    <a:pt x="33" y="1222"/>
                  </a:lnTo>
                  <a:lnTo>
                    <a:pt x="226" y="1576"/>
                  </a:lnTo>
                  <a:lnTo>
                    <a:pt x="772" y="1158"/>
                  </a:lnTo>
                  <a:lnTo>
                    <a:pt x="708" y="1865"/>
                  </a:lnTo>
                  <a:lnTo>
                    <a:pt x="1126" y="1865"/>
                  </a:lnTo>
                  <a:lnTo>
                    <a:pt x="1062" y="1158"/>
                  </a:lnTo>
                  <a:lnTo>
                    <a:pt x="1608" y="1608"/>
                  </a:lnTo>
                  <a:lnTo>
                    <a:pt x="1801" y="1255"/>
                  </a:lnTo>
                  <a:lnTo>
                    <a:pt x="1190" y="933"/>
                  </a:lnTo>
                  <a:lnTo>
                    <a:pt x="1801" y="612"/>
                  </a:lnTo>
                  <a:lnTo>
                    <a:pt x="1608" y="258"/>
                  </a:lnTo>
                  <a:lnTo>
                    <a:pt x="1062" y="676"/>
                  </a:lnTo>
                  <a:lnTo>
                    <a:pt x="1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64"/>
            <p:cNvSpPr/>
            <p:nvPr/>
          </p:nvSpPr>
          <p:spPr>
            <a:xfrm>
              <a:off x="2537050" y="1644425"/>
              <a:ext cx="45025" cy="46650"/>
            </a:xfrm>
            <a:custGeom>
              <a:rect b="b" l="l" r="r" t="t"/>
              <a:pathLst>
                <a:path extrusionOk="0" h="1866" w="1801">
                  <a:moveTo>
                    <a:pt x="708" y="1"/>
                  </a:moveTo>
                  <a:lnTo>
                    <a:pt x="772" y="708"/>
                  </a:lnTo>
                  <a:lnTo>
                    <a:pt x="194" y="290"/>
                  </a:lnTo>
                  <a:lnTo>
                    <a:pt x="1" y="612"/>
                  </a:lnTo>
                  <a:lnTo>
                    <a:pt x="612" y="933"/>
                  </a:lnTo>
                  <a:lnTo>
                    <a:pt x="1" y="1222"/>
                  </a:lnTo>
                  <a:lnTo>
                    <a:pt x="194" y="1576"/>
                  </a:lnTo>
                  <a:lnTo>
                    <a:pt x="772" y="1158"/>
                  </a:lnTo>
                  <a:lnTo>
                    <a:pt x="708" y="1865"/>
                  </a:lnTo>
                  <a:lnTo>
                    <a:pt x="1094" y="1865"/>
                  </a:lnTo>
                  <a:lnTo>
                    <a:pt x="1029" y="1158"/>
                  </a:lnTo>
                  <a:lnTo>
                    <a:pt x="1608" y="1608"/>
                  </a:lnTo>
                  <a:lnTo>
                    <a:pt x="1801" y="1255"/>
                  </a:lnTo>
                  <a:lnTo>
                    <a:pt x="1158" y="933"/>
                  </a:lnTo>
                  <a:lnTo>
                    <a:pt x="1801" y="612"/>
                  </a:lnTo>
                  <a:lnTo>
                    <a:pt x="1608" y="258"/>
                  </a:lnTo>
                  <a:lnTo>
                    <a:pt x="1029" y="676"/>
                  </a:lnTo>
                  <a:lnTo>
                    <a:pt x="1029" y="676"/>
                  </a:lnTo>
                  <a:lnTo>
                    <a:pt x="10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64"/>
            <p:cNvSpPr/>
            <p:nvPr/>
          </p:nvSpPr>
          <p:spPr>
            <a:xfrm>
              <a:off x="2596525" y="1644425"/>
              <a:ext cx="45025" cy="46650"/>
            </a:xfrm>
            <a:custGeom>
              <a:rect b="b" l="l" r="r" t="t"/>
              <a:pathLst>
                <a:path extrusionOk="0" h="1866" w="1801">
                  <a:moveTo>
                    <a:pt x="708" y="1"/>
                  </a:moveTo>
                  <a:lnTo>
                    <a:pt x="772" y="708"/>
                  </a:lnTo>
                  <a:lnTo>
                    <a:pt x="772" y="708"/>
                  </a:lnTo>
                  <a:lnTo>
                    <a:pt x="193" y="290"/>
                  </a:lnTo>
                  <a:lnTo>
                    <a:pt x="0" y="612"/>
                  </a:lnTo>
                  <a:lnTo>
                    <a:pt x="643" y="933"/>
                  </a:lnTo>
                  <a:lnTo>
                    <a:pt x="0" y="1222"/>
                  </a:lnTo>
                  <a:lnTo>
                    <a:pt x="226" y="1576"/>
                  </a:lnTo>
                  <a:lnTo>
                    <a:pt x="772" y="1158"/>
                  </a:lnTo>
                  <a:lnTo>
                    <a:pt x="708" y="1865"/>
                  </a:lnTo>
                  <a:lnTo>
                    <a:pt x="1093" y="1865"/>
                  </a:lnTo>
                  <a:lnTo>
                    <a:pt x="1029" y="1158"/>
                  </a:lnTo>
                  <a:lnTo>
                    <a:pt x="1608" y="1608"/>
                  </a:lnTo>
                  <a:lnTo>
                    <a:pt x="1801" y="1255"/>
                  </a:lnTo>
                  <a:lnTo>
                    <a:pt x="1158" y="933"/>
                  </a:lnTo>
                  <a:lnTo>
                    <a:pt x="1801" y="612"/>
                  </a:lnTo>
                  <a:lnTo>
                    <a:pt x="1608" y="258"/>
                  </a:lnTo>
                  <a:lnTo>
                    <a:pt x="1029" y="676"/>
                  </a:lnTo>
                  <a:lnTo>
                    <a:pt x="10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64"/>
            <p:cNvSpPr/>
            <p:nvPr/>
          </p:nvSpPr>
          <p:spPr>
            <a:xfrm>
              <a:off x="2656000" y="1644425"/>
              <a:ext cx="45825" cy="46650"/>
            </a:xfrm>
            <a:custGeom>
              <a:rect b="b" l="l" r="r" t="t"/>
              <a:pathLst>
                <a:path extrusionOk="0" h="1866" w="1833">
                  <a:moveTo>
                    <a:pt x="707" y="1"/>
                  </a:moveTo>
                  <a:lnTo>
                    <a:pt x="804" y="708"/>
                  </a:lnTo>
                  <a:lnTo>
                    <a:pt x="225" y="290"/>
                  </a:lnTo>
                  <a:lnTo>
                    <a:pt x="0" y="612"/>
                  </a:lnTo>
                  <a:lnTo>
                    <a:pt x="643" y="933"/>
                  </a:lnTo>
                  <a:lnTo>
                    <a:pt x="32" y="1222"/>
                  </a:lnTo>
                  <a:lnTo>
                    <a:pt x="225" y="1576"/>
                  </a:lnTo>
                  <a:lnTo>
                    <a:pt x="804" y="1158"/>
                  </a:lnTo>
                  <a:lnTo>
                    <a:pt x="707" y="1865"/>
                  </a:lnTo>
                  <a:lnTo>
                    <a:pt x="1125" y="1865"/>
                  </a:lnTo>
                  <a:lnTo>
                    <a:pt x="1061" y="1158"/>
                  </a:lnTo>
                  <a:lnTo>
                    <a:pt x="1607" y="1608"/>
                  </a:lnTo>
                  <a:lnTo>
                    <a:pt x="1832" y="1255"/>
                  </a:lnTo>
                  <a:lnTo>
                    <a:pt x="1190" y="933"/>
                  </a:lnTo>
                  <a:lnTo>
                    <a:pt x="1832" y="612"/>
                  </a:lnTo>
                  <a:lnTo>
                    <a:pt x="1607" y="258"/>
                  </a:lnTo>
                  <a:lnTo>
                    <a:pt x="1061" y="676"/>
                  </a:lnTo>
                  <a:lnTo>
                    <a:pt x="11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64"/>
            <p:cNvSpPr/>
            <p:nvPr/>
          </p:nvSpPr>
          <p:spPr>
            <a:xfrm>
              <a:off x="2716275" y="1644425"/>
              <a:ext cx="45025" cy="46650"/>
            </a:xfrm>
            <a:custGeom>
              <a:rect b="b" l="l" r="r" t="t"/>
              <a:pathLst>
                <a:path extrusionOk="0" h="1866" w="1801">
                  <a:moveTo>
                    <a:pt x="707" y="1"/>
                  </a:moveTo>
                  <a:lnTo>
                    <a:pt x="771" y="708"/>
                  </a:lnTo>
                  <a:lnTo>
                    <a:pt x="193" y="290"/>
                  </a:lnTo>
                  <a:lnTo>
                    <a:pt x="0" y="612"/>
                  </a:lnTo>
                  <a:lnTo>
                    <a:pt x="643" y="933"/>
                  </a:lnTo>
                  <a:lnTo>
                    <a:pt x="0" y="1222"/>
                  </a:lnTo>
                  <a:lnTo>
                    <a:pt x="193" y="1576"/>
                  </a:lnTo>
                  <a:lnTo>
                    <a:pt x="771" y="1158"/>
                  </a:lnTo>
                  <a:lnTo>
                    <a:pt x="707" y="1865"/>
                  </a:lnTo>
                  <a:lnTo>
                    <a:pt x="1093" y="1865"/>
                  </a:lnTo>
                  <a:lnTo>
                    <a:pt x="1029" y="1158"/>
                  </a:lnTo>
                  <a:lnTo>
                    <a:pt x="1607" y="1608"/>
                  </a:lnTo>
                  <a:lnTo>
                    <a:pt x="1800" y="1255"/>
                  </a:lnTo>
                  <a:lnTo>
                    <a:pt x="1157" y="933"/>
                  </a:lnTo>
                  <a:lnTo>
                    <a:pt x="1800" y="612"/>
                  </a:lnTo>
                  <a:lnTo>
                    <a:pt x="1607" y="258"/>
                  </a:lnTo>
                  <a:lnTo>
                    <a:pt x="1029" y="676"/>
                  </a:lnTo>
                  <a:lnTo>
                    <a:pt x="10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64"/>
            <p:cNvSpPr/>
            <p:nvPr/>
          </p:nvSpPr>
          <p:spPr>
            <a:xfrm>
              <a:off x="2775725" y="1644425"/>
              <a:ext cx="45025" cy="46650"/>
            </a:xfrm>
            <a:custGeom>
              <a:rect b="b" l="l" r="r" t="t"/>
              <a:pathLst>
                <a:path extrusionOk="0" h="1866" w="1801">
                  <a:moveTo>
                    <a:pt x="708" y="1"/>
                  </a:moveTo>
                  <a:lnTo>
                    <a:pt x="772" y="708"/>
                  </a:lnTo>
                  <a:lnTo>
                    <a:pt x="194" y="290"/>
                  </a:lnTo>
                  <a:lnTo>
                    <a:pt x="1" y="612"/>
                  </a:lnTo>
                  <a:lnTo>
                    <a:pt x="644" y="933"/>
                  </a:lnTo>
                  <a:lnTo>
                    <a:pt x="33" y="1222"/>
                  </a:lnTo>
                  <a:lnTo>
                    <a:pt x="226" y="1576"/>
                  </a:lnTo>
                  <a:lnTo>
                    <a:pt x="772" y="1158"/>
                  </a:lnTo>
                  <a:lnTo>
                    <a:pt x="708" y="1865"/>
                  </a:lnTo>
                  <a:lnTo>
                    <a:pt x="1126" y="1865"/>
                  </a:lnTo>
                  <a:lnTo>
                    <a:pt x="1061" y="1158"/>
                  </a:lnTo>
                  <a:lnTo>
                    <a:pt x="1608" y="1608"/>
                  </a:lnTo>
                  <a:lnTo>
                    <a:pt x="1801" y="1255"/>
                  </a:lnTo>
                  <a:lnTo>
                    <a:pt x="1190" y="933"/>
                  </a:lnTo>
                  <a:lnTo>
                    <a:pt x="1801" y="612"/>
                  </a:lnTo>
                  <a:lnTo>
                    <a:pt x="1608" y="258"/>
                  </a:lnTo>
                  <a:lnTo>
                    <a:pt x="1061" y="676"/>
                  </a:lnTo>
                  <a:lnTo>
                    <a:pt x="1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64"/>
            <p:cNvSpPr/>
            <p:nvPr/>
          </p:nvSpPr>
          <p:spPr>
            <a:xfrm>
              <a:off x="2836000" y="1644425"/>
              <a:ext cx="45025" cy="46650"/>
            </a:xfrm>
            <a:custGeom>
              <a:rect b="b" l="l" r="r" t="t"/>
              <a:pathLst>
                <a:path extrusionOk="0" h="1866" w="1801">
                  <a:moveTo>
                    <a:pt x="676" y="1"/>
                  </a:moveTo>
                  <a:lnTo>
                    <a:pt x="772" y="708"/>
                  </a:lnTo>
                  <a:lnTo>
                    <a:pt x="193" y="290"/>
                  </a:lnTo>
                  <a:lnTo>
                    <a:pt x="1" y="612"/>
                  </a:lnTo>
                  <a:lnTo>
                    <a:pt x="611" y="933"/>
                  </a:lnTo>
                  <a:lnTo>
                    <a:pt x="1" y="1222"/>
                  </a:lnTo>
                  <a:lnTo>
                    <a:pt x="193" y="1576"/>
                  </a:lnTo>
                  <a:lnTo>
                    <a:pt x="772" y="1158"/>
                  </a:lnTo>
                  <a:lnTo>
                    <a:pt x="676" y="1865"/>
                  </a:lnTo>
                  <a:lnTo>
                    <a:pt x="1093" y="1865"/>
                  </a:lnTo>
                  <a:lnTo>
                    <a:pt x="1029" y="1158"/>
                  </a:lnTo>
                  <a:lnTo>
                    <a:pt x="1608" y="1608"/>
                  </a:lnTo>
                  <a:lnTo>
                    <a:pt x="1801" y="1255"/>
                  </a:lnTo>
                  <a:lnTo>
                    <a:pt x="1158" y="933"/>
                  </a:lnTo>
                  <a:lnTo>
                    <a:pt x="1801" y="612"/>
                  </a:lnTo>
                  <a:lnTo>
                    <a:pt x="1608" y="258"/>
                  </a:lnTo>
                  <a:lnTo>
                    <a:pt x="1029" y="676"/>
                  </a:lnTo>
                  <a:lnTo>
                    <a:pt x="1029" y="676"/>
                  </a:lnTo>
                  <a:lnTo>
                    <a:pt x="10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64"/>
            <p:cNvSpPr/>
            <p:nvPr/>
          </p:nvSpPr>
          <p:spPr>
            <a:xfrm>
              <a:off x="3166275" y="1069850"/>
              <a:ext cx="190500" cy="167175"/>
            </a:xfrm>
            <a:custGeom>
              <a:rect b="b" l="l" r="r" t="t"/>
              <a:pathLst>
                <a:path extrusionOk="0" h="6687" w="7620">
                  <a:moveTo>
                    <a:pt x="1" y="1"/>
                  </a:moveTo>
                  <a:lnTo>
                    <a:pt x="1" y="6687"/>
                  </a:lnTo>
                  <a:lnTo>
                    <a:pt x="7619" y="3344"/>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64"/>
            <p:cNvSpPr/>
            <p:nvPr/>
          </p:nvSpPr>
          <p:spPr>
            <a:xfrm>
              <a:off x="5470225" y="2407075"/>
              <a:ext cx="341575" cy="341550"/>
            </a:xfrm>
            <a:custGeom>
              <a:rect b="b" l="l" r="r" t="t"/>
              <a:pathLst>
                <a:path extrusionOk="0" h="13662" w="13663">
                  <a:moveTo>
                    <a:pt x="6815" y="0"/>
                  </a:moveTo>
                  <a:cubicBezTo>
                    <a:pt x="3055" y="0"/>
                    <a:pt x="1" y="3054"/>
                    <a:pt x="1" y="6815"/>
                  </a:cubicBezTo>
                  <a:cubicBezTo>
                    <a:pt x="1" y="10608"/>
                    <a:pt x="3055" y="13661"/>
                    <a:pt x="6815" y="13661"/>
                  </a:cubicBezTo>
                  <a:cubicBezTo>
                    <a:pt x="10608" y="13661"/>
                    <a:pt x="13662" y="10608"/>
                    <a:pt x="13662" y="6815"/>
                  </a:cubicBezTo>
                  <a:cubicBezTo>
                    <a:pt x="13662" y="3054"/>
                    <a:pt x="10608" y="0"/>
                    <a:pt x="68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64"/>
            <p:cNvSpPr/>
            <p:nvPr/>
          </p:nvSpPr>
          <p:spPr>
            <a:xfrm>
              <a:off x="5464600" y="2401425"/>
              <a:ext cx="352025" cy="352025"/>
            </a:xfrm>
            <a:custGeom>
              <a:rect b="b" l="l" r="r" t="t"/>
              <a:pathLst>
                <a:path extrusionOk="0" h="14081" w="14081">
                  <a:moveTo>
                    <a:pt x="7040" y="451"/>
                  </a:moveTo>
                  <a:cubicBezTo>
                    <a:pt x="8873" y="451"/>
                    <a:pt x="10544" y="1190"/>
                    <a:pt x="11733" y="2380"/>
                  </a:cubicBezTo>
                  <a:cubicBezTo>
                    <a:pt x="12923" y="3569"/>
                    <a:pt x="13662" y="5241"/>
                    <a:pt x="13662" y="7041"/>
                  </a:cubicBezTo>
                  <a:cubicBezTo>
                    <a:pt x="13662" y="8873"/>
                    <a:pt x="12923" y="10544"/>
                    <a:pt x="11733" y="11734"/>
                  </a:cubicBezTo>
                  <a:cubicBezTo>
                    <a:pt x="10544" y="12923"/>
                    <a:pt x="8873" y="13662"/>
                    <a:pt x="7040" y="13662"/>
                  </a:cubicBezTo>
                  <a:cubicBezTo>
                    <a:pt x="5240" y="13662"/>
                    <a:pt x="3569" y="12923"/>
                    <a:pt x="2379" y="11734"/>
                  </a:cubicBezTo>
                  <a:cubicBezTo>
                    <a:pt x="1190" y="10544"/>
                    <a:pt x="451" y="8873"/>
                    <a:pt x="451" y="7041"/>
                  </a:cubicBezTo>
                  <a:cubicBezTo>
                    <a:pt x="451" y="5241"/>
                    <a:pt x="1190" y="3569"/>
                    <a:pt x="2379" y="2380"/>
                  </a:cubicBezTo>
                  <a:cubicBezTo>
                    <a:pt x="3569" y="1190"/>
                    <a:pt x="5240" y="451"/>
                    <a:pt x="7040" y="451"/>
                  </a:cubicBezTo>
                  <a:close/>
                  <a:moveTo>
                    <a:pt x="7040" y="1"/>
                  </a:moveTo>
                  <a:cubicBezTo>
                    <a:pt x="3183" y="1"/>
                    <a:pt x="1" y="3151"/>
                    <a:pt x="1" y="7041"/>
                  </a:cubicBezTo>
                  <a:cubicBezTo>
                    <a:pt x="1" y="10930"/>
                    <a:pt x="3183" y="14080"/>
                    <a:pt x="7040" y="14080"/>
                  </a:cubicBezTo>
                  <a:cubicBezTo>
                    <a:pt x="10930" y="14080"/>
                    <a:pt x="14080" y="10930"/>
                    <a:pt x="14080" y="7041"/>
                  </a:cubicBezTo>
                  <a:cubicBezTo>
                    <a:pt x="14080" y="3151"/>
                    <a:pt x="10930" y="1"/>
                    <a:pt x="7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64"/>
            <p:cNvSpPr/>
            <p:nvPr/>
          </p:nvSpPr>
          <p:spPr>
            <a:xfrm>
              <a:off x="5514425" y="2451250"/>
              <a:ext cx="253175" cy="253175"/>
            </a:xfrm>
            <a:custGeom>
              <a:rect b="b" l="l" r="r" t="t"/>
              <a:pathLst>
                <a:path extrusionOk="0" h="10127" w="10127">
                  <a:moveTo>
                    <a:pt x="5047" y="1"/>
                  </a:moveTo>
                  <a:cubicBezTo>
                    <a:pt x="2251" y="1"/>
                    <a:pt x="1" y="2251"/>
                    <a:pt x="1" y="5048"/>
                  </a:cubicBezTo>
                  <a:cubicBezTo>
                    <a:pt x="1" y="7876"/>
                    <a:pt x="2251" y="10126"/>
                    <a:pt x="5047" y="10126"/>
                  </a:cubicBezTo>
                  <a:cubicBezTo>
                    <a:pt x="7876" y="10126"/>
                    <a:pt x="10126" y="7876"/>
                    <a:pt x="10126" y="5048"/>
                  </a:cubicBezTo>
                  <a:cubicBezTo>
                    <a:pt x="10126" y="2251"/>
                    <a:pt x="7876" y="1"/>
                    <a:pt x="50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64"/>
            <p:cNvSpPr/>
            <p:nvPr/>
          </p:nvSpPr>
          <p:spPr>
            <a:xfrm>
              <a:off x="5508800" y="2445625"/>
              <a:ext cx="264425" cy="264425"/>
            </a:xfrm>
            <a:custGeom>
              <a:rect b="b" l="l" r="r" t="t"/>
              <a:pathLst>
                <a:path extrusionOk="0" h="10577" w="10577">
                  <a:moveTo>
                    <a:pt x="5272" y="419"/>
                  </a:moveTo>
                  <a:cubicBezTo>
                    <a:pt x="6622" y="419"/>
                    <a:pt x="7844" y="965"/>
                    <a:pt x="8712" y="1865"/>
                  </a:cubicBezTo>
                  <a:cubicBezTo>
                    <a:pt x="9612" y="2733"/>
                    <a:pt x="10158" y="3955"/>
                    <a:pt x="10158" y="5273"/>
                  </a:cubicBezTo>
                  <a:cubicBezTo>
                    <a:pt x="10158" y="6623"/>
                    <a:pt x="9612" y="7844"/>
                    <a:pt x="8712" y="8712"/>
                  </a:cubicBezTo>
                  <a:cubicBezTo>
                    <a:pt x="7844" y="9612"/>
                    <a:pt x="6622" y="10159"/>
                    <a:pt x="5272" y="10159"/>
                  </a:cubicBezTo>
                  <a:cubicBezTo>
                    <a:pt x="3954" y="10159"/>
                    <a:pt x="2733" y="9612"/>
                    <a:pt x="1865" y="8712"/>
                  </a:cubicBezTo>
                  <a:cubicBezTo>
                    <a:pt x="965" y="7844"/>
                    <a:pt x="419" y="6623"/>
                    <a:pt x="419" y="5273"/>
                  </a:cubicBezTo>
                  <a:cubicBezTo>
                    <a:pt x="419" y="3955"/>
                    <a:pt x="965" y="2733"/>
                    <a:pt x="1865" y="1865"/>
                  </a:cubicBezTo>
                  <a:cubicBezTo>
                    <a:pt x="2733" y="965"/>
                    <a:pt x="3954" y="419"/>
                    <a:pt x="5272" y="419"/>
                  </a:cubicBezTo>
                  <a:close/>
                  <a:moveTo>
                    <a:pt x="5272" y="1"/>
                  </a:moveTo>
                  <a:cubicBezTo>
                    <a:pt x="2379" y="1"/>
                    <a:pt x="1" y="2380"/>
                    <a:pt x="1" y="5273"/>
                  </a:cubicBezTo>
                  <a:cubicBezTo>
                    <a:pt x="1" y="8198"/>
                    <a:pt x="2379" y="10576"/>
                    <a:pt x="5272" y="10576"/>
                  </a:cubicBezTo>
                  <a:cubicBezTo>
                    <a:pt x="8198" y="10576"/>
                    <a:pt x="10576" y="8198"/>
                    <a:pt x="10576" y="5273"/>
                  </a:cubicBezTo>
                  <a:cubicBezTo>
                    <a:pt x="10576" y="2380"/>
                    <a:pt x="8198" y="1"/>
                    <a:pt x="5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64"/>
            <p:cNvSpPr/>
            <p:nvPr/>
          </p:nvSpPr>
          <p:spPr>
            <a:xfrm>
              <a:off x="5589175" y="2480200"/>
              <a:ext cx="103675" cy="189475"/>
            </a:xfrm>
            <a:custGeom>
              <a:rect b="b" l="l" r="r" t="t"/>
              <a:pathLst>
                <a:path extrusionOk="0" h="7579" w="4147">
                  <a:moveTo>
                    <a:pt x="2057" y="0"/>
                  </a:moveTo>
                  <a:cubicBezTo>
                    <a:pt x="1993" y="0"/>
                    <a:pt x="1897" y="32"/>
                    <a:pt x="1832" y="97"/>
                  </a:cubicBezTo>
                  <a:cubicBezTo>
                    <a:pt x="1768" y="161"/>
                    <a:pt x="1736" y="225"/>
                    <a:pt x="1736" y="354"/>
                  </a:cubicBezTo>
                  <a:lnTo>
                    <a:pt x="1736" y="1351"/>
                  </a:lnTo>
                  <a:lnTo>
                    <a:pt x="1736" y="1351"/>
                  </a:lnTo>
                  <a:cubicBezTo>
                    <a:pt x="1278" y="1376"/>
                    <a:pt x="892" y="1479"/>
                    <a:pt x="579" y="1672"/>
                  </a:cubicBezTo>
                  <a:cubicBezTo>
                    <a:pt x="193" y="1929"/>
                    <a:pt x="0" y="2282"/>
                    <a:pt x="0" y="2765"/>
                  </a:cubicBezTo>
                  <a:cubicBezTo>
                    <a:pt x="0" y="2957"/>
                    <a:pt x="0" y="3118"/>
                    <a:pt x="64" y="3247"/>
                  </a:cubicBezTo>
                  <a:cubicBezTo>
                    <a:pt x="97" y="3407"/>
                    <a:pt x="161" y="3504"/>
                    <a:pt x="257" y="3600"/>
                  </a:cubicBezTo>
                  <a:cubicBezTo>
                    <a:pt x="322" y="3697"/>
                    <a:pt x="450" y="3793"/>
                    <a:pt x="611" y="3890"/>
                  </a:cubicBezTo>
                  <a:cubicBezTo>
                    <a:pt x="772" y="3954"/>
                    <a:pt x="900" y="4018"/>
                    <a:pt x="1061" y="4083"/>
                  </a:cubicBezTo>
                  <a:cubicBezTo>
                    <a:pt x="1222" y="4147"/>
                    <a:pt x="1415" y="4211"/>
                    <a:pt x="1672" y="4275"/>
                  </a:cubicBezTo>
                  <a:lnTo>
                    <a:pt x="2315" y="4436"/>
                  </a:lnTo>
                  <a:cubicBezTo>
                    <a:pt x="2507" y="4500"/>
                    <a:pt x="2636" y="4565"/>
                    <a:pt x="2732" y="4629"/>
                  </a:cubicBezTo>
                  <a:cubicBezTo>
                    <a:pt x="2861" y="4693"/>
                    <a:pt x="2893" y="4790"/>
                    <a:pt x="2893" y="4886"/>
                  </a:cubicBezTo>
                  <a:cubicBezTo>
                    <a:pt x="2893" y="4983"/>
                    <a:pt x="2861" y="5079"/>
                    <a:pt x="2797" y="5143"/>
                  </a:cubicBezTo>
                  <a:cubicBezTo>
                    <a:pt x="2732" y="5208"/>
                    <a:pt x="2636" y="5240"/>
                    <a:pt x="2540" y="5272"/>
                  </a:cubicBezTo>
                  <a:cubicBezTo>
                    <a:pt x="2443" y="5304"/>
                    <a:pt x="2347" y="5304"/>
                    <a:pt x="2218" y="5336"/>
                  </a:cubicBezTo>
                  <a:lnTo>
                    <a:pt x="1897" y="5336"/>
                  </a:lnTo>
                  <a:cubicBezTo>
                    <a:pt x="1768" y="5336"/>
                    <a:pt x="1607" y="5304"/>
                    <a:pt x="1479" y="5272"/>
                  </a:cubicBezTo>
                  <a:cubicBezTo>
                    <a:pt x="1350" y="5240"/>
                    <a:pt x="1254" y="5208"/>
                    <a:pt x="1190" y="5175"/>
                  </a:cubicBezTo>
                  <a:cubicBezTo>
                    <a:pt x="1093" y="5143"/>
                    <a:pt x="1029" y="5079"/>
                    <a:pt x="932" y="5047"/>
                  </a:cubicBezTo>
                  <a:cubicBezTo>
                    <a:pt x="836" y="4983"/>
                    <a:pt x="772" y="4950"/>
                    <a:pt x="739" y="4950"/>
                  </a:cubicBezTo>
                  <a:cubicBezTo>
                    <a:pt x="611" y="4886"/>
                    <a:pt x="514" y="4854"/>
                    <a:pt x="418" y="4854"/>
                  </a:cubicBezTo>
                  <a:cubicBezTo>
                    <a:pt x="322" y="4886"/>
                    <a:pt x="225" y="4918"/>
                    <a:pt x="161" y="4983"/>
                  </a:cubicBezTo>
                  <a:cubicBezTo>
                    <a:pt x="97" y="5047"/>
                    <a:pt x="64" y="5143"/>
                    <a:pt x="32" y="5240"/>
                  </a:cubicBezTo>
                  <a:cubicBezTo>
                    <a:pt x="0" y="5304"/>
                    <a:pt x="0" y="5400"/>
                    <a:pt x="32" y="5497"/>
                  </a:cubicBezTo>
                  <a:cubicBezTo>
                    <a:pt x="64" y="5593"/>
                    <a:pt x="97" y="5690"/>
                    <a:pt x="193" y="5754"/>
                  </a:cubicBezTo>
                  <a:cubicBezTo>
                    <a:pt x="660" y="6075"/>
                    <a:pt x="1206" y="6264"/>
                    <a:pt x="1832" y="6320"/>
                  </a:cubicBezTo>
                  <a:lnTo>
                    <a:pt x="1832" y="6320"/>
                  </a:lnTo>
                  <a:lnTo>
                    <a:pt x="1832" y="7233"/>
                  </a:lnTo>
                  <a:cubicBezTo>
                    <a:pt x="1832" y="7393"/>
                    <a:pt x="1865" y="7490"/>
                    <a:pt x="1993" y="7554"/>
                  </a:cubicBezTo>
                  <a:cubicBezTo>
                    <a:pt x="2041" y="7570"/>
                    <a:pt x="2098" y="7578"/>
                    <a:pt x="2154" y="7578"/>
                  </a:cubicBezTo>
                  <a:cubicBezTo>
                    <a:pt x="2210" y="7578"/>
                    <a:pt x="2266" y="7570"/>
                    <a:pt x="2315" y="7554"/>
                  </a:cubicBezTo>
                  <a:cubicBezTo>
                    <a:pt x="2443" y="7490"/>
                    <a:pt x="2475" y="7393"/>
                    <a:pt x="2475" y="7233"/>
                  </a:cubicBezTo>
                  <a:lnTo>
                    <a:pt x="2475" y="6315"/>
                  </a:lnTo>
                  <a:lnTo>
                    <a:pt x="2475" y="6315"/>
                  </a:lnTo>
                  <a:cubicBezTo>
                    <a:pt x="2707" y="6294"/>
                    <a:pt x="2919" y="6252"/>
                    <a:pt x="3118" y="6172"/>
                  </a:cubicBezTo>
                  <a:cubicBezTo>
                    <a:pt x="3440" y="6075"/>
                    <a:pt x="3697" y="5883"/>
                    <a:pt x="3890" y="5625"/>
                  </a:cubicBezTo>
                  <a:cubicBezTo>
                    <a:pt x="4083" y="5400"/>
                    <a:pt x="4147" y="5079"/>
                    <a:pt x="4147" y="4725"/>
                  </a:cubicBezTo>
                  <a:cubicBezTo>
                    <a:pt x="4147" y="4500"/>
                    <a:pt x="4115" y="4308"/>
                    <a:pt x="4050" y="4147"/>
                  </a:cubicBezTo>
                  <a:cubicBezTo>
                    <a:pt x="3954" y="3986"/>
                    <a:pt x="3857" y="3858"/>
                    <a:pt x="3697" y="3761"/>
                  </a:cubicBezTo>
                  <a:cubicBezTo>
                    <a:pt x="3568" y="3632"/>
                    <a:pt x="3407" y="3536"/>
                    <a:pt x="3215" y="3472"/>
                  </a:cubicBezTo>
                  <a:cubicBezTo>
                    <a:pt x="3022" y="3407"/>
                    <a:pt x="2797" y="3343"/>
                    <a:pt x="2540" y="3247"/>
                  </a:cubicBezTo>
                  <a:lnTo>
                    <a:pt x="1897" y="3086"/>
                  </a:lnTo>
                  <a:cubicBezTo>
                    <a:pt x="1704" y="3054"/>
                    <a:pt x="1543" y="2990"/>
                    <a:pt x="1479" y="2925"/>
                  </a:cubicBezTo>
                  <a:cubicBezTo>
                    <a:pt x="1382" y="2861"/>
                    <a:pt x="1350" y="2765"/>
                    <a:pt x="1350" y="2668"/>
                  </a:cubicBezTo>
                  <a:cubicBezTo>
                    <a:pt x="1350" y="2572"/>
                    <a:pt x="1382" y="2507"/>
                    <a:pt x="1511" y="2443"/>
                  </a:cubicBezTo>
                  <a:cubicBezTo>
                    <a:pt x="1607" y="2379"/>
                    <a:pt x="1704" y="2347"/>
                    <a:pt x="1832" y="2347"/>
                  </a:cubicBezTo>
                  <a:lnTo>
                    <a:pt x="2218" y="2347"/>
                  </a:lnTo>
                  <a:cubicBezTo>
                    <a:pt x="2540" y="2379"/>
                    <a:pt x="2893" y="2443"/>
                    <a:pt x="3182" y="2572"/>
                  </a:cubicBezTo>
                  <a:cubicBezTo>
                    <a:pt x="3273" y="2594"/>
                    <a:pt x="3364" y="2617"/>
                    <a:pt x="3444" y="2617"/>
                  </a:cubicBezTo>
                  <a:cubicBezTo>
                    <a:pt x="3477" y="2617"/>
                    <a:pt x="3508" y="2613"/>
                    <a:pt x="3536" y="2604"/>
                  </a:cubicBezTo>
                  <a:cubicBezTo>
                    <a:pt x="3632" y="2572"/>
                    <a:pt x="3697" y="2540"/>
                    <a:pt x="3761" y="2443"/>
                  </a:cubicBezTo>
                  <a:cubicBezTo>
                    <a:pt x="3793" y="2379"/>
                    <a:pt x="3825" y="2282"/>
                    <a:pt x="3857" y="2186"/>
                  </a:cubicBezTo>
                  <a:cubicBezTo>
                    <a:pt x="3857" y="2090"/>
                    <a:pt x="3825" y="1993"/>
                    <a:pt x="3761" y="1897"/>
                  </a:cubicBezTo>
                  <a:cubicBezTo>
                    <a:pt x="3729" y="1800"/>
                    <a:pt x="3632" y="1736"/>
                    <a:pt x="3536" y="1672"/>
                  </a:cubicBezTo>
                  <a:cubicBezTo>
                    <a:pt x="3375" y="1607"/>
                    <a:pt x="3247" y="1575"/>
                    <a:pt x="3150" y="1543"/>
                  </a:cubicBezTo>
                  <a:cubicBezTo>
                    <a:pt x="3086" y="1511"/>
                    <a:pt x="2925" y="1447"/>
                    <a:pt x="2765" y="1415"/>
                  </a:cubicBezTo>
                  <a:cubicBezTo>
                    <a:pt x="2649" y="1391"/>
                    <a:pt x="2516" y="1368"/>
                    <a:pt x="2379" y="1357"/>
                  </a:cubicBezTo>
                  <a:lnTo>
                    <a:pt x="2379" y="1357"/>
                  </a:lnTo>
                  <a:lnTo>
                    <a:pt x="2379" y="354"/>
                  </a:lnTo>
                  <a:cubicBezTo>
                    <a:pt x="2379" y="225"/>
                    <a:pt x="2347" y="161"/>
                    <a:pt x="2282" y="97"/>
                  </a:cubicBezTo>
                  <a:cubicBezTo>
                    <a:pt x="2218" y="32"/>
                    <a:pt x="2154" y="0"/>
                    <a:pt x="2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64"/>
            <p:cNvSpPr/>
            <p:nvPr/>
          </p:nvSpPr>
          <p:spPr>
            <a:xfrm>
              <a:off x="5470225" y="2280900"/>
              <a:ext cx="341575" cy="340750"/>
            </a:xfrm>
            <a:custGeom>
              <a:rect b="b" l="l" r="r" t="t"/>
              <a:pathLst>
                <a:path extrusionOk="0" h="13630" w="13663">
                  <a:moveTo>
                    <a:pt x="6815" y="0"/>
                  </a:moveTo>
                  <a:cubicBezTo>
                    <a:pt x="3055" y="0"/>
                    <a:pt x="1" y="3054"/>
                    <a:pt x="1" y="6815"/>
                  </a:cubicBezTo>
                  <a:cubicBezTo>
                    <a:pt x="1" y="10576"/>
                    <a:pt x="3055" y="13630"/>
                    <a:pt x="6815" y="13630"/>
                  </a:cubicBezTo>
                  <a:cubicBezTo>
                    <a:pt x="10608" y="13630"/>
                    <a:pt x="13662" y="10576"/>
                    <a:pt x="13662" y="6815"/>
                  </a:cubicBezTo>
                  <a:cubicBezTo>
                    <a:pt x="13662" y="3054"/>
                    <a:pt x="10608" y="0"/>
                    <a:pt x="68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64"/>
            <p:cNvSpPr/>
            <p:nvPr/>
          </p:nvSpPr>
          <p:spPr>
            <a:xfrm>
              <a:off x="5464600" y="2275275"/>
              <a:ext cx="352025" cy="352000"/>
            </a:xfrm>
            <a:custGeom>
              <a:rect b="b" l="l" r="r" t="t"/>
              <a:pathLst>
                <a:path extrusionOk="0" h="14080" w="14081">
                  <a:moveTo>
                    <a:pt x="7040" y="418"/>
                  </a:moveTo>
                  <a:cubicBezTo>
                    <a:pt x="8873" y="418"/>
                    <a:pt x="10544" y="1158"/>
                    <a:pt x="11733" y="2379"/>
                  </a:cubicBezTo>
                  <a:cubicBezTo>
                    <a:pt x="12923" y="3568"/>
                    <a:pt x="13662" y="5208"/>
                    <a:pt x="13662" y="7040"/>
                  </a:cubicBezTo>
                  <a:cubicBezTo>
                    <a:pt x="13662" y="8872"/>
                    <a:pt x="12923" y="10512"/>
                    <a:pt x="11733" y="11733"/>
                  </a:cubicBezTo>
                  <a:cubicBezTo>
                    <a:pt x="10544" y="12922"/>
                    <a:pt x="8873" y="13662"/>
                    <a:pt x="7040" y="13662"/>
                  </a:cubicBezTo>
                  <a:cubicBezTo>
                    <a:pt x="5240" y="13662"/>
                    <a:pt x="3569" y="12922"/>
                    <a:pt x="2379" y="11733"/>
                  </a:cubicBezTo>
                  <a:cubicBezTo>
                    <a:pt x="1190" y="10512"/>
                    <a:pt x="451" y="8872"/>
                    <a:pt x="451" y="7040"/>
                  </a:cubicBezTo>
                  <a:cubicBezTo>
                    <a:pt x="451" y="5208"/>
                    <a:pt x="1190" y="3568"/>
                    <a:pt x="2379" y="2379"/>
                  </a:cubicBezTo>
                  <a:cubicBezTo>
                    <a:pt x="3569" y="1158"/>
                    <a:pt x="5240" y="418"/>
                    <a:pt x="7040" y="418"/>
                  </a:cubicBezTo>
                  <a:close/>
                  <a:moveTo>
                    <a:pt x="7040" y="0"/>
                  </a:moveTo>
                  <a:cubicBezTo>
                    <a:pt x="3183" y="0"/>
                    <a:pt x="1" y="3150"/>
                    <a:pt x="1" y="7040"/>
                  </a:cubicBezTo>
                  <a:cubicBezTo>
                    <a:pt x="1" y="10929"/>
                    <a:pt x="3183" y="14080"/>
                    <a:pt x="7040" y="14080"/>
                  </a:cubicBezTo>
                  <a:cubicBezTo>
                    <a:pt x="10930" y="14080"/>
                    <a:pt x="14080" y="10929"/>
                    <a:pt x="14080" y="7040"/>
                  </a:cubicBezTo>
                  <a:cubicBezTo>
                    <a:pt x="14080" y="3150"/>
                    <a:pt x="10930" y="0"/>
                    <a:pt x="7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64"/>
            <p:cNvSpPr/>
            <p:nvPr/>
          </p:nvSpPr>
          <p:spPr>
            <a:xfrm>
              <a:off x="5514425" y="2324300"/>
              <a:ext cx="253175" cy="253950"/>
            </a:xfrm>
            <a:custGeom>
              <a:rect b="b" l="l" r="r" t="t"/>
              <a:pathLst>
                <a:path extrusionOk="0" h="10158" w="10127">
                  <a:moveTo>
                    <a:pt x="5047" y="0"/>
                  </a:moveTo>
                  <a:cubicBezTo>
                    <a:pt x="2251" y="0"/>
                    <a:pt x="1" y="2282"/>
                    <a:pt x="1" y="5079"/>
                  </a:cubicBezTo>
                  <a:cubicBezTo>
                    <a:pt x="1" y="7876"/>
                    <a:pt x="2251" y="10158"/>
                    <a:pt x="5047" y="10158"/>
                  </a:cubicBezTo>
                  <a:cubicBezTo>
                    <a:pt x="7876" y="10158"/>
                    <a:pt x="10126" y="7876"/>
                    <a:pt x="10126" y="5079"/>
                  </a:cubicBezTo>
                  <a:cubicBezTo>
                    <a:pt x="10126" y="2282"/>
                    <a:pt x="7876" y="0"/>
                    <a:pt x="50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64"/>
            <p:cNvSpPr/>
            <p:nvPr/>
          </p:nvSpPr>
          <p:spPr>
            <a:xfrm>
              <a:off x="5508800" y="2319475"/>
              <a:ext cx="264425" cy="263600"/>
            </a:xfrm>
            <a:custGeom>
              <a:rect b="b" l="l" r="r" t="t"/>
              <a:pathLst>
                <a:path extrusionOk="0" h="10544" w="10577">
                  <a:moveTo>
                    <a:pt x="5272" y="418"/>
                  </a:moveTo>
                  <a:cubicBezTo>
                    <a:pt x="6622" y="418"/>
                    <a:pt x="7844" y="965"/>
                    <a:pt x="8712" y="1832"/>
                  </a:cubicBezTo>
                  <a:cubicBezTo>
                    <a:pt x="9612" y="2733"/>
                    <a:pt x="10158" y="3922"/>
                    <a:pt x="10158" y="5272"/>
                  </a:cubicBezTo>
                  <a:cubicBezTo>
                    <a:pt x="10158" y="6622"/>
                    <a:pt x="9612" y="7844"/>
                    <a:pt x="8712" y="8711"/>
                  </a:cubicBezTo>
                  <a:cubicBezTo>
                    <a:pt x="7844" y="9579"/>
                    <a:pt x="6622" y="10126"/>
                    <a:pt x="5272" y="10126"/>
                  </a:cubicBezTo>
                  <a:cubicBezTo>
                    <a:pt x="3954" y="10126"/>
                    <a:pt x="2733" y="9579"/>
                    <a:pt x="1865" y="8711"/>
                  </a:cubicBezTo>
                  <a:cubicBezTo>
                    <a:pt x="965" y="7844"/>
                    <a:pt x="419" y="6622"/>
                    <a:pt x="419" y="5272"/>
                  </a:cubicBezTo>
                  <a:cubicBezTo>
                    <a:pt x="419" y="3922"/>
                    <a:pt x="965" y="2733"/>
                    <a:pt x="1865" y="1832"/>
                  </a:cubicBezTo>
                  <a:cubicBezTo>
                    <a:pt x="2733" y="965"/>
                    <a:pt x="3954" y="418"/>
                    <a:pt x="5272" y="418"/>
                  </a:cubicBezTo>
                  <a:close/>
                  <a:moveTo>
                    <a:pt x="5272" y="0"/>
                  </a:moveTo>
                  <a:cubicBezTo>
                    <a:pt x="2379" y="0"/>
                    <a:pt x="1" y="2347"/>
                    <a:pt x="1" y="5272"/>
                  </a:cubicBezTo>
                  <a:cubicBezTo>
                    <a:pt x="1" y="8197"/>
                    <a:pt x="2379" y="10544"/>
                    <a:pt x="5272" y="10544"/>
                  </a:cubicBezTo>
                  <a:cubicBezTo>
                    <a:pt x="8198" y="10544"/>
                    <a:pt x="10576" y="8197"/>
                    <a:pt x="10576" y="5272"/>
                  </a:cubicBezTo>
                  <a:cubicBezTo>
                    <a:pt x="10576" y="2347"/>
                    <a:pt x="8198" y="0"/>
                    <a:pt x="5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64"/>
            <p:cNvSpPr/>
            <p:nvPr/>
          </p:nvSpPr>
          <p:spPr>
            <a:xfrm>
              <a:off x="5589175" y="2354025"/>
              <a:ext cx="103675" cy="189275"/>
            </a:xfrm>
            <a:custGeom>
              <a:rect b="b" l="l" r="r" t="t"/>
              <a:pathLst>
                <a:path extrusionOk="0" h="7571" w="4147">
                  <a:moveTo>
                    <a:pt x="2057" y="0"/>
                  </a:moveTo>
                  <a:cubicBezTo>
                    <a:pt x="1993" y="0"/>
                    <a:pt x="1897" y="33"/>
                    <a:pt x="1832" y="97"/>
                  </a:cubicBezTo>
                  <a:cubicBezTo>
                    <a:pt x="1768" y="129"/>
                    <a:pt x="1736" y="225"/>
                    <a:pt x="1736" y="322"/>
                  </a:cubicBezTo>
                  <a:lnTo>
                    <a:pt x="1736" y="1337"/>
                  </a:lnTo>
                  <a:lnTo>
                    <a:pt x="1736" y="1337"/>
                  </a:lnTo>
                  <a:cubicBezTo>
                    <a:pt x="1278" y="1359"/>
                    <a:pt x="892" y="1479"/>
                    <a:pt x="579" y="1672"/>
                  </a:cubicBezTo>
                  <a:cubicBezTo>
                    <a:pt x="193" y="1929"/>
                    <a:pt x="0" y="2283"/>
                    <a:pt x="0" y="2733"/>
                  </a:cubicBezTo>
                  <a:cubicBezTo>
                    <a:pt x="0" y="2926"/>
                    <a:pt x="0" y="3086"/>
                    <a:pt x="64" y="3247"/>
                  </a:cubicBezTo>
                  <a:cubicBezTo>
                    <a:pt x="97" y="3376"/>
                    <a:pt x="161" y="3504"/>
                    <a:pt x="257" y="3601"/>
                  </a:cubicBezTo>
                  <a:cubicBezTo>
                    <a:pt x="322" y="3697"/>
                    <a:pt x="450" y="3794"/>
                    <a:pt x="611" y="3858"/>
                  </a:cubicBezTo>
                  <a:cubicBezTo>
                    <a:pt x="772" y="3954"/>
                    <a:pt x="900" y="4019"/>
                    <a:pt x="1061" y="4083"/>
                  </a:cubicBezTo>
                  <a:cubicBezTo>
                    <a:pt x="1222" y="4115"/>
                    <a:pt x="1415" y="4179"/>
                    <a:pt x="1672" y="4276"/>
                  </a:cubicBezTo>
                  <a:lnTo>
                    <a:pt x="2315" y="4436"/>
                  </a:lnTo>
                  <a:cubicBezTo>
                    <a:pt x="2507" y="4469"/>
                    <a:pt x="2636" y="4533"/>
                    <a:pt x="2732" y="4629"/>
                  </a:cubicBezTo>
                  <a:cubicBezTo>
                    <a:pt x="2861" y="4694"/>
                    <a:pt x="2893" y="4790"/>
                    <a:pt x="2893" y="4854"/>
                  </a:cubicBezTo>
                  <a:cubicBezTo>
                    <a:pt x="2893" y="4983"/>
                    <a:pt x="2861" y="5047"/>
                    <a:pt x="2797" y="5111"/>
                  </a:cubicBezTo>
                  <a:cubicBezTo>
                    <a:pt x="2732" y="5208"/>
                    <a:pt x="2636" y="5240"/>
                    <a:pt x="2540" y="5272"/>
                  </a:cubicBezTo>
                  <a:cubicBezTo>
                    <a:pt x="2443" y="5304"/>
                    <a:pt x="2347" y="5304"/>
                    <a:pt x="2218" y="5336"/>
                  </a:cubicBezTo>
                  <a:cubicBezTo>
                    <a:pt x="2122" y="5336"/>
                    <a:pt x="1993" y="5336"/>
                    <a:pt x="1897" y="5304"/>
                  </a:cubicBezTo>
                  <a:cubicBezTo>
                    <a:pt x="1768" y="5304"/>
                    <a:pt x="1607" y="5304"/>
                    <a:pt x="1479" y="5272"/>
                  </a:cubicBezTo>
                  <a:cubicBezTo>
                    <a:pt x="1350" y="5208"/>
                    <a:pt x="1254" y="5176"/>
                    <a:pt x="1190" y="5144"/>
                  </a:cubicBezTo>
                  <a:cubicBezTo>
                    <a:pt x="1093" y="5111"/>
                    <a:pt x="1029" y="5079"/>
                    <a:pt x="932" y="5015"/>
                  </a:cubicBezTo>
                  <a:cubicBezTo>
                    <a:pt x="836" y="4983"/>
                    <a:pt x="772" y="4951"/>
                    <a:pt x="739" y="4919"/>
                  </a:cubicBezTo>
                  <a:cubicBezTo>
                    <a:pt x="611" y="4886"/>
                    <a:pt x="514" y="4854"/>
                    <a:pt x="418" y="4854"/>
                  </a:cubicBezTo>
                  <a:cubicBezTo>
                    <a:pt x="322" y="4854"/>
                    <a:pt x="225" y="4919"/>
                    <a:pt x="161" y="4983"/>
                  </a:cubicBezTo>
                  <a:cubicBezTo>
                    <a:pt x="97" y="5047"/>
                    <a:pt x="64" y="5144"/>
                    <a:pt x="32" y="5208"/>
                  </a:cubicBezTo>
                  <a:cubicBezTo>
                    <a:pt x="0" y="5304"/>
                    <a:pt x="0" y="5401"/>
                    <a:pt x="32" y="5497"/>
                  </a:cubicBezTo>
                  <a:cubicBezTo>
                    <a:pt x="64" y="5594"/>
                    <a:pt x="97" y="5658"/>
                    <a:pt x="193" y="5722"/>
                  </a:cubicBezTo>
                  <a:cubicBezTo>
                    <a:pt x="660" y="6072"/>
                    <a:pt x="1206" y="6264"/>
                    <a:pt x="1832" y="6296"/>
                  </a:cubicBezTo>
                  <a:lnTo>
                    <a:pt x="1832" y="6296"/>
                  </a:lnTo>
                  <a:lnTo>
                    <a:pt x="1832" y="7233"/>
                  </a:lnTo>
                  <a:cubicBezTo>
                    <a:pt x="1832" y="7394"/>
                    <a:pt x="1865" y="7490"/>
                    <a:pt x="1993" y="7522"/>
                  </a:cubicBezTo>
                  <a:cubicBezTo>
                    <a:pt x="2041" y="7554"/>
                    <a:pt x="2098" y="7571"/>
                    <a:pt x="2154" y="7571"/>
                  </a:cubicBezTo>
                  <a:cubicBezTo>
                    <a:pt x="2210" y="7571"/>
                    <a:pt x="2266" y="7554"/>
                    <a:pt x="2315" y="7522"/>
                  </a:cubicBezTo>
                  <a:cubicBezTo>
                    <a:pt x="2443" y="7458"/>
                    <a:pt x="2475" y="7362"/>
                    <a:pt x="2475" y="7233"/>
                  </a:cubicBezTo>
                  <a:lnTo>
                    <a:pt x="2475" y="6308"/>
                  </a:lnTo>
                  <a:lnTo>
                    <a:pt x="2475" y="6308"/>
                  </a:lnTo>
                  <a:cubicBezTo>
                    <a:pt x="2707" y="6295"/>
                    <a:pt x="2919" y="6252"/>
                    <a:pt x="3118" y="6172"/>
                  </a:cubicBezTo>
                  <a:cubicBezTo>
                    <a:pt x="3440" y="6076"/>
                    <a:pt x="3697" y="5883"/>
                    <a:pt x="3890" y="5626"/>
                  </a:cubicBezTo>
                  <a:cubicBezTo>
                    <a:pt x="4083" y="5369"/>
                    <a:pt x="4147" y="5079"/>
                    <a:pt x="4147" y="4726"/>
                  </a:cubicBezTo>
                  <a:cubicBezTo>
                    <a:pt x="4147" y="4501"/>
                    <a:pt x="4115" y="4308"/>
                    <a:pt x="4050" y="4147"/>
                  </a:cubicBezTo>
                  <a:cubicBezTo>
                    <a:pt x="3954" y="3986"/>
                    <a:pt x="3857" y="3858"/>
                    <a:pt x="3697" y="3729"/>
                  </a:cubicBezTo>
                  <a:cubicBezTo>
                    <a:pt x="3568" y="3633"/>
                    <a:pt x="3407" y="3536"/>
                    <a:pt x="3215" y="3472"/>
                  </a:cubicBezTo>
                  <a:cubicBezTo>
                    <a:pt x="3022" y="3408"/>
                    <a:pt x="2797" y="3311"/>
                    <a:pt x="2540" y="3247"/>
                  </a:cubicBezTo>
                  <a:lnTo>
                    <a:pt x="1897" y="3086"/>
                  </a:lnTo>
                  <a:cubicBezTo>
                    <a:pt x="1704" y="3054"/>
                    <a:pt x="1543" y="2990"/>
                    <a:pt x="1479" y="2926"/>
                  </a:cubicBezTo>
                  <a:cubicBezTo>
                    <a:pt x="1382" y="2861"/>
                    <a:pt x="1350" y="2765"/>
                    <a:pt x="1350" y="2668"/>
                  </a:cubicBezTo>
                  <a:cubicBezTo>
                    <a:pt x="1350" y="2572"/>
                    <a:pt x="1382" y="2476"/>
                    <a:pt x="1511" y="2411"/>
                  </a:cubicBezTo>
                  <a:cubicBezTo>
                    <a:pt x="1607" y="2379"/>
                    <a:pt x="1704" y="2347"/>
                    <a:pt x="1832" y="2347"/>
                  </a:cubicBezTo>
                  <a:cubicBezTo>
                    <a:pt x="1913" y="2331"/>
                    <a:pt x="1977" y="2323"/>
                    <a:pt x="2037" y="2323"/>
                  </a:cubicBezTo>
                  <a:cubicBezTo>
                    <a:pt x="2098" y="2323"/>
                    <a:pt x="2154" y="2331"/>
                    <a:pt x="2218" y="2347"/>
                  </a:cubicBezTo>
                  <a:cubicBezTo>
                    <a:pt x="2540" y="2379"/>
                    <a:pt x="2893" y="2443"/>
                    <a:pt x="3182" y="2572"/>
                  </a:cubicBezTo>
                  <a:cubicBezTo>
                    <a:pt x="3311" y="2604"/>
                    <a:pt x="3440" y="2604"/>
                    <a:pt x="3536" y="2604"/>
                  </a:cubicBezTo>
                  <a:cubicBezTo>
                    <a:pt x="3632" y="2572"/>
                    <a:pt x="3697" y="2508"/>
                    <a:pt x="3761" y="2443"/>
                  </a:cubicBezTo>
                  <a:cubicBezTo>
                    <a:pt x="3793" y="2347"/>
                    <a:pt x="3825" y="2283"/>
                    <a:pt x="3857" y="2186"/>
                  </a:cubicBezTo>
                  <a:cubicBezTo>
                    <a:pt x="3857" y="2090"/>
                    <a:pt x="3825" y="1993"/>
                    <a:pt x="3761" y="1897"/>
                  </a:cubicBezTo>
                  <a:cubicBezTo>
                    <a:pt x="3729" y="1801"/>
                    <a:pt x="3632" y="1736"/>
                    <a:pt x="3536" y="1672"/>
                  </a:cubicBezTo>
                  <a:cubicBezTo>
                    <a:pt x="3375" y="1608"/>
                    <a:pt x="3247" y="1543"/>
                    <a:pt x="3150" y="1511"/>
                  </a:cubicBezTo>
                  <a:cubicBezTo>
                    <a:pt x="3086" y="1479"/>
                    <a:pt x="2925" y="1447"/>
                    <a:pt x="2765" y="1415"/>
                  </a:cubicBezTo>
                  <a:cubicBezTo>
                    <a:pt x="2649" y="1392"/>
                    <a:pt x="2516" y="1368"/>
                    <a:pt x="2379" y="1357"/>
                  </a:cubicBezTo>
                  <a:lnTo>
                    <a:pt x="2379" y="1357"/>
                  </a:lnTo>
                  <a:lnTo>
                    <a:pt x="2379" y="322"/>
                  </a:lnTo>
                  <a:cubicBezTo>
                    <a:pt x="2379" y="225"/>
                    <a:pt x="2347" y="161"/>
                    <a:pt x="2282" y="97"/>
                  </a:cubicBezTo>
                  <a:cubicBezTo>
                    <a:pt x="2218" y="33"/>
                    <a:pt x="2154" y="0"/>
                    <a:pt x="2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64"/>
            <p:cNvSpPr/>
            <p:nvPr/>
          </p:nvSpPr>
          <p:spPr>
            <a:xfrm>
              <a:off x="5470225" y="2054275"/>
              <a:ext cx="341575" cy="341550"/>
            </a:xfrm>
            <a:custGeom>
              <a:rect b="b" l="l" r="r" t="t"/>
              <a:pathLst>
                <a:path extrusionOk="0" h="13662" w="13663">
                  <a:moveTo>
                    <a:pt x="6815" y="1"/>
                  </a:moveTo>
                  <a:cubicBezTo>
                    <a:pt x="3055" y="1"/>
                    <a:pt x="1" y="3054"/>
                    <a:pt x="1" y="6815"/>
                  </a:cubicBezTo>
                  <a:cubicBezTo>
                    <a:pt x="1" y="10608"/>
                    <a:pt x="3055" y="13662"/>
                    <a:pt x="6815" y="13662"/>
                  </a:cubicBezTo>
                  <a:cubicBezTo>
                    <a:pt x="10608" y="13662"/>
                    <a:pt x="13662" y="10608"/>
                    <a:pt x="13662" y="6815"/>
                  </a:cubicBezTo>
                  <a:cubicBezTo>
                    <a:pt x="13662" y="3054"/>
                    <a:pt x="10608" y="1"/>
                    <a:pt x="68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64"/>
            <p:cNvSpPr/>
            <p:nvPr/>
          </p:nvSpPr>
          <p:spPr>
            <a:xfrm>
              <a:off x="5464600" y="2049450"/>
              <a:ext cx="352025" cy="351200"/>
            </a:xfrm>
            <a:custGeom>
              <a:rect b="b" l="l" r="r" t="t"/>
              <a:pathLst>
                <a:path extrusionOk="0" h="14048" w="14081">
                  <a:moveTo>
                    <a:pt x="7040" y="419"/>
                  </a:moveTo>
                  <a:cubicBezTo>
                    <a:pt x="8873" y="419"/>
                    <a:pt x="10544" y="1158"/>
                    <a:pt x="11733" y="2347"/>
                  </a:cubicBezTo>
                  <a:cubicBezTo>
                    <a:pt x="12923" y="3537"/>
                    <a:pt x="13662" y="5208"/>
                    <a:pt x="13662" y="7008"/>
                  </a:cubicBezTo>
                  <a:cubicBezTo>
                    <a:pt x="13662" y="8840"/>
                    <a:pt x="12923" y="10512"/>
                    <a:pt x="11733" y="11701"/>
                  </a:cubicBezTo>
                  <a:cubicBezTo>
                    <a:pt x="10544" y="12891"/>
                    <a:pt x="8873" y="13630"/>
                    <a:pt x="7040" y="13630"/>
                  </a:cubicBezTo>
                  <a:cubicBezTo>
                    <a:pt x="5240" y="13630"/>
                    <a:pt x="3569" y="12891"/>
                    <a:pt x="2379" y="11701"/>
                  </a:cubicBezTo>
                  <a:cubicBezTo>
                    <a:pt x="1190" y="10512"/>
                    <a:pt x="451" y="8840"/>
                    <a:pt x="451" y="7008"/>
                  </a:cubicBezTo>
                  <a:cubicBezTo>
                    <a:pt x="451" y="5208"/>
                    <a:pt x="1190" y="3537"/>
                    <a:pt x="2379" y="2347"/>
                  </a:cubicBezTo>
                  <a:cubicBezTo>
                    <a:pt x="3569" y="1158"/>
                    <a:pt x="5240" y="419"/>
                    <a:pt x="7040" y="419"/>
                  </a:cubicBezTo>
                  <a:close/>
                  <a:moveTo>
                    <a:pt x="7040" y="1"/>
                  </a:moveTo>
                  <a:cubicBezTo>
                    <a:pt x="3183" y="1"/>
                    <a:pt x="1" y="3151"/>
                    <a:pt x="1" y="7008"/>
                  </a:cubicBezTo>
                  <a:cubicBezTo>
                    <a:pt x="1" y="10898"/>
                    <a:pt x="3183" y="14048"/>
                    <a:pt x="7040" y="14048"/>
                  </a:cubicBezTo>
                  <a:cubicBezTo>
                    <a:pt x="10930" y="14048"/>
                    <a:pt x="14080" y="10898"/>
                    <a:pt x="14080" y="7008"/>
                  </a:cubicBezTo>
                  <a:cubicBezTo>
                    <a:pt x="14080" y="3151"/>
                    <a:pt x="10930" y="1"/>
                    <a:pt x="7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64"/>
            <p:cNvSpPr/>
            <p:nvPr/>
          </p:nvSpPr>
          <p:spPr>
            <a:xfrm>
              <a:off x="5514425" y="2098475"/>
              <a:ext cx="253175" cy="253175"/>
            </a:xfrm>
            <a:custGeom>
              <a:rect b="b" l="l" r="r" t="t"/>
              <a:pathLst>
                <a:path extrusionOk="0" h="10127" w="10127">
                  <a:moveTo>
                    <a:pt x="5047" y="1"/>
                  </a:moveTo>
                  <a:cubicBezTo>
                    <a:pt x="2251" y="1"/>
                    <a:pt x="1" y="2251"/>
                    <a:pt x="1" y="5047"/>
                  </a:cubicBezTo>
                  <a:cubicBezTo>
                    <a:pt x="1" y="7876"/>
                    <a:pt x="2251" y="10126"/>
                    <a:pt x="5047" y="10126"/>
                  </a:cubicBezTo>
                  <a:cubicBezTo>
                    <a:pt x="7876" y="10126"/>
                    <a:pt x="10126" y="7876"/>
                    <a:pt x="10126" y="5047"/>
                  </a:cubicBezTo>
                  <a:cubicBezTo>
                    <a:pt x="10126" y="2251"/>
                    <a:pt x="7876" y="1"/>
                    <a:pt x="50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64"/>
            <p:cNvSpPr/>
            <p:nvPr/>
          </p:nvSpPr>
          <p:spPr>
            <a:xfrm>
              <a:off x="5508800" y="2092850"/>
              <a:ext cx="264425" cy="264425"/>
            </a:xfrm>
            <a:custGeom>
              <a:rect b="b" l="l" r="r" t="t"/>
              <a:pathLst>
                <a:path extrusionOk="0" h="10577" w="10577">
                  <a:moveTo>
                    <a:pt x="5272" y="418"/>
                  </a:moveTo>
                  <a:cubicBezTo>
                    <a:pt x="6622" y="418"/>
                    <a:pt x="7844" y="965"/>
                    <a:pt x="8712" y="1865"/>
                  </a:cubicBezTo>
                  <a:cubicBezTo>
                    <a:pt x="9612" y="2733"/>
                    <a:pt x="10158" y="3954"/>
                    <a:pt x="10158" y="5272"/>
                  </a:cubicBezTo>
                  <a:cubicBezTo>
                    <a:pt x="10158" y="6622"/>
                    <a:pt x="9612" y="7844"/>
                    <a:pt x="8712" y="8712"/>
                  </a:cubicBezTo>
                  <a:cubicBezTo>
                    <a:pt x="7844" y="9612"/>
                    <a:pt x="6622" y="10158"/>
                    <a:pt x="5272" y="10158"/>
                  </a:cubicBezTo>
                  <a:cubicBezTo>
                    <a:pt x="3954" y="10158"/>
                    <a:pt x="2733" y="9612"/>
                    <a:pt x="1865" y="8712"/>
                  </a:cubicBezTo>
                  <a:cubicBezTo>
                    <a:pt x="965" y="7844"/>
                    <a:pt x="419" y="6622"/>
                    <a:pt x="419" y="5272"/>
                  </a:cubicBezTo>
                  <a:cubicBezTo>
                    <a:pt x="419" y="3954"/>
                    <a:pt x="965" y="2733"/>
                    <a:pt x="1865" y="1865"/>
                  </a:cubicBezTo>
                  <a:cubicBezTo>
                    <a:pt x="2733" y="965"/>
                    <a:pt x="3954" y="418"/>
                    <a:pt x="5272" y="418"/>
                  </a:cubicBezTo>
                  <a:close/>
                  <a:moveTo>
                    <a:pt x="5272" y="1"/>
                  </a:moveTo>
                  <a:cubicBezTo>
                    <a:pt x="2379" y="1"/>
                    <a:pt x="1" y="2379"/>
                    <a:pt x="1" y="5272"/>
                  </a:cubicBezTo>
                  <a:cubicBezTo>
                    <a:pt x="1" y="8197"/>
                    <a:pt x="2379" y="10576"/>
                    <a:pt x="5272" y="10576"/>
                  </a:cubicBezTo>
                  <a:cubicBezTo>
                    <a:pt x="8198" y="10576"/>
                    <a:pt x="10576" y="8197"/>
                    <a:pt x="10576" y="5272"/>
                  </a:cubicBezTo>
                  <a:cubicBezTo>
                    <a:pt x="10576" y="2379"/>
                    <a:pt x="8198" y="1"/>
                    <a:pt x="5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64"/>
            <p:cNvSpPr/>
            <p:nvPr/>
          </p:nvSpPr>
          <p:spPr>
            <a:xfrm>
              <a:off x="5589175" y="2127400"/>
              <a:ext cx="103675" cy="189475"/>
            </a:xfrm>
            <a:custGeom>
              <a:rect b="b" l="l" r="r" t="t"/>
              <a:pathLst>
                <a:path extrusionOk="0" h="7579" w="4147">
                  <a:moveTo>
                    <a:pt x="2057" y="1"/>
                  </a:moveTo>
                  <a:cubicBezTo>
                    <a:pt x="1993" y="1"/>
                    <a:pt x="1897" y="33"/>
                    <a:pt x="1832" y="97"/>
                  </a:cubicBezTo>
                  <a:cubicBezTo>
                    <a:pt x="1768" y="161"/>
                    <a:pt x="1736" y="226"/>
                    <a:pt x="1736" y="354"/>
                  </a:cubicBezTo>
                  <a:lnTo>
                    <a:pt x="1736" y="1351"/>
                  </a:lnTo>
                  <a:lnTo>
                    <a:pt x="1736" y="1351"/>
                  </a:lnTo>
                  <a:cubicBezTo>
                    <a:pt x="1278" y="1377"/>
                    <a:pt x="892" y="1479"/>
                    <a:pt x="579" y="1672"/>
                  </a:cubicBezTo>
                  <a:cubicBezTo>
                    <a:pt x="193" y="1929"/>
                    <a:pt x="0" y="2283"/>
                    <a:pt x="0" y="2765"/>
                  </a:cubicBezTo>
                  <a:cubicBezTo>
                    <a:pt x="0" y="2958"/>
                    <a:pt x="0" y="3119"/>
                    <a:pt x="64" y="3247"/>
                  </a:cubicBezTo>
                  <a:cubicBezTo>
                    <a:pt x="97" y="3408"/>
                    <a:pt x="161" y="3504"/>
                    <a:pt x="257" y="3601"/>
                  </a:cubicBezTo>
                  <a:cubicBezTo>
                    <a:pt x="322" y="3697"/>
                    <a:pt x="450" y="3794"/>
                    <a:pt x="611" y="3890"/>
                  </a:cubicBezTo>
                  <a:cubicBezTo>
                    <a:pt x="772" y="3954"/>
                    <a:pt x="900" y="4019"/>
                    <a:pt x="1061" y="4083"/>
                  </a:cubicBezTo>
                  <a:cubicBezTo>
                    <a:pt x="1222" y="4147"/>
                    <a:pt x="1415" y="4212"/>
                    <a:pt x="1672" y="4276"/>
                  </a:cubicBezTo>
                  <a:lnTo>
                    <a:pt x="2315" y="4437"/>
                  </a:lnTo>
                  <a:cubicBezTo>
                    <a:pt x="2507" y="4501"/>
                    <a:pt x="2636" y="4565"/>
                    <a:pt x="2732" y="4630"/>
                  </a:cubicBezTo>
                  <a:cubicBezTo>
                    <a:pt x="2861" y="4726"/>
                    <a:pt x="2893" y="4790"/>
                    <a:pt x="2893" y="4887"/>
                  </a:cubicBezTo>
                  <a:cubicBezTo>
                    <a:pt x="2893" y="4983"/>
                    <a:pt x="2861" y="5080"/>
                    <a:pt x="2797" y="5144"/>
                  </a:cubicBezTo>
                  <a:cubicBezTo>
                    <a:pt x="2732" y="5208"/>
                    <a:pt x="2636" y="5240"/>
                    <a:pt x="2540" y="5272"/>
                  </a:cubicBezTo>
                  <a:cubicBezTo>
                    <a:pt x="2443" y="5305"/>
                    <a:pt x="2347" y="5337"/>
                    <a:pt x="2218" y="5337"/>
                  </a:cubicBezTo>
                  <a:lnTo>
                    <a:pt x="1897" y="5337"/>
                  </a:lnTo>
                  <a:cubicBezTo>
                    <a:pt x="1768" y="5337"/>
                    <a:pt x="1607" y="5305"/>
                    <a:pt x="1479" y="5272"/>
                  </a:cubicBezTo>
                  <a:cubicBezTo>
                    <a:pt x="1350" y="5240"/>
                    <a:pt x="1254" y="5208"/>
                    <a:pt x="1190" y="5176"/>
                  </a:cubicBezTo>
                  <a:cubicBezTo>
                    <a:pt x="1093" y="5144"/>
                    <a:pt x="1029" y="5080"/>
                    <a:pt x="932" y="5047"/>
                  </a:cubicBezTo>
                  <a:cubicBezTo>
                    <a:pt x="836" y="4983"/>
                    <a:pt x="772" y="4951"/>
                    <a:pt x="739" y="4951"/>
                  </a:cubicBezTo>
                  <a:cubicBezTo>
                    <a:pt x="611" y="4887"/>
                    <a:pt x="514" y="4855"/>
                    <a:pt x="418" y="4855"/>
                  </a:cubicBezTo>
                  <a:cubicBezTo>
                    <a:pt x="322" y="4887"/>
                    <a:pt x="225" y="4919"/>
                    <a:pt x="161" y="4983"/>
                  </a:cubicBezTo>
                  <a:cubicBezTo>
                    <a:pt x="97" y="5047"/>
                    <a:pt x="64" y="5144"/>
                    <a:pt x="32" y="5240"/>
                  </a:cubicBezTo>
                  <a:cubicBezTo>
                    <a:pt x="0" y="5305"/>
                    <a:pt x="0" y="5401"/>
                    <a:pt x="32" y="5497"/>
                  </a:cubicBezTo>
                  <a:cubicBezTo>
                    <a:pt x="64" y="5594"/>
                    <a:pt x="97" y="5690"/>
                    <a:pt x="193" y="5755"/>
                  </a:cubicBezTo>
                  <a:cubicBezTo>
                    <a:pt x="660" y="6076"/>
                    <a:pt x="1206" y="6264"/>
                    <a:pt x="1832" y="6320"/>
                  </a:cubicBezTo>
                  <a:lnTo>
                    <a:pt x="1832" y="6320"/>
                  </a:lnTo>
                  <a:lnTo>
                    <a:pt x="1832" y="7233"/>
                  </a:lnTo>
                  <a:cubicBezTo>
                    <a:pt x="1832" y="7394"/>
                    <a:pt x="1865" y="7490"/>
                    <a:pt x="1993" y="7555"/>
                  </a:cubicBezTo>
                  <a:cubicBezTo>
                    <a:pt x="2041" y="7571"/>
                    <a:pt x="2098" y="7579"/>
                    <a:pt x="2154" y="7579"/>
                  </a:cubicBezTo>
                  <a:cubicBezTo>
                    <a:pt x="2210" y="7579"/>
                    <a:pt x="2266" y="7571"/>
                    <a:pt x="2315" y="7555"/>
                  </a:cubicBezTo>
                  <a:cubicBezTo>
                    <a:pt x="2443" y="7490"/>
                    <a:pt x="2475" y="7394"/>
                    <a:pt x="2475" y="7233"/>
                  </a:cubicBezTo>
                  <a:lnTo>
                    <a:pt x="2475" y="6316"/>
                  </a:lnTo>
                  <a:lnTo>
                    <a:pt x="2475" y="6316"/>
                  </a:lnTo>
                  <a:cubicBezTo>
                    <a:pt x="2707" y="6295"/>
                    <a:pt x="2919" y="6252"/>
                    <a:pt x="3118" y="6172"/>
                  </a:cubicBezTo>
                  <a:cubicBezTo>
                    <a:pt x="3440" y="6076"/>
                    <a:pt x="3697" y="5883"/>
                    <a:pt x="3890" y="5658"/>
                  </a:cubicBezTo>
                  <a:cubicBezTo>
                    <a:pt x="4083" y="5401"/>
                    <a:pt x="4147" y="5080"/>
                    <a:pt x="4147" y="4726"/>
                  </a:cubicBezTo>
                  <a:cubicBezTo>
                    <a:pt x="4147" y="4501"/>
                    <a:pt x="4115" y="4308"/>
                    <a:pt x="4050" y="4147"/>
                  </a:cubicBezTo>
                  <a:cubicBezTo>
                    <a:pt x="3954" y="3987"/>
                    <a:pt x="3857" y="3858"/>
                    <a:pt x="3697" y="3762"/>
                  </a:cubicBezTo>
                  <a:cubicBezTo>
                    <a:pt x="3568" y="3633"/>
                    <a:pt x="3407" y="3537"/>
                    <a:pt x="3215" y="3472"/>
                  </a:cubicBezTo>
                  <a:cubicBezTo>
                    <a:pt x="3022" y="3408"/>
                    <a:pt x="2797" y="3344"/>
                    <a:pt x="2540" y="3247"/>
                  </a:cubicBezTo>
                  <a:lnTo>
                    <a:pt x="1897" y="3087"/>
                  </a:lnTo>
                  <a:cubicBezTo>
                    <a:pt x="1704" y="3054"/>
                    <a:pt x="1543" y="2990"/>
                    <a:pt x="1479" y="2926"/>
                  </a:cubicBezTo>
                  <a:cubicBezTo>
                    <a:pt x="1382" y="2862"/>
                    <a:pt x="1350" y="2797"/>
                    <a:pt x="1350" y="2669"/>
                  </a:cubicBezTo>
                  <a:cubicBezTo>
                    <a:pt x="1350" y="2572"/>
                    <a:pt x="1382" y="2508"/>
                    <a:pt x="1511" y="2444"/>
                  </a:cubicBezTo>
                  <a:cubicBezTo>
                    <a:pt x="1607" y="2379"/>
                    <a:pt x="1704" y="2347"/>
                    <a:pt x="1832" y="2347"/>
                  </a:cubicBezTo>
                  <a:lnTo>
                    <a:pt x="2218" y="2347"/>
                  </a:lnTo>
                  <a:cubicBezTo>
                    <a:pt x="2540" y="2379"/>
                    <a:pt x="2893" y="2476"/>
                    <a:pt x="3182" y="2572"/>
                  </a:cubicBezTo>
                  <a:cubicBezTo>
                    <a:pt x="3273" y="2595"/>
                    <a:pt x="3364" y="2618"/>
                    <a:pt x="3444" y="2618"/>
                  </a:cubicBezTo>
                  <a:cubicBezTo>
                    <a:pt x="3477" y="2618"/>
                    <a:pt x="3508" y="2614"/>
                    <a:pt x="3536" y="2604"/>
                  </a:cubicBezTo>
                  <a:cubicBezTo>
                    <a:pt x="3632" y="2572"/>
                    <a:pt x="3697" y="2540"/>
                    <a:pt x="3761" y="2444"/>
                  </a:cubicBezTo>
                  <a:cubicBezTo>
                    <a:pt x="3793" y="2379"/>
                    <a:pt x="3825" y="2283"/>
                    <a:pt x="3857" y="2187"/>
                  </a:cubicBezTo>
                  <a:cubicBezTo>
                    <a:pt x="3857" y="2090"/>
                    <a:pt x="3825" y="1994"/>
                    <a:pt x="3761" y="1897"/>
                  </a:cubicBezTo>
                  <a:cubicBezTo>
                    <a:pt x="3729" y="1801"/>
                    <a:pt x="3632" y="1737"/>
                    <a:pt x="3536" y="1672"/>
                  </a:cubicBezTo>
                  <a:cubicBezTo>
                    <a:pt x="3375" y="1608"/>
                    <a:pt x="3247" y="1576"/>
                    <a:pt x="3150" y="1544"/>
                  </a:cubicBezTo>
                  <a:cubicBezTo>
                    <a:pt x="3086" y="1512"/>
                    <a:pt x="2925" y="1447"/>
                    <a:pt x="2765" y="1415"/>
                  </a:cubicBezTo>
                  <a:cubicBezTo>
                    <a:pt x="2649" y="1392"/>
                    <a:pt x="2516" y="1369"/>
                    <a:pt x="2379" y="1358"/>
                  </a:cubicBezTo>
                  <a:lnTo>
                    <a:pt x="2379" y="1358"/>
                  </a:lnTo>
                  <a:lnTo>
                    <a:pt x="2379" y="354"/>
                  </a:lnTo>
                  <a:cubicBezTo>
                    <a:pt x="2379" y="226"/>
                    <a:pt x="2347" y="161"/>
                    <a:pt x="2282" y="97"/>
                  </a:cubicBezTo>
                  <a:cubicBezTo>
                    <a:pt x="2218" y="33"/>
                    <a:pt x="2154" y="1"/>
                    <a:pt x="2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64"/>
            <p:cNvSpPr/>
            <p:nvPr/>
          </p:nvSpPr>
          <p:spPr>
            <a:xfrm>
              <a:off x="5070850" y="2818525"/>
              <a:ext cx="197700" cy="144500"/>
            </a:xfrm>
            <a:custGeom>
              <a:rect b="b" l="l" r="r" t="t"/>
              <a:pathLst>
                <a:path extrusionOk="0" h="5780" w="7908">
                  <a:moveTo>
                    <a:pt x="7467" y="0"/>
                  </a:moveTo>
                  <a:cubicBezTo>
                    <a:pt x="5221" y="0"/>
                    <a:pt x="0" y="3825"/>
                    <a:pt x="0" y="3825"/>
                  </a:cubicBezTo>
                  <a:cubicBezTo>
                    <a:pt x="0" y="3825"/>
                    <a:pt x="579" y="4597"/>
                    <a:pt x="1286" y="5143"/>
                  </a:cubicBezTo>
                  <a:cubicBezTo>
                    <a:pt x="1752" y="5468"/>
                    <a:pt x="2475" y="5780"/>
                    <a:pt x="3187" y="5780"/>
                  </a:cubicBezTo>
                  <a:cubicBezTo>
                    <a:pt x="3603" y="5780"/>
                    <a:pt x="4016" y="5673"/>
                    <a:pt x="4372" y="5400"/>
                  </a:cubicBezTo>
                  <a:cubicBezTo>
                    <a:pt x="5336" y="4693"/>
                    <a:pt x="5818" y="3054"/>
                    <a:pt x="5818" y="3054"/>
                  </a:cubicBezTo>
                  <a:cubicBezTo>
                    <a:pt x="5818" y="3054"/>
                    <a:pt x="6911" y="3054"/>
                    <a:pt x="7200" y="3022"/>
                  </a:cubicBezTo>
                  <a:cubicBezTo>
                    <a:pt x="7490" y="3022"/>
                    <a:pt x="7908" y="64"/>
                    <a:pt x="7908" y="64"/>
                  </a:cubicBezTo>
                  <a:cubicBezTo>
                    <a:pt x="7779" y="21"/>
                    <a:pt x="7630" y="0"/>
                    <a:pt x="74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64"/>
            <p:cNvSpPr/>
            <p:nvPr/>
          </p:nvSpPr>
          <p:spPr>
            <a:xfrm>
              <a:off x="5063600" y="2813700"/>
              <a:ext cx="210575" cy="154300"/>
            </a:xfrm>
            <a:custGeom>
              <a:rect b="b" l="l" r="r" t="t"/>
              <a:pathLst>
                <a:path extrusionOk="0" h="6172" w="8423">
                  <a:moveTo>
                    <a:pt x="7748" y="418"/>
                  </a:moveTo>
                  <a:cubicBezTo>
                    <a:pt x="7828" y="418"/>
                    <a:pt x="7901" y="426"/>
                    <a:pt x="7965" y="438"/>
                  </a:cubicBezTo>
                  <a:lnTo>
                    <a:pt x="7965" y="438"/>
                  </a:lnTo>
                  <a:cubicBezTo>
                    <a:pt x="7950" y="513"/>
                    <a:pt x="7931" y="604"/>
                    <a:pt x="7908" y="707"/>
                  </a:cubicBezTo>
                  <a:cubicBezTo>
                    <a:pt x="7844" y="1125"/>
                    <a:pt x="7748" y="1736"/>
                    <a:pt x="7619" y="2250"/>
                  </a:cubicBezTo>
                  <a:cubicBezTo>
                    <a:pt x="7587" y="2507"/>
                    <a:pt x="7523" y="2732"/>
                    <a:pt x="7458" y="2893"/>
                  </a:cubicBezTo>
                  <a:cubicBezTo>
                    <a:pt x="7435" y="2940"/>
                    <a:pt x="7428" y="2988"/>
                    <a:pt x="7414" y="3022"/>
                  </a:cubicBezTo>
                  <a:lnTo>
                    <a:pt x="7414" y="3022"/>
                  </a:lnTo>
                  <a:cubicBezTo>
                    <a:pt x="7042" y="3026"/>
                    <a:pt x="6076" y="3054"/>
                    <a:pt x="6076" y="3054"/>
                  </a:cubicBezTo>
                  <a:lnTo>
                    <a:pt x="5947" y="3054"/>
                  </a:lnTo>
                  <a:lnTo>
                    <a:pt x="5883" y="3215"/>
                  </a:lnTo>
                  <a:lnTo>
                    <a:pt x="5883" y="3279"/>
                  </a:lnTo>
                  <a:cubicBezTo>
                    <a:pt x="5787" y="3568"/>
                    <a:pt x="5305" y="4854"/>
                    <a:pt x="4533" y="5433"/>
                  </a:cubicBezTo>
                  <a:cubicBezTo>
                    <a:pt x="4244" y="5658"/>
                    <a:pt x="3858" y="5754"/>
                    <a:pt x="3472" y="5754"/>
                  </a:cubicBezTo>
                  <a:cubicBezTo>
                    <a:pt x="2829" y="5754"/>
                    <a:pt x="2122" y="5465"/>
                    <a:pt x="1704" y="5143"/>
                  </a:cubicBezTo>
                  <a:cubicBezTo>
                    <a:pt x="1383" y="4886"/>
                    <a:pt x="1062" y="4565"/>
                    <a:pt x="836" y="4307"/>
                  </a:cubicBezTo>
                  <a:cubicBezTo>
                    <a:pt x="727" y="4226"/>
                    <a:pt x="665" y="4121"/>
                    <a:pt x="609" y="4051"/>
                  </a:cubicBezTo>
                  <a:lnTo>
                    <a:pt x="609" y="4051"/>
                  </a:lnTo>
                  <a:cubicBezTo>
                    <a:pt x="620" y="4041"/>
                    <a:pt x="632" y="4030"/>
                    <a:pt x="644" y="4018"/>
                  </a:cubicBezTo>
                  <a:cubicBezTo>
                    <a:pt x="1158" y="3665"/>
                    <a:pt x="2476" y="2765"/>
                    <a:pt x="3890" y="1929"/>
                  </a:cubicBezTo>
                  <a:cubicBezTo>
                    <a:pt x="4597" y="1543"/>
                    <a:pt x="5337" y="1157"/>
                    <a:pt x="6012" y="868"/>
                  </a:cubicBezTo>
                  <a:cubicBezTo>
                    <a:pt x="6687" y="579"/>
                    <a:pt x="7298" y="418"/>
                    <a:pt x="7748" y="418"/>
                  </a:cubicBezTo>
                  <a:close/>
                  <a:moveTo>
                    <a:pt x="7748" y="0"/>
                  </a:moveTo>
                  <a:cubicBezTo>
                    <a:pt x="7137" y="0"/>
                    <a:pt x="6365" y="257"/>
                    <a:pt x="5530" y="611"/>
                  </a:cubicBezTo>
                  <a:cubicBezTo>
                    <a:pt x="3087" y="1704"/>
                    <a:pt x="194" y="3857"/>
                    <a:pt x="161" y="3857"/>
                  </a:cubicBezTo>
                  <a:lnTo>
                    <a:pt x="1" y="3986"/>
                  </a:lnTo>
                  <a:lnTo>
                    <a:pt x="129" y="4147"/>
                  </a:lnTo>
                  <a:cubicBezTo>
                    <a:pt x="129" y="4147"/>
                    <a:pt x="708" y="4918"/>
                    <a:pt x="1447" y="5497"/>
                  </a:cubicBezTo>
                  <a:cubicBezTo>
                    <a:pt x="1962" y="5850"/>
                    <a:pt x="2701" y="6172"/>
                    <a:pt x="3472" y="6172"/>
                  </a:cubicBezTo>
                  <a:cubicBezTo>
                    <a:pt x="3954" y="6172"/>
                    <a:pt x="4405" y="6075"/>
                    <a:pt x="4790" y="5786"/>
                  </a:cubicBezTo>
                  <a:cubicBezTo>
                    <a:pt x="5337" y="5368"/>
                    <a:pt x="5690" y="4758"/>
                    <a:pt x="5947" y="4243"/>
                  </a:cubicBezTo>
                  <a:cubicBezTo>
                    <a:pt x="6089" y="3920"/>
                    <a:pt x="6192" y="3635"/>
                    <a:pt x="6249" y="3468"/>
                  </a:cubicBezTo>
                  <a:lnTo>
                    <a:pt x="6249" y="3468"/>
                  </a:lnTo>
                  <a:cubicBezTo>
                    <a:pt x="6560" y="3459"/>
                    <a:pt x="7290" y="3440"/>
                    <a:pt x="7490" y="3440"/>
                  </a:cubicBezTo>
                  <a:cubicBezTo>
                    <a:pt x="7619" y="3440"/>
                    <a:pt x="7683" y="3375"/>
                    <a:pt x="7715" y="3343"/>
                  </a:cubicBezTo>
                  <a:cubicBezTo>
                    <a:pt x="7780" y="3247"/>
                    <a:pt x="7812" y="3150"/>
                    <a:pt x="7844" y="3054"/>
                  </a:cubicBezTo>
                  <a:cubicBezTo>
                    <a:pt x="8005" y="2668"/>
                    <a:pt x="8133" y="1993"/>
                    <a:pt x="8230" y="1382"/>
                  </a:cubicBezTo>
                  <a:cubicBezTo>
                    <a:pt x="8326" y="804"/>
                    <a:pt x="8423" y="289"/>
                    <a:pt x="8423" y="289"/>
                  </a:cubicBezTo>
                  <a:lnTo>
                    <a:pt x="8423" y="129"/>
                  </a:lnTo>
                  <a:lnTo>
                    <a:pt x="8262" y="64"/>
                  </a:lnTo>
                  <a:cubicBezTo>
                    <a:pt x="8101" y="0"/>
                    <a:pt x="7940" y="0"/>
                    <a:pt x="7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64"/>
            <p:cNvSpPr/>
            <p:nvPr/>
          </p:nvSpPr>
          <p:spPr>
            <a:xfrm>
              <a:off x="5134325" y="3466225"/>
              <a:ext cx="366475" cy="166375"/>
            </a:xfrm>
            <a:custGeom>
              <a:rect b="b" l="l" r="r" t="t"/>
              <a:pathLst>
                <a:path extrusionOk="0" h="6655" w="14659">
                  <a:moveTo>
                    <a:pt x="0" y="0"/>
                  </a:moveTo>
                  <a:lnTo>
                    <a:pt x="193" y="5465"/>
                  </a:lnTo>
                  <a:cubicBezTo>
                    <a:pt x="193" y="5465"/>
                    <a:pt x="7991" y="6655"/>
                    <a:pt x="8719" y="6655"/>
                  </a:cubicBezTo>
                  <a:cubicBezTo>
                    <a:pt x="8728" y="6655"/>
                    <a:pt x="8737" y="6655"/>
                    <a:pt x="8744" y="6654"/>
                  </a:cubicBezTo>
                  <a:cubicBezTo>
                    <a:pt x="9322" y="6654"/>
                    <a:pt x="11669" y="5690"/>
                    <a:pt x="12376" y="5529"/>
                  </a:cubicBezTo>
                  <a:cubicBezTo>
                    <a:pt x="13083" y="5369"/>
                    <a:pt x="14658" y="4083"/>
                    <a:pt x="14658" y="4083"/>
                  </a:cubicBezTo>
                  <a:lnTo>
                    <a:pt x="14658" y="4083"/>
                  </a:lnTo>
                  <a:lnTo>
                    <a:pt x="7715" y="4179"/>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64"/>
            <p:cNvSpPr/>
            <p:nvPr/>
          </p:nvSpPr>
          <p:spPr>
            <a:xfrm>
              <a:off x="5128700" y="3457375"/>
              <a:ext cx="387375" cy="180850"/>
            </a:xfrm>
            <a:custGeom>
              <a:rect b="b" l="l" r="r" t="t"/>
              <a:pathLst>
                <a:path extrusionOk="0" h="7234" w="15495">
                  <a:moveTo>
                    <a:pt x="450" y="708"/>
                  </a:moveTo>
                  <a:lnTo>
                    <a:pt x="7908" y="4726"/>
                  </a:lnTo>
                  <a:lnTo>
                    <a:pt x="14229" y="4668"/>
                  </a:lnTo>
                  <a:lnTo>
                    <a:pt x="14229" y="4668"/>
                  </a:lnTo>
                  <a:cubicBezTo>
                    <a:pt x="14015" y="4823"/>
                    <a:pt x="13766" y="5000"/>
                    <a:pt x="13501" y="5176"/>
                  </a:cubicBezTo>
                  <a:cubicBezTo>
                    <a:pt x="13147" y="5433"/>
                    <a:pt x="12762" y="5626"/>
                    <a:pt x="12569" y="5690"/>
                  </a:cubicBezTo>
                  <a:cubicBezTo>
                    <a:pt x="12183" y="5755"/>
                    <a:pt x="11412" y="6044"/>
                    <a:pt x="10672" y="6301"/>
                  </a:cubicBezTo>
                  <a:cubicBezTo>
                    <a:pt x="10287" y="6430"/>
                    <a:pt x="9933" y="6558"/>
                    <a:pt x="9612" y="6655"/>
                  </a:cubicBezTo>
                  <a:cubicBezTo>
                    <a:pt x="9322" y="6751"/>
                    <a:pt x="9065" y="6816"/>
                    <a:pt x="8969" y="6816"/>
                  </a:cubicBezTo>
                  <a:cubicBezTo>
                    <a:pt x="8937" y="6816"/>
                    <a:pt x="8744" y="6783"/>
                    <a:pt x="8454" y="6751"/>
                  </a:cubicBezTo>
                  <a:cubicBezTo>
                    <a:pt x="7490" y="6655"/>
                    <a:pt x="5497" y="6333"/>
                    <a:pt x="3729" y="6076"/>
                  </a:cubicBezTo>
                  <a:cubicBezTo>
                    <a:pt x="2829" y="5948"/>
                    <a:pt x="2026" y="5851"/>
                    <a:pt x="1415" y="5755"/>
                  </a:cubicBezTo>
                  <a:cubicBezTo>
                    <a:pt x="1055" y="5695"/>
                    <a:pt x="770" y="5647"/>
                    <a:pt x="606" y="5620"/>
                  </a:cubicBezTo>
                  <a:lnTo>
                    <a:pt x="606" y="5620"/>
                  </a:lnTo>
                  <a:lnTo>
                    <a:pt x="450" y="708"/>
                  </a:lnTo>
                  <a:close/>
                  <a:moveTo>
                    <a:pt x="0" y="1"/>
                  </a:moveTo>
                  <a:lnTo>
                    <a:pt x="193" y="5980"/>
                  </a:lnTo>
                  <a:lnTo>
                    <a:pt x="386" y="6012"/>
                  </a:lnTo>
                  <a:cubicBezTo>
                    <a:pt x="386" y="6012"/>
                    <a:pt x="2347" y="6333"/>
                    <a:pt x="4436" y="6623"/>
                  </a:cubicBezTo>
                  <a:cubicBezTo>
                    <a:pt x="5465" y="6783"/>
                    <a:pt x="6494" y="6912"/>
                    <a:pt x="7329" y="7041"/>
                  </a:cubicBezTo>
                  <a:cubicBezTo>
                    <a:pt x="7747" y="7105"/>
                    <a:pt x="8133" y="7137"/>
                    <a:pt x="8390" y="7169"/>
                  </a:cubicBezTo>
                  <a:cubicBezTo>
                    <a:pt x="8679" y="7201"/>
                    <a:pt x="8872" y="7233"/>
                    <a:pt x="8969" y="7233"/>
                  </a:cubicBezTo>
                  <a:lnTo>
                    <a:pt x="9001" y="7233"/>
                  </a:lnTo>
                  <a:cubicBezTo>
                    <a:pt x="9162" y="7233"/>
                    <a:pt x="9419" y="7169"/>
                    <a:pt x="9740" y="7073"/>
                  </a:cubicBezTo>
                  <a:cubicBezTo>
                    <a:pt x="10222" y="6912"/>
                    <a:pt x="10833" y="6687"/>
                    <a:pt x="11380" y="6494"/>
                  </a:cubicBezTo>
                  <a:cubicBezTo>
                    <a:pt x="11926" y="6301"/>
                    <a:pt x="12408" y="6140"/>
                    <a:pt x="12633" y="6108"/>
                  </a:cubicBezTo>
                  <a:cubicBezTo>
                    <a:pt x="12858" y="6044"/>
                    <a:pt x="13115" y="5915"/>
                    <a:pt x="13340" y="5787"/>
                  </a:cubicBezTo>
                  <a:cubicBezTo>
                    <a:pt x="14112" y="5337"/>
                    <a:pt x="15012" y="4598"/>
                    <a:pt x="15012" y="4598"/>
                  </a:cubicBezTo>
                  <a:lnTo>
                    <a:pt x="15494" y="4212"/>
                  </a:lnTo>
                  <a:lnTo>
                    <a:pt x="8004" y="430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64"/>
            <p:cNvSpPr/>
            <p:nvPr/>
          </p:nvSpPr>
          <p:spPr>
            <a:xfrm>
              <a:off x="5301475" y="3568275"/>
              <a:ext cx="199325" cy="64325"/>
            </a:xfrm>
            <a:custGeom>
              <a:rect b="b" l="l" r="r" t="t"/>
              <a:pathLst>
                <a:path extrusionOk="0" h="2573" w="7973">
                  <a:moveTo>
                    <a:pt x="7972" y="1"/>
                  </a:moveTo>
                  <a:lnTo>
                    <a:pt x="1029" y="97"/>
                  </a:lnTo>
                  <a:cubicBezTo>
                    <a:pt x="1029" y="97"/>
                    <a:pt x="0" y="451"/>
                    <a:pt x="97" y="1512"/>
                  </a:cubicBezTo>
                  <a:cubicBezTo>
                    <a:pt x="129" y="1865"/>
                    <a:pt x="386" y="2187"/>
                    <a:pt x="708" y="2412"/>
                  </a:cubicBezTo>
                  <a:cubicBezTo>
                    <a:pt x="1415" y="2508"/>
                    <a:pt x="1929" y="2572"/>
                    <a:pt x="2058" y="2572"/>
                  </a:cubicBezTo>
                  <a:cubicBezTo>
                    <a:pt x="2636" y="2572"/>
                    <a:pt x="4983" y="1608"/>
                    <a:pt x="5690" y="1447"/>
                  </a:cubicBezTo>
                  <a:cubicBezTo>
                    <a:pt x="6397" y="1287"/>
                    <a:pt x="7972" y="1"/>
                    <a:pt x="79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64"/>
            <p:cNvSpPr/>
            <p:nvPr/>
          </p:nvSpPr>
          <p:spPr>
            <a:xfrm>
              <a:off x="5298250" y="3562650"/>
              <a:ext cx="217825" cy="75575"/>
            </a:xfrm>
            <a:custGeom>
              <a:rect b="b" l="l" r="r" t="t"/>
              <a:pathLst>
                <a:path extrusionOk="0" h="3023" w="8713">
                  <a:moveTo>
                    <a:pt x="7446" y="457"/>
                  </a:moveTo>
                  <a:cubicBezTo>
                    <a:pt x="7233" y="612"/>
                    <a:pt x="6984" y="789"/>
                    <a:pt x="6719" y="965"/>
                  </a:cubicBezTo>
                  <a:cubicBezTo>
                    <a:pt x="6365" y="1222"/>
                    <a:pt x="5980" y="1415"/>
                    <a:pt x="5787" y="1479"/>
                  </a:cubicBezTo>
                  <a:cubicBezTo>
                    <a:pt x="5401" y="1544"/>
                    <a:pt x="4630" y="1833"/>
                    <a:pt x="3890" y="2090"/>
                  </a:cubicBezTo>
                  <a:cubicBezTo>
                    <a:pt x="3505" y="2219"/>
                    <a:pt x="3151" y="2347"/>
                    <a:pt x="2830" y="2444"/>
                  </a:cubicBezTo>
                  <a:cubicBezTo>
                    <a:pt x="2540" y="2540"/>
                    <a:pt x="2283" y="2605"/>
                    <a:pt x="2187" y="2605"/>
                  </a:cubicBezTo>
                  <a:cubicBezTo>
                    <a:pt x="2155" y="2605"/>
                    <a:pt x="1994" y="2572"/>
                    <a:pt x="1737" y="2540"/>
                  </a:cubicBezTo>
                  <a:cubicBezTo>
                    <a:pt x="1525" y="2540"/>
                    <a:pt x="1257" y="2483"/>
                    <a:pt x="932" y="2450"/>
                  </a:cubicBezTo>
                  <a:lnTo>
                    <a:pt x="932" y="2450"/>
                  </a:lnTo>
                  <a:cubicBezTo>
                    <a:pt x="659" y="2231"/>
                    <a:pt x="450" y="1983"/>
                    <a:pt x="419" y="1704"/>
                  </a:cubicBezTo>
                  <a:lnTo>
                    <a:pt x="419" y="1608"/>
                  </a:lnTo>
                  <a:cubicBezTo>
                    <a:pt x="419" y="1190"/>
                    <a:pt x="612" y="933"/>
                    <a:pt x="837" y="772"/>
                  </a:cubicBezTo>
                  <a:cubicBezTo>
                    <a:pt x="933" y="676"/>
                    <a:pt x="1030" y="612"/>
                    <a:pt x="1126" y="579"/>
                  </a:cubicBezTo>
                  <a:lnTo>
                    <a:pt x="1222" y="515"/>
                  </a:lnTo>
                  <a:lnTo>
                    <a:pt x="1222" y="515"/>
                  </a:lnTo>
                  <a:lnTo>
                    <a:pt x="1222" y="515"/>
                  </a:lnTo>
                  <a:lnTo>
                    <a:pt x="7446" y="457"/>
                  </a:lnTo>
                  <a:close/>
                  <a:moveTo>
                    <a:pt x="8712" y="1"/>
                  </a:moveTo>
                  <a:lnTo>
                    <a:pt x="1126" y="97"/>
                  </a:lnTo>
                  <a:lnTo>
                    <a:pt x="1094" y="97"/>
                  </a:lnTo>
                  <a:cubicBezTo>
                    <a:pt x="1094" y="97"/>
                    <a:pt x="805" y="194"/>
                    <a:pt x="547" y="451"/>
                  </a:cubicBezTo>
                  <a:cubicBezTo>
                    <a:pt x="290" y="676"/>
                    <a:pt x="1" y="1062"/>
                    <a:pt x="1" y="1608"/>
                  </a:cubicBezTo>
                  <a:cubicBezTo>
                    <a:pt x="1" y="1640"/>
                    <a:pt x="1" y="1704"/>
                    <a:pt x="1" y="1737"/>
                  </a:cubicBezTo>
                  <a:cubicBezTo>
                    <a:pt x="33" y="2219"/>
                    <a:pt x="354" y="2572"/>
                    <a:pt x="708" y="2830"/>
                  </a:cubicBezTo>
                  <a:lnTo>
                    <a:pt x="772" y="2862"/>
                  </a:lnTo>
                  <a:lnTo>
                    <a:pt x="805" y="2862"/>
                  </a:lnTo>
                  <a:cubicBezTo>
                    <a:pt x="1158" y="2894"/>
                    <a:pt x="1480" y="2958"/>
                    <a:pt x="1705" y="2990"/>
                  </a:cubicBezTo>
                  <a:cubicBezTo>
                    <a:pt x="1930" y="2990"/>
                    <a:pt x="2090" y="3022"/>
                    <a:pt x="2187" y="3022"/>
                  </a:cubicBezTo>
                  <a:lnTo>
                    <a:pt x="2219" y="3022"/>
                  </a:lnTo>
                  <a:cubicBezTo>
                    <a:pt x="2380" y="3022"/>
                    <a:pt x="2637" y="2958"/>
                    <a:pt x="2958" y="2862"/>
                  </a:cubicBezTo>
                  <a:cubicBezTo>
                    <a:pt x="3440" y="2701"/>
                    <a:pt x="4051" y="2476"/>
                    <a:pt x="4598" y="2283"/>
                  </a:cubicBezTo>
                  <a:cubicBezTo>
                    <a:pt x="5144" y="2090"/>
                    <a:pt x="5626" y="1929"/>
                    <a:pt x="5851" y="1897"/>
                  </a:cubicBezTo>
                  <a:cubicBezTo>
                    <a:pt x="6076" y="1833"/>
                    <a:pt x="6333" y="1704"/>
                    <a:pt x="6558" y="1576"/>
                  </a:cubicBezTo>
                  <a:cubicBezTo>
                    <a:pt x="7330" y="1126"/>
                    <a:pt x="8230" y="387"/>
                    <a:pt x="8230" y="387"/>
                  </a:cubicBezTo>
                  <a:lnTo>
                    <a:pt x="87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64"/>
            <p:cNvSpPr/>
            <p:nvPr/>
          </p:nvSpPr>
          <p:spPr>
            <a:xfrm>
              <a:off x="4830550" y="3803825"/>
              <a:ext cx="219425" cy="1071950"/>
            </a:xfrm>
            <a:custGeom>
              <a:rect b="b" l="l" r="r" t="t"/>
              <a:pathLst>
                <a:path extrusionOk="0" h="42878" w="8777">
                  <a:moveTo>
                    <a:pt x="3190" y="0"/>
                  </a:moveTo>
                  <a:cubicBezTo>
                    <a:pt x="3112" y="0"/>
                    <a:pt x="3034" y="10"/>
                    <a:pt x="2958" y="29"/>
                  </a:cubicBezTo>
                  <a:cubicBezTo>
                    <a:pt x="1544" y="383"/>
                    <a:pt x="1930" y="2215"/>
                    <a:pt x="1930" y="2215"/>
                  </a:cubicBezTo>
                  <a:cubicBezTo>
                    <a:pt x="1930" y="2215"/>
                    <a:pt x="2476" y="16873"/>
                    <a:pt x="2508" y="19220"/>
                  </a:cubicBezTo>
                  <a:cubicBezTo>
                    <a:pt x="2572" y="21598"/>
                    <a:pt x="1" y="26934"/>
                    <a:pt x="290" y="30727"/>
                  </a:cubicBezTo>
                  <a:cubicBezTo>
                    <a:pt x="579" y="34488"/>
                    <a:pt x="997" y="42878"/>
                    <a:pt x="997" y="42878"/>
                  </a:cubicBezTo>
                  <a:lnTo>
                    <a:pt x="3890" y="42814"/>
                  </a:lnTo>
                  <a:cubicBezTo>
                    <a:pt x="3890" y="42814"/>
                    <a:pt x="4276" y="40660"/>
                    <a:pt x="5080" y="38056"/>
                  </a:cubicBezTo>
                  <a:cubicBezTo>
                    <a:pt x="5883" y="35453"/>
                    <a:pt x="6880" y="31306"/>
                    <a:pt x="7137" y="27770"/>
                  </a:cubicBezTo>
                  <a:cubicBezTo>
                    <a:pt x="7362" y="24202"/>
                    <a:pt x="8776" y="14141"/>
                    <a:pt x="7458" y="8323"/>
                  </a:cubicBezTo>
                  <a:cubicBezTo>
                    <a:pt x="6213" y="2856"/>
                    <a:pt x="4537" y="0"/>
                    <a:pt x="31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64"/>
            <p:cNvSpPr/>
            <p:nvPr/>
          </p:nvSpPr>
          <p:spPr>
            <a:xfrm>
              <a:off x="4832175" y="3798125"/>
              <a:ext cx="204125" cy="1083275"/>
            </a:xfrm>
            <a:custGeom>
              <a:rect b="b" l="l" r="r" t="t"/>
              <a:pathLst>
                <a:path extrusionOk="0" h="43331" w="8165">
                  <a:moveTo>
                    <a:pt x="3118" y="418"/>
                  </a:moveTo>
                  <a:cubicBezTo>
                    <a:pt x="3375" y="418"/>
                    <a:pt x="3697" y="579"/>
                    <a:pt x="4050" y="900"/>
                  </a:cubicBezTo>
                  <a:cubicBezTo>
                    <a:pt x="4565" y="1415"/>
                    <a:pt x="5111" y="2315"/>
                    <a:pt x="5658" y="3600"/>
                  </a:cubicBezTo>
                  <a:cubicBezTo>
                    <a:pt x="6204" y="4886"/>
                    <a:pt x="6718" y="6558"/>
                    <a:pt x="7168" y="8615"/>
                  </a:cubicBezTo>
                  <a:cubicBezTo>
                    <a:pt x="7586" y="10383"/>
                    <a:pt x="7715" y="12601"/>
                    <a:pt x="7715" y="14915"/>
                  </a:cubicBezTo>
                  <a:cubicBezTo>
                    <a:pt x="7715" y="19994"/>
                    <a:pt x="7008" y="25491"/>
                    <a:pt x="6847" y="27966"/>
                  </a:cubicBezTo>
                  <a:cubicBezTo>
                    <a:pt x="6622" y="31502"/>
                    <a:pt x="5625" y="35616"/>
                    <a:pt x="4822" y="38220"/>
                  </a:cubicBezTo>
                  <a:cubicBezTo>
                    <a:pt x="4145" y="40412"/>
                    <a:pt x="3765" y="42308"/>
                    <a:pt x="3662" y="42852"/>
                  </a:cubicBezTo>
                  <a:lnTo>
                    <a:pt x="3662" y="42852"/>
                  </a:lnTo>
                  <a:lnTo>
                    <a:pt x="1147" y="42908"/>
                  </a:lnTo>
                  <a:lnTo>
                    <a:pt x="1147" y="42908"/>
                  </a:lnTo>
                  <a:cubicBezTo>
                    <a:pt x="1083" y="41618"/>
                    <a:pt x="713" y="34343"/>
                    <a:pt x="450" y="30923"/>
                  </a:cubicBezTo>
                  <a:cubicBezTo>
                    <a:pt x="418" y="30730"/>
                    <a:pt x="418" y="30505"/>
                    <a:pt x="418" y="30312"/>
                  </a:cubicBezTo>
                  <a:cubicBezTo>
                    <a:pt x="418" y="28512"/>
                    <a:pt x="964" y="26391"/>
                    <a:pt x="1543" y="24462"/>
                  </a:cubicBezTo>
                  <a:cubicBezTo>
                    <a:pt x="2090" y="22501"/>
                    <a:pt x="2668" y="20733"/>
                    <a:pt x="2668" y="19544"/>
                  </a:cubicBezTo>
                  <a:lnTo>
                    <a:pt x="2668" y="19448"/>
                  </a:lnTo>
                  <a:cubicBezTo>
                    <a:pt x="2604" y="17069"/>
                    <a:pt x="2057" y="2411"/>
                    <a:pt x="2057" y="2411"/>
                  </a:cubicBezTo>
                  <a:lnTo>
                    <a:pt x="2057" y="2379"/>
                  </a:lnTo>
                  <a:lnTo>
                    <a:pt x="2057" y="2347"/>
                  </a:lnTo>
                  <a:cubicBezTo>
                    <a:pt x="2057" y="2282"/>
                    <a:pt x="2025" y="2122"/>
                    <a:pt x="2025" y="1929"/>
                  </a:cubicBezTo>
                  <a:cubicBezTo>
                    <a:pt x="2025" y="1640"/>
                    <a:pt x="2057" y="1318"/>
                    <a:pt x="2186" y="1061"/>
                  </a:cubicBezTo>
                  <a:cubicBezTo>
                    <a:pt x="2347" y="772"/>
                    <a:pt x="2540" y="547"/>
                    <a:pt x="2925" y="450"/>
                  </a:cubicBezTo>
                  <a:cubicBezTo>
                    <a:pt x="2990" y="450"/>
                    <a:pt x="3054" y="418"/>
                    <a:pt x="3118" y="418"/>
                  </a:cubicBezTo>
                  <a:close/>
                  <a:moveTo>
                    <a:pt x="3118" y="0"/>
                  </a:moveTo>
                  <a:cubicBezTo>
                    <a:pt x="3022" y="0"/>
                    <a:pt x="2925" y="32"/>
                    <a:pt x="2829" y="32"/>
                  </a:cubicBezTo>
                  <a:cubicBezTo>
                    <a:pt x="2315" y="161"/>
                    <a:pt x="1993" y="514"/>
                    <a:pt x="1800" y="868"/>
                  </a:cubicBezTo>
                  <a:cubicBezTo>
                    <a:pt x="1640" y="1222"/>
                    <a:pt x="1607" y="1607"/>
                    <a:pt x="1607" y="1929"/>
                  </a:cubicBezTo>
                  <a:cubicBezTo>
                    <a:pt x="1607" y="2250"/>
                    <a:pt x="1640" y="2475"/>
                    <a:pt x="1640" y="2475"/>
                  </a:cubicBezTo>
                  <a:lnTo>
                    <a:pt x="1641" y="2475"/>
                  </a:lnTo>
                  <a:lnTo>
                    <a:pt x="1641" y="2475"/>
                  </a:lnTo>
                  <a:cubicBezTo>
                    <a:pt x="1647" y="2647"/>
                    <a:pt x="1679" y="3498"/>
                    <a:pt x="1736" y="4758"/>
                  </a:cubicBezTo>
                  <a:cubicBezTo>
                    <a:pt x="1897" y="9001"/>
                    <a:pt x="2186" y="17680"/>
                    <a:pt x="2250" y="19448"/>
                  </a:cubicBezTo>
                  <a:lnTo>
                    <a:pt x="2250" y="19544"/>
                  </a:lnTo>
                  <a:cubicBezTo>
                    <a:pt x="2250" y="20605"/>
                    <a:pt x="1704" y="22373"/>
                    <a:pt x="1125" y="24334"/>
                  </a:cubicBezTo>
                  <a:cubicBezTo>
                    <a:pt x="547" y="26294"/>
                    <a:pt x="0" y="28416"/>
                    <a:pt x="0" y="30312"/>
                  </a:cubicBezTo>
                  <a:cubicBezTo>
                    <a:pt x="0" y="30537"/>
                    <a:pt x="0" y="30730"/>
                    <a:pt x="0" y="30955"/>
                  </a:cubicBezTo>
                  <a:cubicBezTo>
                    <a:pt x="161" y="32852"/>
                    <a:pt x="354" y="35873"/>
                    <a:pt x="482" y="38445"/>
                  </a:cubicBezTo>
                  <a:cubicBezTo>
                    <a:pt x="547" y="39731"/>
                    <a:pt x="611" y="40920"/>
                    <a:pt x="643" y="41756"/>
                  </a:cubicBezTo>
                  <a:cubicBezTo>
                    <a:pt x="707" y="42592"/>
                    <a:pt x="707" y="43138"/>
                    <a:pt x="707" y="43138"/>
                  </a:cubicBezTo>
                  <a:lnTo>
                    <a:pt x="739" y="43331"/>
                  </a:lnTo>
                  <a:lnTo>
                    <a:pt x="4018" y="43267"/>
                  </a:lnTo>
                  <a:lnTo>
                    <a:pt x="4050" y="43074"/>
                  </a:lnTo>
                  <a:cubicBezTo>
                    <a:pt x="4050" y="43074"/>
                    <a:pt x="4082" y="42945"/>
                    <a:pt x="4115" y="42720"/>
                  </a:cubicBezTo>
                  <a:cubicBezTo>
                    <a:pt x="4275" y="41981"/>
                    <a:pt x="4629" y="40277"/>
                    <a:pt x="5240" y="38349"/>
                  </a:cubicBezTo>
                  <a:cubicBezTo>
                    <a:pt x="6043" y="35713"/>
                    <a:pt x="7040" y="31598"/>
                    <a:pt x="7265" y="27998"/>
                  </a:cubicBezTo>
                  <a:cubicBezTo>
                    <a:pt x="7458" y="25555"/>
                    <a:pt x="8165" y="20026"/>
                    <a:pt x="8165" y="14915"/>
                  </a:cubicBezTo>
                  <a:cubicBezTo>
                    <a:pt x="8165" y="12601"/>
                    <a:pt x="8004" y="10351"/>
                    <a:pt x="7586" y="8518"/>
                  </a:cubicBezTo>
                  <a:cubicBezTo>
                    <a:pt x="6975" y="5754"/>
                    <a:pt x="6236" y="3665"/>
                    <a:pt x="5497" y="2250"/>
                  </a:cubicBezTo>
                  <a:cubicBezTo>
                    <a:pt x="5111" y="1511"/>
                    <a:pt x="4725" y="964"/>
                    <a:pt x="4340" y="611"/>
                  </a:cubicBezTo>
                  <a:cubicBezTo>
                    <a:pt x="3954" y="225"/>
                    <a:pt x="3536" y="0"/>
                    <a:pt x="31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64"/>
            <p:cNvSpPr/>
            <p:nvPr/>
          </p:nvSpPr>
          <p:spPr>
            <a:xfrm>
              <a:off x="4814475" y="3655075"/>
              <a:ext cx="331925" cy="1231150"/>
            </a:xfrm>
            <a:custGeom>
              <a:rect b="b" l="l" r="r" t="t"/>
              <a:pathLst>
                <a:path extrusionOk="0" h="49246" w="13277">
                  <a:moveTo>
                    <a:pt x="772" y="0"/>
                  </a:moveTo>
                  <a:cubicBezTo>
                    <a:pt x="772" y="1"/>
                    <a:pt x="1" y="4340"/>
                    <a:pt x="1030" y="6558"/>
                  </a:cubicBezTo>
                  <a:cubicBezTo>
                    <a:pt x="2026" y="8808"/>
                    <a:pt x="3665" y="14690"/>
                    <a:pt x="4630" y="18130"/>
                  </a:cubicBezTo>
                  <a:cubicBezTo>
                    <a:pt x="5562" y="21569"/>
                    <a:pt x="5755" y="25234"/>
                    <a:pt x="4855" y="28384"/>
                  </a:cubicBezTo>
                  <a:cubicBezTo>
                    <a:pt x="3955" y="31534"/>
                    <a:pt x="4565" y="35617"/>
                    <a:pt x="5305" y="38927"/>
                  </a:cubicBezTo>
                  <a:cubicBezTo>
                    <a:pt x="6012" y="42270"/>
                    <a:pt x="7137" y="49246"/>
                    <a:pt x="7137" y="49246"/>
                  </a:cubicBezTo>
                  <a:lnTo>
                    <a:pt x="9837" y="49182"/>
                  </a:lnTo>
                  <a:cubicBezTo>
                    <a:pt x="9837" y="49182"/>
                    <a:pt x="11059" y="35584"/>
                    <a:pt x="11734" y="32338"/>
                  </a:cubicBezTo>
                  <a:cubicBezTo>
                    <a:pt x="12409" y="29059"/>
                    <a:pt x="13052" y="23980"/>
                    <a:pt x="13180" y="19448"/>
                  </a:cubicBezTo>
                  <a:cubicBezTo>
                    <a:pt x="13277" y="14915"/>
                    <a:pt x="12955" y="4565"/>
                    <a:pt x="12955" y="4565"/>
                  </a:cubicBezTo>
                  <a:lnTo>
                    <a:pt x="13084" y="1029"/>
                  </a:lnTo>
                  <a:lnTo>
                    <a:pt x="7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64"/>
            <p:cNvSpPr/>
            <p:nvPr/>
          </p:nvSpPr>
          <p:spPr>
            <a:xfrm>
              <a:off x="4821725" y="3649450"/>
              <a:ext cx="327900" cy="1242400"/>
            </a:xfrm>
            <a:custGeom>
              <a:rect b="b" l="l" r="r" t="t"/>
              <a:pathLst>
                <a:path extrusionOk="0" h="49696" w="13116">
                  <a:moveTo>
                    <a:pt x="657" y="436"/>
                  </a:moveTo>
                  <a:lnTo>
                    <a:pt x="12569" y="1447"/>
                  </a:lnTo>
                  <a:lnTo>
                    <a:pt x="12440" y="4790"/>
                  </a:lnTo>
                  <a:lnTo>
                    <a:pt x="12440" y="4822"/>
                  </a:lnTo>
                  <a:cubicBezTo>
                    <a:pt x="12440" y="4822"/>
                    <a:pt x="12472" y="5272"/>
                    <a:pt x="12472" y="6076"/>
                  </a:cubicBezTo>
                  <a:cubicBezTo>
                    <a:pt x="12569" y="8422"/>
                    <a:pt x="12697" y="13630"/>
                    <a:pt x="12697" y="17391"/>
                  </a:cubicBezTo>
                  <a:cubicBezTo>
                    <a:pt x="12697" y="18258"/>
                    <a:pt x="12697" y="19030"/>
                    <a:pt x="12665" y="19673"/>
                  </a:cubicBezTo>
                  <a:cubicBezTo>
                    <a:pt x="12569" y="24205"/>
                    <a:pt x="11926" y="29284"/>
                    <a:pt x="11219" y="32499"/>
                  </a:cubicBezTo>
                  <a:cubicBezTo>
                    <a:pt x="10897" y="34170"/>
                    <a:pt x="10415" y="38349"/>
                    <a:pt x="10029" y="42174"/>
                  </a:cubicBezTo>
                  <a:cubicBezTo>
                    <a:pt x="9697" y="45469"/>
                    <a:pt x="9436" y="48453"/>
                    <a:pt x="9370" y="49218"/>
                  </a:cubicBezTo>
                  <a:lnTo>
                    <a:pt x="9370" y="49218"/>
                  </a:lnTo>
                  <a:lnTo>
                    <a:pt x="7045" y="49273"/>
                  </a:lnTo>
                  <a:lnTo>
                    <a:pt x="7045" y="49273"/>
                  </a:lnTo>
                  <a:cubicBezTo>
                    <a:pt x="6870" y="48199"/>
                    <a:pt x="5880" y="42159"/>
                    <a:pt x="5208" y="39120"/>
                  </a:cubicBezTo>
                  <a:cubicBezTo>
                    <a:pt x="4758" y="36967"/>
                    <a:pt x="4340" y="34524"/>
                    <a:pt x="4340" y="32209"/>
                  </a:cubicBezTo>
                  <a:cubicBezTo>
                    <a:pt x="4340" y="30956"/>
                    <a:pt x="4468" y="29734"/>
                    <a:pt x="4758" y="28673"/>
                  </a:cubicBezTo>
                  <a:cubicBezTo>
                    <a:pt x="5176" y="27227"/>
                    <a:pt x="5368" y="25716"/>
                    <a:pt x="5368" y="24173"/>
                  </a:cubicBezTo>
                  <a:cubicBezTo>
                    <a:pt x="5368" y="22244"/>
                    <a:pt x="5047" y="20219"/>
                    <a:pt x="4533" y="18291"/>
                  </a:cubicBezTo>
                  <a:cubicBezTo>
                    <a:pt x="4050" y="16587"/>
                    <a:pt x="3408" y="14273"/>
                    <a:pt x="2765" y="12055"/>
                  </a:cubicBezTo>
                  <a:cubicBezTo>
                    <a:pt x="2122" y="9869"/>
                    <a:pt x="1447" y="7844"/>
                    <a:pt x="932" y="6719"/>
                  </a:cubicBezTo>
                  <a:cubicBezTo>
                    <a:pt x="547" y="5851"/>
                    <a:pt x="418" y="4661"/>
                    <a:pt x="418" y="3504"/>
                  </a:cubicBezTo>
                  <a:cubicBezTo>
                    <a:pt x="418" y="2668"/>
                    <a:pt x="482" y="1833"/>
                    <a:pt x="547" y="1254"/>
                  </a:cubicBezTo>
                  <a:cubicBezTo>
                    <a:pt x="579" y="933"/>
                    <a:pt x="611" y="708"/>
                    <a:pt x="643" y="515"/>
                  </a:cubicBezTo>
                  <a:cubicBezTo>
                    <a:pt x="649" y="486"/>
                    <a:pt x="654" y="460"/>
                    <a:pt x="657" y="436"/>
                  </a:cubicBezTo>
                  <a:close/>
                  <a:moveTo>
                    <a:pt x="290" y="0"/>
                  </a:moveTo>
                  <a:lnTo>
                    <a:pt x="257" y="193"/>
                  </a:lnTo>
                  <a:cubicBezTo>
                    <a:pt x="257" y="193"/>
                    <a:pt x="0" y="1768"/>
                    <a:pt x="0" y="3504"/>
                  </a:cubicBezTo>
                  <a:cubicBezTo>
                    <a:pt x="0" y="4694"/>
                    <a:pt x="97" y="5947"/>
                    <a:pt x="547" y="6879"/>
                  </a:cubicBezTo>
                  <a:cubicBezTo>
                    <a:pt x="1029" y="7972"/>
                    <a:pt x="1704" y="10029"/>
                    <a:pt x="2347" y="12183"/>
                  </a:cubicBezTo>
                  <a:cubicBezTo>
                    <a:pt x="3022" y="14369"/>
                    <a:pt x="3665" y="16716"/>
                    <a:pt x="4115" y="18419"/>
                  </a:cubicBezTo>
                  <a:cubicBezTo>
                    <a:pt x="4629" y="20316"/>
                    <a:pt x="4918" y="22277"/>
                    <a:pt x="4918" y="24173"/>
                  </a:cubicBezTo>
                  <a:cubicBezTo>
                    <a:pt x="4918" y="25684"/>
                    <a:pt x="4758" y="27163"/>
                    <a:pt x="4340" y="28545"/>
                  </a:cubicBezTo>
                  <a:cubicBezTo>
                    <a:pt x="4018" y="29670"/>
                    <a:pt x="3890" y="30923"/>
                    <a:pt x="3890" y="32209"/>
                  </a:cubicBezTo>
                  <a:cubicBezTo>
                    <a:pt x="3890" y="34556"/>
                    <a:pt x="4340" y="37031"/>
                    <a:pt x="4790" y="39217"/>
                  </a:cubicBezTo>
                  <a:cubicBezTo>
                    <a:pt x="5176" y="40856"/>
                    <a:pt x="5626" y="43428"/>
                    <a:pt x="6011" y="45613"/>
                  </a:cubicBezTo>
                  <a:cubicBezTo>
                    <a:pt x="6172" y="46674"/>
                    <a:pt x="6333" y="47671"/>
                    <a:pt x="6461" y="48378"/>
                  </a:cubicBezTo>
                  <a:cubicBezTo>
                    <a:pt x="6590" y="49085"/>
                    <a:pt x="6654" y="49503"/>
                    <a:pt x="6654" y="49503"/>
                  </a:cubicBezTo>
                  <a:lnTo>
                    <a:pt x="6686" y="49696"/>
                  </a:lnTo>
                  <a:lnTo>
                    <a:pt x="9740" y="49632"/>
                  </a:lnTo>
                  <a:lnTo>
                    <a:pt x="9772" y="49439"/>
                  </a:lnTo>
                  <a:cubicBezTo>
                    <a:pt x="9772" y="49439"/>
                    <a:pt x="9836" y="48571"/>
                    <a:pt x="9965" y="47253"/>
                  </a:cubicBezTo>
                  <a:cubicBezTo>
                    <a:pt x="10158" y="45260"/>
                    <a:pt x="10447" y="42206"/>
                    <a:pt x="10769" y="39345"/>
                  </a:cubicBezTo>
                  <a:cubicBezTo>
                    <a:pt x="11058" y="36484"/>
                    <a:pt x="11412" y="33784"/>
                    <a:pt x="11637" y="32595"/>
                  </a:cubicBezTo>
                  <a:cubicBezTo>
                    <a:pt x="12344" y="29316"/>
                    <a:pt x="12987" y="24237"/>
                    <a:pt x="13083" y="19673"/>
                  </a:cubicBezTo>
                  <a:cubicBezTo>
                    <a:pt x="13115" y="19030"/>
                    <a:pt x="13115" y="18258"/>
                    <a:pt x="13115" y="17391"/>
                  </a:cubicBezTo>
                  <a:cubicBezTo>
                    <a:pt x="13115" y="12518"/>
                    <a:pt x="12872" y="5216"/>
                    <a:pt x="12859" y="4808"/>
                  </a:cubicBezTo>
                  <a:lnTo>
                    <a:pt x="12859" y="4808"/>
                  </a:lnTo>
                  <a:lnTo>
                    <a:pt x="13019" y="1029"/>
                  </a:lnTo>
                  <a:lnTo>
                    <a:pt x="2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64"/>
            <p:cNvSpPr/>
            <p:nvPr/>
          </p:nvSpPr>
          <p:spPr>
            <a:xfrm>
              <a:off x="4835375" y="4872550"/>
              <a:ext cx="217000" cy="65925"/>
            </a:xfrm>
            <a:custGeom>
              <a:rect b="b" l="l" r="r" t="t"/>
              <a:pathLst>
                <a:path extrusionOk="0" h="2637" w="8680">
                  <a:moveTo>
                    <a:pt x="804" y="0"/>
                  </a:moveTo>
                  <a:lnTo>
                    <a:pt x="772" y="65"/>
                  </a:lnTo>
                  <a:cubicBezTo>
                    <a:pt x="1" y="965"/>
                    <a:pt x="258" y="2636"/>
                    <a:pt x="258" y="2636"/>
                  </a:cubicBezTo>
                  <a:lnTo>
                    <a:pt x="8680" y="2636"/>
                  </a:lnTo>
                  <a:lnTo>
                    <a:pt x="8680" y="2379"/>
                  </a:lnTo>
                  <a:cubicBezTo>
                    <a:pt x="8680" y="2379"/>
                    <a:pt x="8390" y="2025"/>
                    <a:pt x="8230" y="1929"/>
                  </a:cubicBezTo>
                  <a:cubicBezTo>
                    <a:pt x="8069" y="1833"/>
                    <a:pt x="5594" y="1415"/>
                    <a:pt x="5047" y="997"/>
                  </a:cubicBezTo>
                  <a:cubicBezTo>
                    <a:pt x="4469" y="579"/>
                    <a:pt x="3729" y="0"/>
                    <a:pt x="37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64"/>
            <p:cNvSpPr/>
            <p:nvPr/>
          </p:nvSpPr>
          <p:spPr>
            <a:xfrm>
              <a:off x="4835375" y="4867725"/>
              <a:ext cx="222625" cy="76375"/>
            </a:xfrm>
            <a:custGeom>
              <a:rect b="b" l="l" r="r" t="t"/>
              <a:pathLst>
                <a:path extrusionOk="0" h="3055" w="8905">
                  <a:moveTo>
                    <a:pt x="3644" y="418"/>
                  </a:moveTo>
                  <a:cubicBezTo>
                    <a:pt x="3811" y="541"/>
                    <a:pt x="4424" y="993"/>
                    <a:pt x="4919" y="1351"/>
                  </a:cubicBezTo>
                  <a:cubicBezTo>
                    <a:pt x="5112" y="1479"/>
                    <a:pt x="5369" y="1608"/>
                    <a:pt x="5690" y="1704"/>
                  </a:cubicBezTo>
                  <a:cubicBezTo>
                    <a:pt x="6172" y="1833"/>
                    <a:pt x="6751" y="1993"/>
                    <a:pt x="7265" y="2090"/>
                  </a:cubicBezTo>
                  <a:cubicBezTo>
                    <a:pt x="7490" y="2154"/>
                    <a:pt x="7715" y="2186"/>
                    <a:pt x="7876" y="2218"/>
                  </a:cubicBezTo>
                  <a:cubicBezTo>
                    <a:pt x="7940" y="2251"/>
                    <a:pt x="8037" y="2283"/>
                    <a:pt x="8069" y="2283"/>
                  </a:cubicBezTo>
                  <a:lnTo>
                    <a:pt x="8101" y="2283"/>
                  </a:lnTo>
                  <a:cubicBezTo>
                    <a:pt x="8101" y="2283"/>
                    <a:pt x="8101" y="2283"/>
                    <a:pt x="8101" y="2283"/>
                  </a:cubicBezTo>
                  <a:lnTo>
                    <a:pt x="8101" y="2283"/>
                  </a:lnTo>
                  <a:lnTo>
                    <a:pt x="8133" y="2315"/>
                  </a:lnTo>
                  <a:lnTo>
                    <a:pt x="8135" y="2306"/>
                  </a:lnTo>
                  <a:lnTo>
                    <a:pt x="8135" y="2306"/>
                  </a:lnTo>
                  <a:cubicBezTo>
                    <a:pt x="8197" y="2357"/>
                    <a:pt x="8278" y="2459"/>
                    <a:pt x="8358" y="2540"/>
                  </a:cubicBezTo>
                  <a:cubicBezTo>
                    <a:pt x="8382" y="2563"/>
                    <a:pt x="8403" y="2585"/>
                    <a:pt x="8423" y="2604"/>
                  </a:cubicBezTo>
                  <a:lnTo>
                    <a:pt x="440" y="2604"/>
                  </a:lnTo>
                  <a:cubicBezTo>
                    <a:pt x="431" y="2489"/>
                    <a:pt x="419" y="2334"/>
                    <a:pt x="419" y="2154"/>
                  </a:cubicBezTo>
                  <a:cubicBezTo>
                    <a:pt x="419" y="1608"/>
                    <a:pt x="515" y="836"/>
                    <a:pt x="933" y="418"/>
                  </a:cubicBezTo>
                  <a:close/>
                  <a:moveTo>
                    <a:pt x="708" y="0"/>
                  </a:moveTo>
                  <a:lnTo>
                    <a:pt x="611" y="129"/>
                  </a:lnTo>
                  <a:cubicBezTo>
                    <a:pt x="97" y="708"/>
                    <a:pt x="1" y="1543"/>
                    <a:pt x="1" y="2154"/>
                  </a:cubicBezTo>
                  <a:cubicBezTo>
                    <a:pt x="1" y="2572"/>
                    <a:pt x="65" y="2861"/>
                    <a:pt x="65" y="2861"/>
                  </a:cubicBezTo>
                  <a:lnTo>
                    <a:pt x="65" y="3054"/>
                  </a:lnTo>
                  <a:lnTo>
                    <a:pt x="8905" y="3054"/>
                  </a:lnTo>
                  <a:lnTo>
                    <a:pt x="8905" y="2572"/>
                  </a:lnTo>
                  <a:lnTo>
                    <a:pt x="8905" y="2508"/>
                  </a:lnTo>
                  <a:lnTo>
                    <a:pt x="8840" y="2443"/>
                  </a:lnTo>
                  <a:cubicBezTo>
                    <a:pt x="8840" y="2443"/>
                    <a:pt x="8776" y="2347"/>
                    <a:pt x="8680" y="2251"/>
                  </a:cubicBezTo>
                  <a:cubicBezTo>
                    <a:pt x="8583" y="2122"/>
                    <a:pt x="8455" y="2026"/>
                    <a:pt x="8358" y="1929"/>
                  </a:cubicBezTo>
                  <a:lnTo>
                    <a:pt x="8230" y="1897"/>
                  </a:lnTo>
                  <a:cubicBezTo>
                    <a:pt x="8133" y="1865"/>
                    <a:pt x="7908" y="1801"/>
                    <a:pt x="7651" y="1736"/>
                  </a:cubicBezTo>
                  <a:cubicBezTo>
                    <a:pt x="7233" y="1640"/>
                    <a:pt x="6687" y="1543"/>
                    <a:pt x="6205" y="1415"/>
                  </a:cubicBezTo>
                  <a:cubicBezTo>
                    <a:pt x="5980" y="1351"/>
                    <a:pt x="5755" y="1286"/>
                    <a:pt x="5562" y="1190"/>
                  </a:cubicBezTo>
                  <a:cubicBezTo>
                    <a:pt x="5369" y="1126"/>
                    <a:pt x="5240" y="1061"/>
                    <a:pt x="5176" y="1029"/>
                  </a:cubicBezTo>
                  <a:cubicBezTo>
                    <a:pt x="4597" y="611"/>
                    <a:pt x="3858" y="33"/>
                    <a:pt x="3858" y="33"/>
                  </a:cubicBezTo>
                  <a:lnTo>
                    <a:pt x="37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64"/>
            <p:cNvSpPr/>
            <p:nvPr/>
          </p:nvSpPr>
          <p:spPr>
            <a:xfrm>
              <a:off x="4841000" y="4927200"/>
              <a:ext cx="211375" cy="11275"/>
            </a:xfrm>
            <a:custGeom>
              <a:rect b="b" l="l" r="r" t="t"/>
              <a:pathLst>
                <a:path extrusionOk="0" h="451" w="8455">
                  <a:moveTo>
                    <a:pt x="1" y="0"/>
                  </a:moveTo>
                  <a:cubicBezTo>
                    <a:pt x="1" y="289"/>
                    <a:pt x="33" y="450"/>
                    <a:pt x="33" y="450"/>
                  </a:cubicBezTo>
                  <a:lnTo>
                    <a:pt x="8455" y="450"/>
                  </a:lnTo>
                  <a:lnTo>
                    <a:pt x="8455" y="193"/>
                  </a:lnTo>
                  <a:cubicBezTo>
                    <a:pt x="8455" y="193"/>
                    <a:pt x="8390" y="97"/>
                    <a:pt x="82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64"/>
            <p:cNvSpPr/>
            <p:nvPr/>
          </p:nvSpPr>
          <p:spPr>
            <a:xfrm>
              <a:off x="4835375" y="4921575"/>
              <a:ext cx="222625" cy="22525"/>
            </a:xfrm>
            <a:custGeom>
              <a:rect b="b" l="l" r="r" t="t"/>
              <a:pathLst>
                <a:path extrusionOk="0" h="901" w="8905">
                  <a:moveTo>
                    <a:pt x="1" y="0"/>
                  </a:moveTo>
                  <a:lnTo>
                    <a:pt x="1" y="225"/>
                  </a:lnTo>
                  <a:cubicBezTo>
                    <a:pt x="33" y="514"/>
                    <a:pt x="65" y="707"/>
                    <a:pt x="65" y="707"/>
                  </a:cubicBezTo>
                  <a:lnTo>
                    <a:pt x="65" y="900"/>
                  </a:lnTo>
                  <a:lnTo>
                    <a:pt x="8905" y="900"/>
                  </a:lnTo>
                  <a:lnTo>
                    <a:pt x="8905" y="418"/>
                  </a:lnTo>
                  <a:lnTo>
                    <a:pt x="8905" y="354"/>
                  </a:lnTo>
                  <a:lnTo>
                    <a:pt x="8840" y="289"/>
                  </a:lnTo>
                  <a:cubicBezTo>
                    <a:pt x="8840" y="289"/>
                    <a:pt x="8776" y="193"/>
                    <a:pt x="8680" y="97"/>
                  </a:cubicBezTo>
                  <a:lnTo>
                    <a:pt x="86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64"/>
            <p:cNvSpPr/>
            <p:nvPr/>
          </p:nvSpPr>
          <p:spPr>
            <a:xfrm>
              <a:off x="4983250" y="4884600"/>
              <a:ext cx="230400" cy="70475"/>
            </a:xfrm>
            <a:custGeom>
              <a:rect b="b" l="l" r="r" t="t"/>
              <a:pathLst>
                <a:path extrusionOk="0" h="2819" w="9216">
                  <a:moveTo>
                    <a:pt x="3086" y="1"/>
                  </a:moveTo>
                  <a:lnTo>
                    <a:pt x="386" y="65"/>
                  </a:lnTo>
                  <a:cubicBezTo>
                    <a:pt x="386" y="65"/>
                    <a:pt x="0" y="676"/>
                    <a:pt x="0" y="1704"/>
                  </a:cubicBezTo>
                  <a:cubicBezTo>
                    <a:pt x="0" y="2733"/>
                    <a:pt x="322" y="2733"/>
                    <a:pt x="322" y="2733"/>
                  </a:cubicBezTo>
                  <a:cubicBezTo>
                    <a:pt x="322" y="2733"/>
                    <a:pt x="4293" y="2819"/>
                    <a:pt x="6922" y="2819"/>
                  </a:cubicBezTo>
                  <a:cubicBezTo>
                    <a:pt x="8236" y="2819"/>
                    <a:pt x="9215" y="2797"/>
                    <a:pt x="9194" y="2733"/>
                  </a:cubicBezTo>
                  <a:cubicBezTo>
                    <a:pt x="9161" y="2508"/>
                    <a:pt x="8165" y="2058"/>
                    <a:pt x="6847" y="1801"/>
                  </a:cubicBezTo>
                  <a:cubicBezTo>
                    <a:pt x="5497" y="1543"/>
                    <a:pt x="3086" y="1"/>
                    <a:pt x="30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64"/>
            <p:cNvSpPr/>
            <p:nvPr/>
          </p:nvSpPr>
          <p:spPr>
            <a:xfrm>
              <a:off x="4977625" y="4879775"/>
              <a:ext cx="241100" cy="80400"/>
            </a:xfrm>
            <a:custGeom>
              <a:rect b="b" l="l" r="r" t="t"/>
              <a:pathLst>
                <a:path extrusionOk="0" h="3216" w="9644">
                  <a:moveTo>
                    <a:pt x="3268" y="420"/>
                  </a:moveTo>
                  <a:cubicBezTo>
                    <a:pt x="3432" y="522"/>
                    <a:pt x="3960" y="845"/>
                    <a:pt x="4597" y="1190"/>
                  </a:cubicBezTo>
                  <a:cubicBezTo>
                    <a:pt x="5368" y="1608"/>
                    <a:pt x="6301" y="2058"/>
                    <a:pt x="7008" y="2186"/>
                  </a:cubicBezTo>
                  <a:cubicBezTo>
                    <a:pt x="7683" y="2315"/>
                    <a:pt x="8229" y="2508"/>
                    <a:pt x="8647" y="2669"/>
                  </a:cubicBezTo>
                  <a:cubicBezTo>
                    <a:pt x="8731" y="2710"/>
                    <a:pt x="8808" y="2746"/>
                    <a:pt x="8877" y="2779"/>
                  </a:cubicBezTo>
                  <a:lnTo>
                    <a:pt x="8877" y="2779"/>
                  </a:lnTo>
                  <a:cubicBezTo>
                    <a:pt x="8470" y="2797"/>
                    <a:pt x="7859" y="2797"/>
                    <a:pt x="7136" y="2797"/>
                  </a:cubicBezTo>
                  <a:cubicBezTo>
                    <a:pt x="5818" y="2797"/>
                    <a:pt x="4179" y="2765"/>
                    <a:pt x="2861" y="2765"/>
                  </a:cubicBezTo>
                  <a:cubicBezTo>
                    <a:pt x="1681" y="2736"/>
                    <a:pt x="759" y="2708"/>
                    <a:pt x="579" y="2702"/>
                  </a:cubicBezTo>
                  <a:lnTo>
                    <a:pt x="579" y="2702"/>
                  </a:lnTo>
                  <a:lnTo>
                    <a:pt x="579" y="2701"/>
                  </a:lnTo>
                  <a:cubicBezTo>
                    <a:pt x="579" y="2701"/>
                    <a:pt x="450" y="2540"/>
                    <a:pt x="450" y="1897"/>
                  </a:cubicBezTo>
                  <a:cubicBezTo>
                    <a:pt x="450" y="1415"/>
                    <a:pt x="547" y="1029"/>
                    <a:pt x="611" y="772"/>
                  </a:cubicBezTo>
                  <a:cubicBezTo>
                    <a:pt x="675" y="644"/>
                    <a:pt x="707" y="547"/>
                    <a:pt x="740" y="483"/>
                  </a:cubicBezTo>
                  <a:lnTo>
                    <a:pt x="741" y="480"/>
                  </a:lnTo>
                  <a:lnTo>
                    <a:pt x="741" y="480"/>
                  </a:lnTo>
                  <a:lnTo>
                    <a:pt x="3268" y="420"/>
                  </a:lnTo>
                  <a:close/>
                  <a:moveTo>
                    <a:pt x="3311" y="1"/>
                  </a:moveTo>
                  <a:lnTo>
                    <a:pt x="515" y="65"/>
                  </a:lnTo>
                  <a:lnTo>
                    <a:pt x="450" y="161"/>
                  </a:lnTo>
                  <a:cubicBezTo>
                    <a:pt x="418" y="161"/>
                    <a:pt x="0" y="804"/>
                    <a:pt x="0" y="1897"/>
                  </a:cubicBezTo>
                  <a:cubicBezTo>
                    <a:pt x="0" y="2411"/>
                    <a:pt x="97" y="2701"/>
                    <a:pt x="193" y="2894"/>
                  </a:cubicBezTo>
                  <a:cubicBezTo>
                    <a:pt x="274" y="3055"/>
                    <a:pt x="422" y="3127"/>
                    <a:pt x="506" y="3127"/>
                  </a:cubicBezTo>
                  <a:cubicBezTo>
                    <a:pt x="522" y="3127"/>
                    <a:pt x="535" y="3124"/>
                    <a:pt x="545" y="3119"/>
                  </a:cubicBezTo>
                  <a:lnTo>
                    <a:pt x="545" y="3119"/>
                  </a:lnTo>
                  <a:cubicBezTo>
                    <a:pt x="919" y="3128"/>
                    <a:pt x="4635" y="3215"/>
                    <a:pt x="7136" y="3215"/>
                  </a:cubicBezTo>
                  <a:lnTo>
                    <a:pt x="8776" y="3215"/>
                  </a:lnTo>
                  <a:cubicBezTo>
                    <a:pt x="9001" y="3183"/>
                    <a:pt x="9161" y="3183"/>
                    <a:pt x="9258" y="3183"/>
                  </a:cubicBezTo>
                  <a:cubicBezTo>
                    <a:pt x="9322" y="3151"/>
                    <a:pt x="9386" y="3151"/>
                    <a:pt x="9419" y="3151"/>
                  </a:cubicBezTo>
                  <a:lnTo>
                    <a:pt x="9515" y="3119"/>
                  </a:lnTo>
                  <a:lnTo>
                    <a:pt x="9579" y="3054"/>
                  </a:lnTo>
                  <a:cubicBezTo>
                    <a:pt x="9611" y="3054"/>
                    <a:pt x="9644" y="2990"/>
                    <a:pt x="9644" y="2926"/>
                  </a:cubicBezTo>
                  <a:lnTo>
                    <a:pt x="9644" y="2894"/>
                  </a:lnTo>
                  <a:lnTo>
                    <a:pt x="9644" y="2862"/>
                  </a:lnTo>
                  <a:cubicBezTo>
                    <a:pt x="9611" y="2765"/>
                    <a:pt x="9547" y="2733"/>
                    <a:pt x="9515" y="2669"/>
                  </a:cubicBezTo>
                  <a:cubicBezTo>
                    <a:pt x="9354" y="2508"/>
                    <a:pt x="9065" y="2379"/>
                    <a:pt x="8647" y="2219"/>
                  </a:cubicBezTo>
                  <a:cubicBezTo>
                    <a:pt x="8229" y="2058"/>
                    <a:pt x="7683" y="1897"/>
                    <a:pt x="7104" y="1769"/>
                  </a:cubicBezTo>
                  <a:cubicBezTo>
                    <a:pt x="6493" y="1672"/>
                    <a:pt x="5561" y="1222"/>
                    <a:pt x="4790" y="804"/>
                  </a:cubicBezTo>
                  <a:cubicBezTo>
                    <a:pt x="4404" y="611"/>
                    <a:pt x="4083" y="419"/>
                    <a:pt x="3825" y="258"/>
                  </a:cubicBezTo>
                  <a:cubicBezTo>
                    <a:pt x="3568" y="129"/>
                    <a:pt x="3440" y="33"/>
                    <a:pt x="3440" y="33"/>
                  </a:cubicBezTo>
                  <a:lnTo>
                    <a:pt x="33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64"/>
            <p:cNvSpPr/>
            <p:nvPr/>
          </p:nvSpPr>
          <p:spPr>
            <a:xfrm>
              <a:off x="4984050" y="4940850"/>
              <a:ext cx="229600" cy="14225"/>
            </a:xfrm>
            <a:custGeom>
              <a:rect b="b" l="l" r="r" t="t"/>
              <a:pathLst>
                <a:path extrusionOk="0" h="569" w="9184">
                  <a:moveTo>
                    <a:pt x="0" y="1"/>
                  </a:moveTo>
                  <a:cubicBezTo>
                    <a:pt x="97" y="483"/>
                    <a:pt x="290" y="483"/>
                    <a:pt x="290" y="483"/>
                  </a:cubicBezTo>
                  <a:cubicBezTo>
                    <a:pt x="290" y="483"/>
                    <a:pt x="4261" y="569"/>
                    <a:pt x="6890" y="569"/>
                  </a:cubicBezTo>
                  <a:cubicBezTo>
                    <a:pt x="8204" y="569"/>
                    <a:pt x="9183" y="547"/>
                    <a:pt x="9162" y="483"/>
                  </a:cubicBezTo>
                  <a:cubicBezTo>
                    <a:pt x="9129" y="354"/>
                    <a:pt x="8840" y="193"/>
                    <a:pt x="83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64"/>
            <p:cNvSpPr/>
            <p:nvPr/>
          </p:nvSpPr>
          <p:spPr>
            <a:xfrm>
              <a:off x="4977625" y="4935225"/>
              <a:ext cx="241100" cy="24950"/>
            </a:xfrm>
            <a:custGeom>
              <a:rect b="b" l="l" r="r" t="t"/>
              <a:pathLst>
                <a:path extrusionOk="0" h="998" w="9644">
                  <a:moveTo>
                    <a:pt x="8551" y="418"/>
                  </a:moveTo>
                  <a:cubicBezTo>
                    <a:pt x="8676" y="472"/>
                    <a:pt x="8791" y="516"/>
                    <a:pt x="8885" y="560"/>
                  </a:cubicBezTo>
                  <a:lnTo>
                    <a:pt x="8885" y="560"/>
                  </a:lnTo>
                  <a:cubicBezTo>
                    <a:pt x="8478" y="579"/>
                    <a:pt x="7863" y="579"/>
                    <a:pt x="7136" y="579"/>
                  </a:cubicBezTo>
                  <a:cubicBezTo>
                    <a:pt x="5818" y="579"/>
                    <a:pt x="4179" y="547"/>
                    <a:pt x="2861" y="547"/>
                  </a:cubicBezTo>
                  <a:cubicBezTo>
                    <a:pt x="1681" y="518"/>
                    <a:pt x="759" y="490"/>
                    <a:pt x="579" y="484"/>
                  </a:cubicBezTo>
                  <a:lnTo>
                    <a:pt x="579" y="484"/>
                  </a:lnTo>
                  <a:lnTo>
                    <a:pt x="579" y="483"/>
                  </a:lnTo>
                  <a:cubicBezTo>
                    <a:pt x="579" y="483"/>
                    <a:pt x="565" y="461"/>
                    <a:pt x="546" y="418"/>
                  </a:cubicBezTo>
                  <a:close/>
                  <a:moveTo>
                    <a:pt x="0" y="1"/>
                  </a:moveTo>
                  <a:lnTo>
                    <a:pt x="65" y="258"/>
                  </a:lnTo>
                  <a:cubicBezTo>
                    <a:pt x="97" y="515"/>
                    <a:pt x="193" y="676"/>
                    <a:pt x="290" y="772"/>
                  </a:cubicBezTo>
                  <a:cubicBezTo>
                    <a:pt x="354" y="869"/>
                    <a:pt x="482" y="901"/>
                    <a:pt x="515" y="901"/>
                  </a:cubicBezTo>
                  <a:cubicBezTo>
                    <a:pt x="515" y="901"/>
                    <a:pt x="4501" y="997"/>
                    <a:pt x="7136" y="997"/>
                  </a:cubicBezTo>
                  <a:lnTo>
                    <a:pt x="8776" y="997"/>
                  </a:lnTo>
                  <a:cubicBezTo>
                    <a:pt x="9001" y="965"/>
                    <a:pt x="9161" y="965"/>
                    <a:pt x="9258" y="965"/>
                  </a:cubicBezTo>
                  <a:cubicBezTo>
                    <a:pt x="9322" y="933"/>
                    <a:pt x="9386" y="933"/>
                    <a:pt x="9419" y="933"/>
                  </a:cubicBezTo>
                  <a:lnTo>
                    <a:pt x="9515" y="901"/>
                  </a:lnTo>
                  <a:lnTo>
                    <a:pt x="9579" y="836"/>
                  </a:lnTo>
                  <a:cubicBezTo>
                    <a:pt x="9611" y="836"/>
                    <a:pt x="9644" y="772"/>
                    <a:pt x="9644" y="708"/>
                  </a:cubicBezTo>
                  <a:lnTo>
                    <a:pt x="9644" y="676"/>
                  </a:lnTo>
                  <a:lnTo>
                    <a:pt x="9644" y="644"/>
                  </a:lnTo>
                  <a:cubicBezTo>
                    <a:pt x="9611" y="547"/>
                    <a:pt x="9547" y="483"/>
                    <a:pt x="9483" y="451"/>
                  </a:cubicBezTo>
                  <a:cubicBezTo>
                    <a:pt x="9322" y="290"/>
                    <a:pt x="9065" y="161"/>
                    <a:pt x="8711" y="33"/>
                  </a:cubicBezTo>
                  <a:lnTo>
                    <a:pt x="86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64"/>
            <p:cNvSpPr/>
            <p:nvPr/>
          </p:nvSpPr>
          <p:spPr>
            <a:xfrm>
              <a:off x="4779925" y="2559250"/>
              <a:ext cx="598725" cy="1158975"/>
            </a:xfrm>
            <a:custGeom>
              <a:rect b="b" l="l" r="r" t="t"/>
              <a:pathLst>
                <a:path extrusionOk="0" h="46359" w="23949">
                  <a:moveTo>
                    <a:pt x="12715" y="0"/>
                  </a:moveTo>
                  <a:cubicBezTo>
                    <a:pt x="12193" y="0"/>
                    <a:pt x="11622" y="44"/>
                    <a:pt x="10994" y="149"/>
                  </a:cubicBezTo>
                  <a:cubicBezTo>
                    <a:pt x="8069" y="631"/>
                    <a:pt x="6044" y="4039"/>
                    <a:pt x="5594" y="7607"/>
                  </a:cubicBezTo>
                  <a:cubicBezTo>
                    <a:pt x="5144" y="11175"/>
                    <a:pt x="5562" y="15128"/>
                    <a:pt x="5562" y="15128"/>
                  </a:cubicBezTo>
                  <a:cubicBezTo>
                    <a:pt x="5626" y="15675"/>
                    <a:pt x="4437" y="17025"/>
                    <a:pt x="4115" y="17411"/>
                  </a:cubicBezTo>
                  <a:cubicBezTo>
                    <a:pt x="3440" y="18311"/>
                    <a:pt x="2604" y="19018"/>
                    <a:pt x="1994" y="19982"/>
                  </a:cubicBezTo>
                  <a:cubicBezTo>
                    <a:pt x="740" y="21911"/>
                    <a:pt x="1" y="24354"/>
                    <a:pt x="258" y="26668"/>
                  </a:cubicBezTo>
                  <a:cubicBezTo>
                    <a:pt x="515" y="29079"/>
                    <a:pt x="1704" y="39815"/>
                    <a:pt x="1737" y="40780"/>
                  </a:cubicBezTo>
                  <a:cubicBezTo>
                    <a:pt x="1737" y="41712"/>
                    <a:pt x="1062" y="43191"/>
                    <a:pt x="1190" y="44348"/>
                  </a:cubicBezTo>
                  <a:cubicBezTo>
                    <a:pt x="1319" y="45473"/>
                    <a:pt x="1704" y="44958"/>
                    <a:pt x="4147" y="45312"/>
                  </a:cubicBezTo>
                  <a:cubicBezTo>
                    <a:pt x="6129" y="45629"/>
                    <a:pt x="11150" y="46359"/>
                    <a:pt x="13340" y="46359"/>
                  </a:cubicBezTo>
                  <a:cubicBezTo>
                    <a:pt x="13815" y="46359"/>
                    <a:pt x="14156" y="46324"/>
                    <a:pt x="14305" y="46244"/>
                  </a:cubicBezTo>
                  <a:cubicBezTo>
                    <a:pt x="15141" y="45794"/>
                    <a:pt x="15752" y="44541"/>
                    <a:pt x="15719" y="43898"/>
                  </a:cubicBezTo>
                  <a:cubicBezTo>
                    <a:pt x="15719" y="43287"/>
                    <a:pt x="15623" y="38690"/>
                    <a:pt x="15141" y="36279"/>
                  </a:cubicBezTo>
                  <a:cubicBezTo>
                    <a:pt x="14659" y="33869"/>
                    <a:pt x="15076" y="28951"/>
                    <a:pt x="14916" y="26443"/>
                  </a:cubicBezTo>
                  <a:cubicBezTo>
                    <a:pt x="14755" y="23936"/>
                    <a:pt x="13823" y="19886"/>
                    <a:pt x="12955" y="18536"/>
                  </a:cubicBezTo>
                  <a:cubicBezTo>
                    <a:pt x="12087" y="17186"/>
                    <a:pt x="11123" y="16157"/>
                    <a:pt x="11444" y="15643"/>
                  </a:cubicBezTo>
                  <a:cubicBezTo>
                    <a:pt x="11733" y="15096"/>
                    <a:pt x="15462" y="12814"/>
                    <a:pt x="17327" y="12043"/>
                  </a:cubicBezTo>
                  <a:cubicBezTo>
                    <a:pt x="19191" y="11271"/>
                    <a:pt x="23948" y="9278"/>
                    <a:pt x="23209" y="8571"/>
                  </a:cubicBezTo>
                  <a:cubicBezTo>
                    <a:pt x="22470" y="7864"/>
                    <a:pt x="19641" y="3621"/>
                    <a:pt x="19641" y="3621"/>
                  </a:cubicBezTo>
                  <a:cubicBezTo>
                    <a:pt x="19641" y="3621"/>
                    <a:pt x="17905" y="1467"/>
                    <a:pt x="16748" y="953"/>
                  </a:cubicBezTo>
                  <a:cubicBezTo>
                    <a:pt x="15842" y="575"/>
                    <a:pt x="14600" y="0"/>
                    <a:pt x="12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64"/>
            <p:cNvSpPr/>
            <p:nvPr/>
          </p:nvSpPr>
          <p:spPr>
            <a:xfrm>
              <a:off x="4779925" y="2554125"/>
              <a:ext cx="587475" cy="1169275"/>
            </a:xfrm>
            <a:custGeom>
              <a:rect b="b" l="l" r="r" t="t"/>
              <a:pathLst>
                <a:path extrusionOk="0" h="46771" w="23499">
                  <a:moveTo>
                    <a:pt x="12730" y="418"/>
                  </a:moveTo>
                  <a:cubicBezTo>
                    <a:pt x="14562" y="418"/>
                    <a:pt x="15752" y="965"/>
                    <a:pt x="16684" y="1351"/>
                  </a:cubicBezTo>
                  <a:cubicBezTo>
                    <a:pt x="17198" y="1576"/>
                    <a:pt x="17905" y="2218"/>
                    <a:pt x="18484" y="2829"/>
                  </a:cubicBezTo>
                  <a:cubicBezTo>
                    <a:pt x="18773" y="3118"/>
                    <a:pt x="19030" y="3408"/>
                    <a:pt x="19191" y="3633"/>
                  </a:cubicBezTo>
                  <a:cubicBezTo>
                    <a:pt x="19384" y="3826"/>
                    <a:pt x="19480" y="3954"/>
                    <a:pt x="19480" y="3954"/>
                  </a:cubicBezTo>
                  <a:cubicBezTo>
                    <a:pt x="19480" y="3954"/>
                    <a:pt x="20155" y="5015"/>
                    <a:pt x="20959" y="6140"/>
                  </a:cubicBezTo>
                  <a:cubicBezTo>
                    <a:pt x="21377" y="6719"/>
                    <a:pt x="21795" y="7329"/>
                    <a:pt x="22180" y="7812"/>
                  </a:cubicBezTo>
                  <a:cubicBezTo>
                    <a:pt x="22534" y="8326"/>
                    <a:pt x="22855" y="8712"/>
                    <a:pt x="23048" y="8937"/>
                  </a:cubicBezTo>
                  <a:lnTo>
                    <a:pt x="23080" y="8937"/>
                  </a:lnTo>
                  <a:cubicBezTo>
                    <a:pt x="23080" y="8937"/>
                    <a:pt x="23048" y="9033"/>
                    <a:pt x="22952" y="9162"/>
                  </a:cubicBezTo>
                  <a:cubicBezTo>
                    <a:pt x="22759" y="9355"/>
                    <a:pt x="22405" y="9612"/>
                    <a:pt x="21955" y="9869"/>
                  </a:cubicBezTo>
                  <a:cubicBezTo>
                    <a:pt x="20573" y="10672"/>
                    <a:pt x="18387" y="11572"/>
                    <a:pt x="17230" y="12055"/>
                  </a:cubicBezTo>
                  <a:cubicBezTo>
                    <a:pt x="16298" y="12440"/>
                    <a:pt x="14884" y="13212"/>
                    <a:pt x="13662" y="13951"/>
                  </a:cubicBezTo>
                  <a:cubicBezTo>
                    <a:pt x="13084" y="14337"/>
                    <a:pt x="12505" y="14690"/>
                    <a:pt x="12087" y="14980"/>
                  </a:cubicBezTo>
                  <a:cubicBezTo>
                    <a:pt x="11894" y="15141"/>
                    <a:pt x="11701" y="15269"/>
                    <a:pt x="11541" y="15398"/>
                  </a:cubicBezTo>
                  <a:cubicBezTo>
                    <a:pt x="11412" y="15526"/>
                    <a:pt x="11316" y="15623"/>
                    <a:pt x="11251" y="15719"/>
                  </a:cubicBezTo>
                  <a:cubicBezTo>
                    <a:pt x="11187" y="15848"/>
                    <a:pt x="11155" y="15944"/>
                    <a:pt x="11155" y="16073"/>
                  </a:cubicBezTo>
                  <a:cubicBezTo>
                    <a:pt x="11155" y="16266"/>
                    <a:pt x="11219" y="16458"/>
                    <a:pt x="11316" y="16651"/>
                  </a:cubicBezTo>
                  <a:cubicBezTo>
                    <a:pt x="11605" y="17262"/>
                    <a:pt x="12216" y="17969"/>
                    <a:pt x="12794" y="18837"/>
                  </a:cubicBezTo>
                  <a:cubicBezTo>
                    <a:pt x="13180" y="19480"/>
                    <a:pt x="13630" y="20830"/>
                    <a:pt x="13984" y="22309"/>
                  </a:cubicBezTo>
                  <a:cubicBezTo>
                    <a:pt x="14369" y="23787"/>
                    <a:pt x="14626" y="25427"/>
                    <a:pt x="14691" y="26648"/>
                  </a:cubicBezTo>
                  <a:cubicBezTo>
                    <a:pt x="14723" y="27098"/>
                    <a:pt x="14755" y="27645"/>
                    <a:pt x="14755" y="28223"/>
                  </a:cubicBezTo>
                  <a:cubicBezTo>
                    <a:pt x="14755" y="29573"/>
                    <a:pt x="14691" y="31213"/>
                    <a:pt x="14691" y="32756"/>
                  </a:cubicBezTo>
                  <a:cubicBezTo>
                    <a:pt x="14691" y="34202"/>
                    <a:pt x="14723" y="35552"/>
                    <a:pt x="14916" y="36517"/>
                  </a:cubicBezTo>
                  <a:cubicBezTo>
                    <a:pt x="15398" y="38895"/>
                    <a:pt x="15494" y="43492"/>
                    <a:pt x="15527" y="44135"/>
                  </a:cubicBezTo>
                  <a:cubicBezTo>
                    <a:pt x="15527" y="44392"/>
                    <a:pt x="15366" y="44842"/>
                    <a:pt x="15141" y="45260"/>
                  </a:cubicBezTo>
                  <a:cubicBezTo>
                    <a:pt x="14916" y="45678"/>
                    <a:pt x="14562" y="46064"/>
                    <a:pt x="14209" y="46256"/>
                  </a:cubicBezTo>
                  <a:cubicBezTo>
                    <a:pt x="14176" y="46289"/>
                    <a:pt x="14080" y="46321"/>
                    <a:pt x="13951" y="46321"/>
                  </a:cubicBezTo>
                  <a:cubicBezTo>
                    <a:pt x="13791" y="46353"/>
                    <a:pt x="13598" y="46353"/>
                    <a:pt x="13373" y="46353"/>
                  </a:cubicBezTo>
                  <a:cubicBezTo>
                    <a:pt x="11251" y="46353"/>
                    <a:pt x="6140" y="45614"/>
                    <a:pt x="4180" y="45324"/>
                  </a:cubicBezTo>
                  <a:cubicBezTo>
                    <a:pt x="2958" y="45131"/>
                    <a:pt x="2219" y="45163"/>
                    <a:pt x="1833" y="45131"/>
                  </a:cubicBezTo>
                  <a:cubicBezTo>
                    <a:pt x="1737" y="45099"/>
                    <a:pt x="1672" y="45099"/>
                    <a:pt x="1608" y="45067"/>
                  </a:cubicBezTo>
                  <a:cubicBezTo>
                    <a:pt x="1544" y="45035"/>
                    <a:pt x="1544" y="45003"/>
                    <a:pt x="1479" y="44938"/>
                  </a:cubicBezTo>
                  <a:cubicBezTo>
                    <a:pt x="1447" y="44874"/>
                    <a:pt x="1415" y="44713"/>
                    <a:pt x="1383" y="44521"/>
                  </a:cubicBezTo>
                  <a:cubicBezTo>
                    <a:pt x="1383" y="44424"/>
                    <a:pt x="1383" y="44328"/>
                    <a:pt x="1383" y="44231"/>
                  </a:cubicBezTo>
                  <a:cubicBezTo>
                    <a:pt x="1383" y="43749"/>
                    <a:pt x="1512" y="43171"/>
                    <a:pt x="1640" y="42592"/>
                  </a:cubicBezTo>
                  <a:cubicBezTo>
                    <a:pt x="1801" y="42045"/>
                    <a:pt x="1929" y="41499"/>
                    <a:pt x="1929" y="41017"/>
                  </a:cubicBezTo>
                  <a:lnTo>
                    <a:pt x="1929" y="40985"/>
                  </a:lnTo>
                  <a:lnTo>
                    <a:pt x="1929" y="40953"/>
                  </a:lnTo>
                  <a:cubicBezTo>
                    <a:pt x="1929" y="40695"/>
                    <a:pt x="1865" y="39860"/>
                    <a:pt x="1737" y="38702"/>
                  </a:cubicBezTo>
                  <a:cubicBezTo>
                    <a:pt x="1383" y="35167"/>
                    <a:pt x="676" y="28641"/>
                    <a:pt x="483" y="26841"/>
                  </a:cubicBezTo>
                  <a:cubicBezTo>
                    <a:pt x="451" y="26552"/>
                    <a:pt x="419" y="26230"/>
                    <a:pt x="419" y="25941"/>
                  </a:cubicBezTo>
                  <a:cubicBezTo>
                    <a:pt x="419" y="23948"/>
                    <a:pt x="1094" y="21955"/>
                    <a:pt x="2154" y="20284"/>
                  </a:cubicBezTo>
                  <a:cubicBezTo>
                    <a:pt x="2765" y="19384"/>
                    <a:pt x="3601" y="18676"/>
                    <a:pt x="4276" y="17744"/>
                  </a:cubicBezTo>
                  <a:cubicBezTo>
                    <a:pt x="4437" y="17551"/>
                    <a:pt x="4790" y="17133"/>
                    <a:pt x="5112" y="16683"/>
                  </a:cubicBezTo>
                  <a:cubicBezTo>
                    <a:pt x="5272" y="16458"/>
                    <a:pt x="5433" y="16233"/>
                    <a:pt x="5562" y="16008"/>
                  </a:cubicBezTo>
                  <a:cubicBezTo>
                    <a:pt x="5690" y="15783"/>
                    <a:pt x="5755" y="15591"/>
                    <a:pt x="5755" y="15366"/>
                  </a:cubicBezTo>
                  <a:lnTo>
                    <a:pt x="5755" y="15333"/>
                  </a:lnTo>
                  <a:cubicBezTo>
                    <a:pt x="5755" y="15333"/>
                    <a:pt x="5755" y="15205"/>
                    <a:pt x="5755" y="15044"/>
                  </a:cubicBezTo>
                  <a:cubicBezTo>
                    <a:pt x="5690" y="14465"/>
                    <a:pt x="5594" y="13148"/>
                    <a:pt x="5594" y="11572"/>
                  </a:cubicBezTo>
                  <a:cubicBezTo>
                    <a:pt x="5594" y="10383"/>
                    <a:pt x="5658" y="9097"/>
                    <a:pt x="5819" y="7844"/>
                  </a:cubicBezTo>
                  <a:cubicBezTo>
                    <a:pt x="6012" y="6076"/>
                    <a:pt x="6623" y="4372"/>
                    <a:pt x="7523" y="3054"/>
                  </a:cubicBezTo>
                  <a:cubicBezTo>
                    <a:pt x="8455" y="1704"/>
                    <a:pt x="9644" y="804"/>
                    <a:pt x="11026" y="547"/>
                  </a:cubicBezTo>
                  <a:cubicBezTo>
                    <a:pt x="11637" y="450"/>
                    <a:pt x="12216" y="418"/>
                    <a:pt x="12730" y="418"/>
                  </a:cubicBezTo>
                  <a:close/>
                  <a:moveTo>
                    <a:pt x="12730" y="0"/>
                  </a:moveTo>
                  <a:cubicBezTo>
                    <a:pt x="12183" y="0"/>
                    <a:pt x="11605" y="33"/>
                    <a:pt x="10930" y="129"/>
                  </a:cubicBezTo>
                  <a:cubicBezTo>
                    <a:pt x="9419" y="386"/>
                    <a:pt x="8133" y="1415"/>
                    <a:pt x="7169" y="2797"/>
                  </a:cubicBezTo>
                  <a:cubicBezTo>
                    <a:pt x="6237" y="4179"/>
                    <a:pt x="5626" y="5947"/>
                    <a:pt x="5401" y="7779"/>
                  </a:cubicBezTo>
                  <a:cubicBezTo>
                    <a:pt x="5240" y="9065"/>
                    <a:pt x="5176" y="10383"/>
                    <a:pt x="5176" y="11572"/>
                  </a:cubicBezTo>
                  <a:cubicBezTo>
                    <a:pt x="5176" y="13694"/>
                    <a:pt x="5337" y="15366"/>
                    <a:pt x="5337" y="15366"/>
                  </a:cubicBezTo>
                  <a:cubicBezTo>
                    <a:pt x="5337" y="15462"/>
                    <a:pt x="5305" y="15623"/>
                    <a:pt x="5176" y="15816"/>
                  </a:cubicBezTo>
                  <a:cubicBezTo>
                    <a:pt x="5047" y="16105"/>
                    <a:pt x="4790" y="16458"/>
                    <a:pt x="4533" y="16748"/>
                  </a:cubicBezTo>
                  <a:cubicBezTo>
                    <a:pt x="4308" y="17069"/>
                    <a:pt x="4083" y="17326"/>
                    <a:pt x="3955" y="17487"/>
                  </a:cubicBezTo>
                  <a:cubicBezTo>
                    <a:pt x="3312" y="18355"/>
                    <a:pt x="2444" y="19062"/>
                    <a:pt x="1801" y="20059"/>
                  </a:cubicBezTo>
                  <a:cubicBezTo>
                    <a:pt x="708" y="21762"/>
                    <a:pt x="1" y="23852"/>
                    <a:pt x="1" y="25941"/>
                  </a:cubicBezTo>
                  <a:cubicBezTo>
                    <a:pt x="1" y="26263"/>
                    <a:pt x="33" y="26584"/>
                    <a:pt x="65" y="26905"/>
                  </a:cubicBezTo>
                  <a:cubicBezTo>
                    <a:pt x="194" y="28095"/>
                    <a:pt x="547" y="31373"/>
                    <a:pt x="869" y="34492"/>
                  </a:cubicBezTo>
                  <a:cubicBezTo>
                    <a:pt x="1029" y="36034"/>
                    <a:pt x="1190" y="37545"/>
                    <a:pt x="1319" y="38735"/>
                  </a:cubicBezTo>
                  <a:cubicBezTo>
                    <a:pt x="1447" y="39892"/>
                    <a:pt x="1512" y="40760"/>
                    <a:pt x="1512" y="40985"/>
                  </a:cubicBezTo>
                  <a:lnTo>
                    <a:pt x="1512" y="41017"/>
                  </a:lnTo>
                  <a:cubicBezTo>
                    <a:pt x="1512" y="41403"/>
                    <a:pt x="1383" y="41917"/>
                    <a:pt x="1254" y="42495"/>
                  </a:cubicBezTo>
                  <a:cubicBezTo>
                    <a:pt x="1094" y="43074"/>
                    <a:pt x="965" y="43653"/>
                    <a:pt x="965" y="44231"/>
                  </a:cubicBezTo>
                  <a:cubicBezTo>
                    <a:pt x="965" y="44360"/>
                    <a:pt x="965" y="44456"/>
                    <a:pt x="965" y="44585"/>
                  </a:cubicBezTo>
                  <a:cubicBezTo>
                    <a:pt x="997" y="44874"/>
                    <a:pt x="1062" y="45099"/>
                    <a:pt x="1190" y="45260"/>
                  </a:cubicBezTo>
                  <a:cubicBezTo>
                    <a:pt x="1287" y="45388"/>
                    <a:pt x="1447" y="45485"/>
                    <a:pt x="1608" y="45517"/>
                  </a:cubicBezTo>
                  <a:cubicBezTo>
                    <a:pt x="1833" y="45581"/>
                    <a:pt x="2122" y="45581"/>
                    <a:pt x="2540" y="45581"/>
                  </a:cubicBezTo>
                  <a:cubicBezTo>
                    <a:pt x="2926" y="45614"/>
                    <a:pt x="3440" y="45646"/>
                    <a:pt x="4115" y="45742"/>
                  </a:cubicBezTo>
                  <a:cubicBezTo>
                    <a:pt x="6108" y="46031"/>
                    <a:pt x="11155" y="46771"/>
                    <a:pt x="13373" y="46771"/>
                  </a:cubicBezTo>
                  <a:cubicBezTo>
                    <a:pt x="13630" y="46771"/>
                    <a:pt x="13823" y="46771"/>
                    <a:pt x="13984" y="46739"/>
                  </a:cubicBezTo>
                  <a:cubicBezTo>
                    <a:pt x="14144" y="46739"/>
                    <a:pt x="14305" y="46706"/>
                    <a:pt x="14401" y="46642"/>
                  </a:cubicBezTo>
                  <a:cubicBezTo>
                    <a:pt x="14884" y="46385"/>
                    <a:pt x="15237" y="45935"/>
                    <a:pt x="15527" y="45485"/>
                  </a:cubicBezTo>
                  <a:cubicBezTo>
                    <a:pt x="15784" y="45003"/>
                    <a:pt x="15944" y="44521"/>
                    <a:pt x="15944" y="44135"/>
                  </a:cubicBezTo>
                  <a:lnTo>
                    <a:pt x="15944" y="44103"/>
                  </a:lnTo>
                  <a:cubicBezTo>
                    <a:pt x="15912" y="43492"/>
                    <a:pt x="15816" y="38863"/>
                    <a:pt x="15334" y="36452"/>
                  </a:cubicBezTo>
                  <a:cubicBezTo>
                    <a:pt x="15173" y="35520"/>
                    <a:pt x="15109" y="34170"/>
                    <a:pt x="15109" y="32756"/>
                  </a:cubicBezTo>
                  <a:cubicBezTo>
                    <a:pt x="15109" y="31245"/>
                    <a:pt x="15173" y="29606"/>
                    <a:pt x="15173" y="28223"/>
                  </a:cubicBezTo>
                  <a:cubicBezTo>
                    <a:pt x="15173" y="27645"/>
                    <a:pt x="15173" y="27098"/>
                    <a:pt x="15141" y="26648"/>
                  </a:cubicBezTo>
                  <a:cubicBezTo>
                    <a:pt x="15044" y="25362"/>
                    <a:pt x="14787" y="23723"/>
                    <a:pt x="14401" y="22212"/>
                  </a:cubicBezTo>
                  <a:cubicBezTo>
                    <a:pt x="14048" y="20702"/>
                    <a:pt x="13598" y="19351"/>
                    <a:pt x="13148" y="18612"/>
                  </a:cubicBezTo>
                  <a:cubicBezTo>
                    <a:pt x="12762" y="18034"/>
                    <a:pt x="12344" y="17487"/>
                    <a:pt x="12055" y="17069"/>
                  </a:cubicBezTo>
                  <a:cubicBezTo>
                    <a:pt x="11926" y="16844"/>
                    <a:pt x="11798" y="16651"/>
                    <a:pt x="11701" y="16458"/>
                  </a:cubicBezTo>
                  <a:cubicBezTo>
                    <a:pt x="11637" y="16298"/>
                    <a:pt x="11573" y="16169"/>
                    <a:pt x="11573" y="16073"/>
                  </a:cubicBezTo>
                  <a:cubicBezTo>
                    <a:pt x="11573" y="16008"/>
                    <a:pt x="11605" y="15976"/>
                    <a:pt x="11605" y="15944"/>
                  </a:cubicBezTo>
                  <a:cubicBezTo>
                    <a:pt x="11637" y="15912"/>
                    <a:pt x="11701" y="15816"/>
                    <a:pt x="11830" y="15719"/>
                  </a:cubicBezTo>
                  <a:cubicBezTo>
                    <a:pt x="12280" y="15333"/>
                    <a:pt x="13276" y="14690"/>
                    <a:pt x="14369" y="14048"/>
                  </a:cubicBezTo>
                  <a:cubicBezTo>
                    <a:pt x="15430" y="13405"/>
                    <a:pt x="16587" y="12794"/>
                    <a:pt x="17391" y="12440"/>
                  </a:cubicBezTo>
                  <a:cubicBezTo>
                    <a:pt x="18259" y="12087"/>
                    <a:pt x="19770" y="11476"/>
                    <a:pt x="21055" y="10833"/>
                  </a:cubicBezTo>
                  <a:cubicBezTo>
                    <a:pt x="21698" y="10512"/>
                    <a:pt x="22277" y="10190"/>
                    <a:pt x="22727" y="9869"/>
                  </a:cubicBezTo>
                  <a:cubicBezTo>
                    <a:pt x="22952" y="9740"/>
                    <a:pt x="23113" y="9580"/>
                    <a:pt x="23241" y="9451"/>
                  </a:cubicBezTo>
                  <a:cubicBezTo>
                    <a:pt x="23402" y="9290"/>
                    <a:pt x="23498" y="9129"/>
                    <a:pt x="23498" y="8937"/>
                  </a:cubicBezTo>
                  <a:cubicBezTo>
                    <a:pt x="23498" y="8808"/>
                    <a:pt x="23434" y="8712"/>
                    <a:pt x="23370" y="8615"/>
                  </a:cubicBezTo>
                  <a:cubicBezTo>
                    <a:pt x="23177" y="8454"/>
                    <a:pt x="22855" y="8069"/>
                    <a:pt x="22502" y="7554"/>
                  </a:cubicBezTo>
                  <a:cubicBezTo>
                    <a:pt x="21955" y="6815"/>
                    <a:pt x="21280" y="5851"/>
                    <a:pt x="20734" y="5079"/>
                  </a:cubicBezTo>
                  <a:cubicBezTo>
                    <a:pt x="20220" y="4308"/>
                    <a:pt x="19834" y="3697"/>
                    <a:pt x="19834" y="3697"/>
                  </a:cubicBezTo>
                  <a:lnTo>
                    <a:pt x="19802" y="3697"/>
                  </a:lnTo>
                  <a:cubicBezTo>
                    <a:pt x="19802" y="3697"/>
                    <a:pt x="19384" y="3151"/>
                    <a:pt x="18805" y="2540"/>
                  </a:cubicBezTo>
                  <a:cubicBezTo>
                    <a:pt x="18194" y="1929"/>
                    <a:pt x="17487" y="1254"/>
                    <a:pt x="16844" y="965"/>
                  </a:cubicBezTo>
                  <a:cubicBezTo>
                    <a:pt x="15944" y="579"/>
                    <a:pt x="14659" y="0"/>
                    <a:pt x="12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64"/>
            <p:cNvSpPr/>
            <p:nvPr/>
          </p:nvSpPr>
          <p:spPr>
            <a:xfrm>
              <a:off x="4852250" y="3131925"/>
              <a:ext cx="629250" cy="449325"/>
            </a:xfrm>
            <a:custGeom>
              <a:rect b="b" l="l" r="r" t="t"/>
              <a:pathLst>
                <a:path extrusionOk="0" h="17973" w="25170">
                  <a:moveTo>
                    <a:pt x="1737" y="0"/>
                  </a:moveTo>
                  <a:cubicBezTo>
                    <a:pt x="1737" y="0"/>
                    <a:pt x="1" y="1286"/>
                    <a:pt x="65" y="3311"/>
                  </a:cubicBezTo>
                  <a:cubicBezTo>
                    <a:pt x="97" y="5336"/>
                    <a:pt x="2508" y="15655"/>
                    <a:pt x="2862" y="16715"/>
                  </a:cubicBezTo>
                  <a:cubicBezTo>
                    <a:pt x="3247" y="17744"/>
                    <a:pt x="4855" y="17841"/>
                    <a:pt x="5208" y="17969"/>
                  </a:cubicBezTo>
                  <a:cubicBezTo>
                    <a:pt x="5213" y="17972"/>
                    <a:pt x="5222" y="17973"/>
                    <a:pt x="5233" y="17973"/>
                  </a:cubicBezTo>
                  <a:cubicBezTo>
                    <a:pt x="5966" y="17973"/>
                    <a:pt x="19384" y="12762"/>
                    <a:pt x="19384" y="12762"/>
                  </a:cubicBezTo>
                  <a:cubicBezTo>
                    <a:pt x="19384" y="12762"/>
                    <a:pt x="21023" y="13919"/>
                    <a:pt x="21666" y="13919"/>
                  </a:cubicBezTo>
                  <a:cubicBezTo>
                    <a:pt x="22277" y="13887"/>
                    <a:pt x="24045" y="13855"/>
                    <a:pt x="24045" y="13855"/>
                  </a:cubicBezTo>
                  <a:cubicBezTo>
                    <a:pt x="24045" y="13855"/>
                    <a:pt x="24752" y="15012"/>
                    <a:pt x="24977" y="15012"/>
                  </a:cubicBezTo>
                  <a:cubicBezTo>
                    <a:pt x="25170" y="15012"/>
                    <a:pt x="25106" y="14465"/>
                    <a:pt x="25009" y="14048"/>
                  </a:cubicBezTo>
                  <a:cubicBezTo>
                    <a:pt x="24945" y="13630"/>
                    <a:pt x="24559" y="12569"/>
                    <a:pt x="24559" y="12569"/>
                  </a:cubicBezTo>
                  <a:cubicBezTo>
                    <a:pt x="24559" y="12569"/>
                    <a:pt x="22663" y="11444"/>
                    <a:pt x="21730" y="11251"/>
                  </a:cubicBezTo>
                  <a:cubicBezTo>
                    <a:pt x="20974" y="11089"/>
                    <a:pt x="20149" y="10836"/>
                    <a:pt x="19580" y="10836"/>
                  </a:cubicBezTo>
                  <a:cubicBezTo>
                    <a:pt x="19473" y="10836"/>
                    <a:pt x="19374" y="10845"/>
                    <a:pt x="19287" y="10865"/>
                  </a:cubicBezTo>
                  <a:cubicBezTo>
                    <a:pt x="18709" y="11026"/>
                    <a:pt x="7555" y="12826"/>
                    <a:pt x="7555" y="12826"/>
                  </a:cubicBezTo>
                  <a:cubicBezTo>
                    <a:pt x="7555" y="12826"/>
                    <a:pt x="7812" y="5304"/>
                    <a:pt x="7619" y="3697"/>
                  </a:cubicBezTo>
                  <a:cubicBezTo>
                    <a:pt x="7458" y="2090"/>
                    <a:pt x="6783" y="450"/>
                    <a:pt x="5530" y="193"/>
                  </a:cubicBezTo>
                  <a:lnTo>
                    <a:pt x="17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64"/>
            <p:cNvSpPr/>
            <p:nvPr/>
          </p:nvSpPr>
          <p:spPr>
            <a:xfrm>
              <a:off x="4848250" y="3127100"/>
              <a:ext cx="637275" cy="459700"/>
            </a:xfrm>
            <a:custGeom>
              <a:rect b="b" l="l" r="r" t="t"/>
              <a:pathLst>
                <a:path extrusionOk="0" h="18388" w="25491">
                  <a:moveTo>
                    <a:pt x="1768" y="0"/>
                  </a:moveTo>
                  <a:cubicBezTo>
                    <a:pt x="1768" y="33"/>
                    <a:pt x="1318" y="354"/>
                    <a:pt x="868" y="933"/>
                  </a:cubicBezTo>
                  <a:cubicBezTo>
                    <a:pt x="450" y="1511"/>
                    <a:pt x="0" y="2379"/>
                    <a:pt x="0" y="3440"/>
                  </a:cubicBezTo>
                  <a:lnTo>
                    <a:pt x="0" y="3536"/>
                  </a:lnTo>
                  <a:lnTo>
                    <a:pt x="2" y="3536"/>
                  </a:lnTo>
                  <a:lnTo>
                    <a:pt x="2" y="3536"/>
                  </a:lnTo>
                  <a:cubicBezTo>
                    <a:pt x="37" y="4090"/>
                    <a:pt x="166" y="5104"/>
                    <a:pt x="418" y="6365"/>
                  </a:cubicBezTo>
                  <a:cubicBezTo>
                    <a:pt x="772" y="8262"/>
                    <a:pt x="1318" y="10705"/>
                    <a:pt x="1800" y="12794"/>
                  </a:cubicBezTo>
                  <a:cubicBezTo>
                    <a:pt x="2025" y="13823"/>
                    <a:pt x="2250" y="14755"/>
                    <a:pt x="2443" y="15494"/>
                  </a:cubicBezTo>
                  <a:cubicBezTo>
                    <a:pt x="2636" y="16233"/>
                    <a:pt x="2764" y="16748"/>
                    <a:pt x="2829" y="16973"/>
                  </a:cubicBezTo>
                  <a:cubicBezTo>
                    <a:pt x="2957" y="17262"/>
                    <a:pt x="3150" y="17519"/>
                    <a:pt x="3375" y="17680"/>
                  </a:cubicBezTo>
                  <a:cubicBezTo>
                    <a:pt x="3729" y="17969"/>
                    <a:pt x="4147" y="18098"/>
                    <a:pt x="4532" y="18194"/>
                  </a:cubicBezTo>
                  <a:cubicBezTo>
                    <a:pt x="4725" y="18259"/>
                    <a:pt x="4886" y="18291"/>
                    <a:pt x="5015" y="18323"/>
                  </a:cubicBezTo>
                  <a:cubicBezTo>
                    <a:pt x="5143" y="18323"/>
                    <a:pt x="5272" y="18355"/>
                    <a:pt x="5304" y="18387"/>
                  </a:cubicBezTo>
                  <a:lnTo>
                    <a:pt x="5529" y="18387"/>
                  </a:lnTo>
                  <a:cubicBezTo>
                    <a:pt x="5722" y="18323"/>
                    <a:pt x="6075" y="18226"/>
                    <a:pt x="6557" y="18066"/>
                  </a:cubicBezTo>
                  <a:cubicBezTo>
                    <a:pt x="9694" y="16990"/>
                    <a:pt x="18272" y="13666"/>
                    <a:pt x="19495" y="13202"/>
                  </a:cubicBezTo>
                  <a:lnTo>
                    <a:pt x="19495" y="13202"/>
                  </a:lnTo>
                  <a:cubicBezTo>
                    <a:pt x="19638" y="13299"/>
                    <a:pt x="19959" y="13512"/>
                    <a:pt x="20315" y="13726"/>
                  </a:cubicBezTo>
                  <a:cubicBezTo>
                    <a:pt x="20572" y="13855"/>
                    <a:pt x="20830" y="14015"/>
                    <a:pt x="21087" y="14112"/>
                  </a:cubicBezTo>
                  <a:cubicBezTo>
                    <a:pt x="21344" y="14241"/>
                    <a:pt x="21601" y="14305"/>
                    <a:pt x="21826" y="14305"/>
                  </a:cubicBezTo>
                  <a:cubicBezTo>
                    <a:pt x="22344" y="14305"/>
                    <a:pt x="23692" y="14282"/>
                    <a:pt x="24091" y="14275"/>
                  </a:cubicBezTo>
                  <a:lnTo>
                    <a:pt x="24091" y="14275"/>
                  </a:lnTo>
                  <a:cubicBezTo>
                    <a:pt x="24166" y="14395"/>
                    <a:pt x="24282" y="14581"/>
                    <a:pt x="24398" y="14755"/>
                  </a:cubicBezTo>
                  <a:cubicBezTo>
                    <a:pt x="24526" y="14916"/>
                    <a:pt x="24623" y="15044"/>
                    <a:pt x="24751" y="15173"/>
                  </a:cubicBezTo>
                  <a:cubicBezTo>
                    <a:pt x="24783" y="15237"/>
                    <a:pt x="24848" y="15301"/>
                    <a:pt x="24912" y="15333"/>
                  </a:cubicBezTo>
                  <a:cubicBezTo>
                    <a:pt x="24944" y="15366"/>
                    <a:pt x="25008" y="15430"/>
                    <a:pt x="25137" y="15430"/>
                  </a:cubicBezTo>
                  <a:cubicBezTo>
                    <a:pt x="25201" y="15430"/>
                    <a:pt x="25266" y="15398"/>
                    <a:pt x="25330" y="15366"/>
                  </a:cubicBezTo>
                  <a:cubicBezTo>
                    <a:pt x="25426" y="15269"/>
                    <a:pt x="25426" y="15205"/>
                    <a:pt x="25458" y="15141"/>
                  </a:cubicBezTo>
                  <a:cubicBezTo>
                    <a:pt x="25458" y="15076"/>
                    <a:pt x="25491" y="14980"/>
                    <a:pt x="25491" y="14916"/>
                  </a:cubicBezTo>
                  <a:cubicBezTo>
                    <a:pt x="25491" y="14691"/>
                    <a:pt x="25426" y="14433"/>
                    <a:pt x="25394" y="14208"/>
                  </a:cubicBezTo>
                  <a:cubicBezTo>
                    <a:pt x="25330" y="13951"/>
                    <a:pt x="25233" y="13598"/>
                    <a:pt x="25137" y="13276"/>
                  </a:cubicBezTo>
                  <a:cubicBezTo>
                    <a:pt x="25008" y="12955"/>
                    <a:pt x="24912" y="12698"/>
                    <a:pt x="24912" y="12698"/>
                  </a:cubicBezTo>
                  <a:lnTo>
                    <a:pt x="24912" y="12633"/>
                  </a:lnTo>
                  <a:lnTo>
                    <a:pt x="24848" y="12601"/>
                  </a:lnTo>
                  <a:cubicBezTo>
                    <a:pt x="24848" y="12601"/>
                    <a:pt x="24365" y="12312"/>
                    <a:pt x="23755" y="11990"/>
                  </a:cubicBezTo>
                  <a:cubicBezTo>
                    <a:pt x="23144" y="11669"/>
                    <a:pt x="22437" y="11347"/>
                    <a:pt x="21923" y="11219"/>
                  </a:cubicBezTo>
                  <a:cubicBezTo>
                    <a:pt x="21183" y="11090"/>
                    <a:pt x="20412" y="10833"/>
                    <a:pt x="19769" y="10833"/>
                  </a:cubicBezTo>
                  <a:cubicBezTo>
                    <a:pt x="19640" y="10833"/>
                    <a:pt x="19512" y="10833"/>
                    <a:pt x="19383" y="10865"/>
                  </a:cubicBezTo>
                  <a:cubicBezTo>
                    <a:pt x="19319" y="10865"/>
                    <a:pt x="19094" y="10930"/>
                    <a:pt x="18740" y="10994"/>
                  </a:cubicBezTo>
                  <a:cubicBezTo>
                    <a:pt x="17487" y="11219"/>
                    <a:pt x="14722" y="11669"/>
                    <a:pt x="12279" y="12055"/>
                  </a:cubicBezTo>
                  <a:cubicBezTo>
                    <a:pt x="11026" y="12248"/>
                    <a:pt x="9901" y="12440"/>
                    <a:pt x="9065" y="12569"/>
                  </a:cubicBezTo>
                  <a:cubicBezTo>
                    <a:pt x="8565" y="12662"/>
                    <a:pt x="8182" y="12722"/>
                    <a:pt x="7948" y="12757"/>
                  </a:cubicBezTo>
                  <a:lnTo>
                    <a:pt x="7948" y="12757"/>
                  </a:lnTo>
                  <a:cubicBezTo>
                    <a:pt x="7976" y="11808"/>
                    <a:pt x="8068" y="8483"/>
                    <a:pt x="8068" y="6108"/>
                  </a:cubicBezTo>
                  <a:cubicBezTo>
                    <a:pt x="8068" y="5111"/>
                    <a:pt x="8036" y="4308"/>
                    <a:pt x="8004" y="3890"/>
                  </a:cubicBezTo>
                  <a:cubicBezTo>
                    <a:pt x="7908" y="3054"/>
                    <a:pt x="7683" y="2218"/>
                    <a:pt x="7329" y="1543"/>
                  </a:cubicBezTo>
                  <a:cubicBezTo>
                    <a:pt x="6975" y="868"/>
                    <a:pt x="6429" y="322"/>
                    <a:pt x="5722" y="161"/>
                  </a:cubicBezTo>
                  <a:lnTo>
                    <a:pt x="5625" y="579"/>
                  </a:lnTo>
                  <a:cubicBezTo>
                    <a:pt x="6172" y="708"/>
                    <a:pt x="6622" y="1126"/>
                    <a:pt x="6943" y="1736"/>
                  </a:cubicBezTo>
                  <a:cubicBezTo>
                    <a:pt x="7297" y="2347"/>
                    <a:pt x="7490" y="3151"/>
                    <a:pt x="7586" y="3922"/>
                  </a:cubicBezTo>
                  <a:cubicBezTo>
                    <a:pt x="7618" y="4308"/>
                    <a:pt x="7650" y="5144"/>
                    <a:pt x="7650" y="6108"/>
                  </a:cubicBezTo>
                  <a:cubicBezTo>
                    <a:pt x="7650" y="7490"/>
                    <a:pt x="7618" y="9226"/>
                    <a:pt x="7554" y="10608"/>
                  </a:cubicBezTo>
                  <a:cubicBezTo>
                    <a:pt x="7522" y="11958"/>
                    <a:pt x="7490" y="12987"/>
                    <a:pt x="7490" y="13019"/>
                  </a:cubicBezTo>
                  <a:lnTo>
                    <a:pt x="7490" y="13276"/>
                  </a:lnTo>
                  <a:lnTo>
                    <a:pt x="7747" y="13212"/>
                  </a:lnTo>
                  <a:cubicBezTo>
                    <a:pt x="7747" y="13212"/>
                    <a:pt x="10543" y="12762"/>
                    <a:pt x="13404" y="12312"/>
                  </a:cubicBezTo>
                  <a:cubicBezTo>
                    <a:pt x="14819" y="12087"/>
                    <a:pt x="16265" y="11830"/>
                    <a:pt x="17390" y="11637"/>
                  </a:cubicBezTo>
                  <a:cubicBezTo>
                    <a:pt x="17969" y="11540"/>
                    <a:pt x="18451" y="11476"/>
                    <a:pt x="18805" y="11412"/>
                  </a:cubicBezTo>
                  <a:cubicBezTo>
                    <a:pt x="19158" y="11347"/>
                    <a:pt x="19383" y="11315"/>
                    <a:pt x="19480" y="11283"/>
                  </a:cubicBezTo>
                  <a:cubicBezTo>
                    <a:pt x="19576" y="11251"/>
                    <a:pt x="19672" y="11251"/>
                    <a:pt x="19769" y="11251"/>
                  </a:cubicBezTo>
                  <a:cubicBezTo>
                    <a:pt x="20283" y="11251"/>
                    <a:pt x="21087" y="11476"/>
                    <a:pt x="21858" y="11637"/>
                  </a:cubicBezTo>
                  <a:cubicBezTo>
                    <a:pt x="22276" y="11733"/>
                    <a:pt x="22983" y="12055"/>
                    <a:pt x="23562" y="12376"/>
                  </a:cubicBezTo>
                  <a:cubicBezTo>
                    <a:pt x="23851" y="12505"/>
                    <a:pt x="24108" y="12665"/>
                    <a:pt x="24301" y="12762"/>
                  </a:cubicBezTo>
                  <a:cubicBezTo>
                    <a:pt x="24405" y="12831"/>
                    <a:pt x="24490" y="12882"/>
                    <a:pt x="24547" y="12914"/>
                  </a:cubicBezTo>
                  <a:lnTo>
                    <a:pt x="24547" y="12914"/>
                  </a:lnTo>
                  <a:cubicBezTo>
                    <a:pt x="24580" y="13004"/>
                    <a:pt x="24650" y="13196"/>
                    <a:pt x="24719" y="13405"/>
                  </a:cubicBezTo>
                  <a:cubicBezTo>
                    <a:pt x="24816" y="13726"/>
                    <a:pt x="24944" y="14080"/>
                    <a:pt x="24976" y="14273"/>
                  </a:cubicBezTo>
                  <a:cubicBezTo>
                    <a:pt x="25006" y="14479"/>
                    <a:pt x="25035" y="14712"/>
                    <a:pt x="25040" y="14873"/>
                  </a:cubicBezTo>
                  <a:lnTo>
                    <a:pt x="25040" y="14873"/>
                  </a:lnTo>
                  <a:cubicBezTo>
                    <a:pt x="25010" y="14838"/>
                    <a:pt x="24977" y="14799"/>
                    <a:pt x="24944" y="14755"/>
                  </a:cubicBezTo>
                  <a:cubicBezTo>
                    <a:pt x="24816" y="14594"/>
                    <a:pt x="24687" y="14401"/>
                    <a:pt x="24558" y="14241"/>
                  </a:cubicBezTo>
                  <a:cubicBezTo>
                    <a:pt x="24462" y="14048"/>
                    <a:pt x="24365" y="13919"/>
                    <a:pt x="24365" y="13919"/>
                  </a:cubicBezTo>
                  <a:lnTo>
                    <a:pt x="24301" y="13823"/>
                  </a:lnTo>
                  <a:lnTo>
                    <a:pt x="24205" y="13823"/>
                  </a:lnTo>
                  <a:cubicBezTo>
                    <a:pt x="24205" y="13823"/>
                    <a:pt x="22485" y="13885"/>
                    <a:pt x="21821" y="13887"/>
                  </a:cubicBezTo>
                  <a:lnTo>
                    <a:pt x="21821" y="13887"/>
                  </a:lnTo>
                  <a:cubicBezTo>
                    <a:pt x="21692" y="13885"/>
                    <a:pt x="21502" y="13821"/>
                    <a:pt x="21280" y="13726"/>
                  </a:cubicBezTo>
                  <a:cubicBezTo>
                    <a:pt x="20926" y="13565"/>
                    <a:pt x="20508" y="13340"/>
                    <a:pt x="20219" y="13148"/>
                  </a:cubicBezTo>
                  <a:cubicBezTo>
                    <a:pt x="20058" y="13051"/>
                    <a:pt x="19930" y="12955"/>
                    <a:pt x="19833" y="12890"/>
                  </a:cubicBezTo>
                  <a:cubicBezTo>
                    <a:pt x="19737" y="12826"/>
                    <a:pt x="19672" y="12794"/>
                    <a:pt x="19672" y="12794"/>
                  </a:cubicBezTo>
                  <a:lnTo>
                    <a:pt x="19576" y="12730"/>
                  </a:lnTo>
                  <a:lnTo>
                    <a:pt x="19480" y="12762"/>
                  </a:lnTo>
                  <a:cubicBezTo>
                    <a:pt x="19480" y="12762"/>
                    <a:pt x="18644" y="13083"/>
                    <a:pt x="17358" y="13565"/>
                  </a:cubicBezTo>
                  <a:cubicBezTo>
                    <a:pt x="15429" y="14305"/>
                    <a:pt x="12568" y="15398"/>
                    <a:pt x="10093" y="16330"/>
                  </a:cubicBezTo>
                  <a:cubicBezTo>
                    <a:pt x="8872" y="16780"/>
                    <a:pt x="7715" y="17198"/>
                    <a:pt x="6879" y="17487"/>
                  </a:cubicBezTo>
                  <a:cubicBezTo>
                    <a:pt x="6461" y="17648"/>
                    <a:pt x="6107" y="17776"/>
                    <a:pt x="5850" y="17841"/>
                  </a:cubicBezTo>
                  <a:cubicBezTo>
                    <a:pt x="5690" y="17873"/>
                    <a:pt x="5593" y="17905"/>
                    <a:pt x="5529" y="17937"/>
                  </a:cubicBezTo>
                  <a:lnTo>
                    <a:pt x="5446" y="17965"/>
                  </a:lnTo>
                  <a:lnTo>
                    <a:pt x="5446" y="17965"/>
                  </a:lnTo>
                  <a:cubicBezTo>
                    <a:pt x="5321" y="17934"/>
                    <a:pt x="5165" y="17903"/>
                    <a:pt x="4950" y="17873"/>
                  </a:cubicBezTo>
                  <a:cubicBezTo>
                    <a:pt x="4661" y="17809"/>
                    <a:pt x="4275" y="17712"/>
                    <a:pt x="3954" y="17551"/>
                  </a:cubicBezTo>
                  <a:cubicBezTo>
                    <a:pt x="3600" y="17359"/>
                    <a:pt x="3343" y="17134"/>
                    <a:pt x="3247" y="16812"/>
                  </a:cubicBezTo>
                  <a:cubicBezTo>
                    <a:pt x="3150" y="16587"/>
                    <a:pt x="2925" y="15751"/>
                    <a:pt x="2636" y="14594"/>
                  </a:cubicBezTo>
                  <a:cubicBezTo>
                    <a:pt x="2218" y="12890"/>
                    <a:pt x="1672" y="10480"/>
                    <a:pt x="1254" y="8326"/>
                  </a:cubicBezTo>
                  <a:cubicBezTo>
                    <a:pt x="804" y="6172"/>
                    <a:pt x="450" y="4244"/>
                    <a:pt x="418" y="3504"/>
                  </a:cubicBezTo>
                  <a:lnTo>
                    <a:pt x="418" y="3440"/>
                  </a:lnTo>
                  <a:cubicBezTo>
                    <a:pt x="418" y="2508"/>
                    <a:pt x="836" y="1736"/>
                    <a:pt x="1222" y="1190"/>
                  </a:cubicBezTo>
                  <a:cubicBezTo>
                    <a:pt x="1414" y="933"/>
                    <a:pt x="1639" y="708"/>
                    <a:pt x="1768" y="579"/>
                  </a:cubicBezTo>
                  <a:cubicBezTo>
                    <a:pt x="1864" y="483"/>
                    <a:pt x="1929" y="451"/>
                    <a:pt x="1961" y="418"/>
                  </a:cubicBezTo>
                  <a:lnTo>
                    <a:pt x="1993" y="354"/>
                  </a:lnTo>
                  <a:lnTo>
                    <a:pt x="2025" y="354"/>
                  </a:lnTo>
                  <a:lnTo>
                    <a:pt x="17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64"/>
            <p:cNvSpPr/>
            <p:nvPr/>
          </p:nvSpPr>
          <p:spPr>
            <a:xfrm>
              <a:off x="4853050" y="3111825"/>
              <a:ext cx="245950" cy="480600"/>
            </a:xfrm>
            <a:custGeom>
              <a:rect b="b" l="l" r="r" t="t"/>
              <a:pathLst>
                <a:path extrusionOk="0" h="19224" w="9838">
                  <a:moveTo>
                    <a:pt x="1962" y="1"/>
                  </a:moveTo>
                  <a:cubicBezTo>
                    <a:pt x="1962" y="1"/>
                    <a:pt x="1480" y="354"/>
                    <a:pt x="965" y="965"/>
                  </a:cubicBezTo>
                  <a:cubicBezTo>
                    <a:pt x="483" y="1576"/>
                    <a:pt x="1" y="2508"/>
                    <a:pt x="1" y="3633"/>
                  </a:cubicBezTo>
                  <a:cubicBezTo>
                    <a:pt x="1" y="4758"/>
                    <a:pt x="322" y="6944"/>
                    <a:pt x="644" y="9098"/>
                  </a:cubicBezTo>
                  <a:cubicBezTo>
                    <a:pt x="965" y="11251"/>
                    <a:pt x="1287" y="13405"/>
                    <a:pt x="1287" y="14369"/>
                  </a:cubicBezTo>
                  <a:cubicBezTo>
                    <a:pt x="1287" y="15430"/>
                    <a:pt x="1544" y="16587"/>
                    <a:pt x="1994" y="17552"/>
                  </a:cubicBezTo>
                  <a:cubicBezTo>
                    <a:pt x="2187" y="18002"/>
                    <a:pt x="2444" y="18420"/>
                    <a:pt x="2765" y="18709"/>
                  </a:cubicBezTo>
                  <a:cubicBezTo>
                    <a:pt x="3055" y="19030"/>
                    <a:pt x="3440" y="19223"/>
                    <a:pt x="3826" y="19223"/>
                  </a:cubicBezTo>
                  <a:cubicBezTo>
                    <a:pt x="4180" y="19223"/>
                    <a:pt x="4726" y="19127"/>
                    <a:pt x="5337" y="18966"/>
                  </a:cubicBezTo>
                  <a:cubicBezTo>
                    <a:pt x="7233" y="18516"/>
                    <a:pt x="9837" y="17616"/>
                    <a:pt x="9837" y="17616"/>
                  </a:cubicBezTo>
                  <a:lnTo>
                    <a:pt x="9709" y="17198"/>
                  </a:lnTo>
                  <a:cubicBezTo>
                    <a:pt x="9709" y="17198"/>
                    <a:pt x="9419" y="17294"/>
                    <a:pt x="8969" y="17455"/>
                  </a:cubicBezTo>
                  <a:cubicBezTo>
                    <a:pt x="8262" y="17680"/>
                    <a:pt x="7233" y="18002"/>
                    <a:pt x="6205" y="18291"/>
                  </a:cubicBezTo>
                  <a:cubicBezTo>
                    <a:pt x="5208" y="18580"/>
                    <a:pt x="4244" y="18805"/>
                    <a:pt x="3826" y="18805"/>
                  </a:cubicBezTo>
                  <a:cubicBezTo>
                    <a:pt x="3569" y="18805"/>
                    <a:pt x="3312" y="18677"/>
                    <a:pt x="3055" y="18420"/>
                  </a:cubicBezTo>
                  <a:cubicBezTo>
                    <a:pt x="2669" y="18034"/>
                    <a:pt x="2347" y="17391"/>
                    <a:pt x="2090" y="16652"/>
                  </a:cubicBezTo>
                  <a:cubicBezTo>
                    <a:pt x="1865" y="15912"/>
                    <a:pt x="1705" y="15109"/>
                    <a:pt x="1705" y="14369"/>
                  </a:cubicBezTo>
                  <a:cubicBezTo>
                    <a:pt x="1705" y="13309"/>
                    <a:pt x="1383" y="11187"/>
                    <a:pt x="1062" y="9033"/>
                  </a:cubicBezTo>
                  <a:cubicBezTo>
                    <a:pt x="740" y="6880"/>
                    <a:pt x="419" y="4694"/>
                    <a:pt x="419" y="3633"/>
                  </a:cubicBezTo>
                  <a:cubicBezTo>
                    <a:pt x="419" y="2637"/>
                    <a:pt x="869" y="1801"/>
                    <a:pt x="1319" y="1222"/>
                  </a:cubicBezTo>
                  <a:cubicBezTo>
                    <a:pt x="1544" y="933"/>
                    <a:pt x="1769" y="708"/>
                    <a:pt x="1930" y="579"/>
                  </a:cubicBezTo>
                  <a:cubicBezTo>
                    <a:pt x="2026" y="483"/>
                    <a:pt x="2090" y="419"/>
                    <a:pt x="2122" y="386"/>
                  </a:cubicBezTo>
                  <a:lnTo>
                    <a:pt x="2187" y="354"/>
                  </a:lnTo>
                  <a:lnTo>
                    <a:pt x="2219" y="354"/>
                  </a:lnTo>
                  <a:lnTo>
                    <a:pt x="196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64"/>
            <p:cNvSpPr/>
            <p:nvPr/>
          </p:nvSpPr>
          <p:spPr>
            <a:xfrm>
              <a:off x="5006550" y="3155225"/>
              <a:ext cx="124575" cy="303800"/>
            </a:xfrm>
            <a:custGeom>
              <a:rect b="b" l="l" r="r" t="t"/>
              <a:pathLst>
                <a:path extrusionOk="0" h="12152" w="4983">
                  <a:moveTo>
                    <a:pt x="290" y="1"/>
                  </a:moveTo>
                  <a:lnTo>
                    <a:pt x="0" y="322"/>
                  </a:lnTo>
                  <a:cubicBezTo>
                    <a:pt x="33" y="354"/>
                    <a:pt x="1126" y="1383"/>
                    <a:pt x="1126" y="3954"/>
                  </a:cubicBezTo>
                  <a:cubicBezTo>
                    <a:pt x="1126" y="4211"/>
                    <a:pt x="1126" y="4501"/>
                    <a:pt x="1093" y="4790"/>
                  </a:cubicBezTo>
                  <a:cubicBezTo>
                    <a:pt x="1061" y="5208"/>
                    <a:pt x="1061" y="5851"/>
                    <a:pt x="1061" y="6590"/>
                  </a:cubicBezTo>
                  <a:cubicBezTo>
                    <a:pt x="1061" y="8840"/>
                    <a:pt x="1158" y="11894"/>
                    <a:pt x="1158" y="11894"/>
                  </a:cubicBezTo>
                  <a:lnTo>
                    <a:pt x="1190" y="12151"/>
                  </a:lnTo>
                  <a:lnTo>
                    <a:pt x="4983" y="11251"/>
                  </a:lnTo>
                  <a:lnTo>
                    <a:pt x="4886" y="10833"/>
                  </a:lnTo>
                  <a:lnTo>
                    <a:pt x="1597" y="11604"/>
                  </a:lnTo>
                  <a:lnTo>
                    <a:pt x="1597" y="11604"/>
                  </a:lnTo>
                  <a:cubicBezTo>
                    <a:pt x="1585" y="11290"/>
                    <a:pt x="1564" y="10742"/>
                    <a:pt x="1543" y="10062"/>
                  </a:cubicBezTo>
                  <a:cubicBezTo>
                    <a:pt x="1511" y="9033"/>
                    <a:pt x="1479" y="7715"/>
                    <a:pt x="1479" y="6590"/>
                  </a:cubicBezTo>
                  <a:cubicBezTo>
                    <a:pt x="1479" y="5851"/>
                    <a:pt x="1479" y="5208"/>
                    <a:pt x="1511" y="4822"/>
                  </a:cubicBezTo>
                  <a:cubicBezTo>
                    <a:pt x="1543" y="4533"/>
                    <a:pt x="1543" y="4211"/>
                    <a:pt x="1543" y="3954"/>
                  </a:cubicBezTo>
                  <a:cubicBezTo>
                    <a:pt x="1543" y="1190"/>
                    <a:pt x="322" y="33"/>
                    <a:pt x="2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64"/>
            <p:cNvSpPr/>
            <p:nvPr/>
          </p:nvSpPr>
          <p:spPr>
            <a:xfrm>
              <a:off x="5276575" y="3402800"/>
              <a:ext cx="204925" cy="104425"/>
            </a:xfrm>
            <a:custGeom>
              <a:rect b="b" l="l" r="r" t="t"/>
              <a:pathLst>
                <a:path extrusionOk="0" h="4177" w="8197">
                  <a:moveTo>
                    <a:pt x="2607" y="1"/>
                  </a:moveTo>
                  <a:cubicBezTo>
                    <a:pt x="2500" y="1"/>
                    <a:pt x="2401" y="10"/>
                    <a:pt x="2314" y="30"/>
                  </a:cubicBezTo>
                  <a:cubicBezTo>
                    <a:pt x="2154" y="94"/>
                    <a:pt x="1254" y="255"/>
                    <a:pt x="0" y="448"/>
                  </a:cubicBezTo>
                  <a:lnTo>
                    <a:pt x="482" y="2666"/>
                  </a:lnTo>
                  <a:cubicBezTo>
                    <a:pt x="1672" y="2216"/>
                    <a:pt x="2411" y="1927"/>
                    <a:pt x="2411" y="1927"/>
                  </a:cubicBezTo>
                  <a:cubicBezTo>
                    <a:pt x="2411" y="1927"/>
                    <a:pt x="4050" y="3084"/>
                    <a:pt x="4693" y="3084"/>
                  </a:cubicBezTo>
                  <a:cubicBezTo>
                    <a:pt x="5304" y="3052"/>
                    <a:pt x="7072" y="3020"/>
                    <a:pt x="7072" y="3020"/>
                  </a:cubicBezTo>
                  <a:cubicBezTo>
                    <a:pt x="7072" y="3020"/>
                    <a:pt x="7779" y="4177"/>
                    <a:pt x="8004" y="4177"/>
                  </a:cubicBezTo>
                  <a:cubicBezTo>
                    <a:pt x="8197" y="4177"/>
                    <a:pt x="8133" y="3630"/>
                    <a:pt x="8036" y="3213"/>
                  </a:cubicBezTo>
                  <a:cubicBezTo>
                    <a:pt x="7972" y="2795"/>
                    <a:pt x="7586" y="1734"/>
                    <a:pt x="7586" y="1734"/>
                  </a:cubicBezTo>
                  <a:cubicBezTo>
                    <a:pt x="7586" y="1734"/>
                    <a:pt x="5690" y="609"/>
                    <a:pt x="4757" y="416"/>
                  </a:cubicBezTo>
                  <a:cubicBezTo>
                    <a:pt x="4001" y="254"/>
                    <a:pt x="3176" y="1"/>
                    <a:pt x="26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64"/>
            <p:cNvSpPr/>
            <p:nvPr/>
          </p:nvSpPr>
          <p:spPr>
            <a:xfrm>
              <a:off x="5270125" y="3397925"/>
              <a:ext cx="215400" cy="114925"/>
            </a:xfrm>
            <a:custGeom>
              <a:rect b="b" l="l" r="r" t="t"/>
              <a:pathLst>
                <a:path extrusionOk="0" h="4597" w="8616">
                  <a:moveTo>
                    <a:pt x="2894" y="418"/>
                  </a:moveTo>
                  <a:cubicBezTo>
                    <a:pt x="3408" y="418"/>
                    <a:pt x="4212" y="643"/>
                    <a:pt x="4983" y="804"/>
                  </a:cubicBezTo>
                  <a:cubicBezTo>
                    <a:pt x="5401" y="900"/>
                    <a:pt x="6108" y="1222"/>
                    <a:pt x="6687" y="1543"/>
                  </a:cubicBezTo>
                  <a:cubicBezTo>
                    <a:pt x="6976" y="1672"/>
                    <a:pt x="7233" y="1832"/>
                    <a:pt x="7426" y="1929"/>
                  </a:cubicBezTo>
                  <a:cubicBezTo>
                    <a:pt x="7530" y="1998"/>
                    <a:pt x="7615" y="2049"/>
                    <a:pt x="7672" y="2081"/>
                  </a:cubicBezTo>
                  <a:lnTo>
                    <a:pt x="7672" y="2081"/>
                  </a:lnTo>
                  <a:cubicBezTo>
                    <a:pt x="7705" y="2171"/>
                    <a:pt x="7775" y="2363"/>
                    <a:pt x="7844" y="2572"/>
                  </a:cubicBezTo>
                  <a:cubicBezTo>
                    <a:pt x="7941" y="2893"/>
                    <a:pt x="8069" y="3247"/>
                    <a:pt x="8101" y="3440"/>
                  </a:cubicBezTo>
                  <a:cubicBezTo>
                    <a:pt x="8131" y="3646"/>
                    <a:pt x="8160" y="3879"/>
                    <a:pt x="8165" y="4040"/>
                  </a:cubicBezTo>
                  <a:lnTo>
                    <a:pt x="8165" y="4040"/>
                  </a:lnTo>
                  <a:cubicBezTo>
                    <a:pt x="8135" y="4005"/>
                    <a:pt x="8102" y="3966"/>
                    <a:pt x="8069" y="3922"/>
                  </a:cubicBezTo>
                  <a:cubicBezTo>
                    <a:pt x="7941" y="3761"/>
                    <a:pt x="7812" y="3568"/>
                    <a:pt x="7683" y="3408"/>
                  </a:cubicBezTo>
                  <a:cubicBezTo>
                    <a:pt x="7587" y="3215"/>
                    <a:pt x="7490" y="3086"/>
                    <a:pt x="7490" y="3086"/>
                  </a:cubicBezTo>
                  <a:lnTo>
                    <a:pt x="7426" y="2990"/>
                  </a:lnTo>
                  <a:lnTo>
                    <a:pt x="7330" y="2990"/>
                  </a:lnTo>
                  <a:cubicBezTo>
                    <a:pt x="7330" y="2990"/>
                    <a:pt x="5610" y="3052"/>
                    <a:pt x="4946" y="3054"/>
                  </a:cubicBezTo>
                  <a:lnTo>
                    <a:pt x="4946" y="3054"/>
                  </a:lnTo>
                  <a:cubicBezTo>
                    <a:pt x="4817" y="3052"/>
                    <a:pt x="4627" y="2988"/>
                    <a:pt x="4405" y="2893"/>
                  </a:cubicBezTo>
                  <a:cubicBezTo>
                    <a:pt x="4051" y="2732"/>
                    <a:pt x="3633" y="2507"/>
                    <a:pt x="3344" y="2315"/>
                  </a:cubicBezTo>
                  <a:cubicBezTo>
                    <a:pt x="3183" y="2218"/>
                    <a:pt x="3055" y="2122"/>
                    <a:pt x="2958" y="2057"/>
                  </a:cubicBezTo>
                  <a:cubicBezTo>
                    <a:pt x="2862" y="1993"/>
                    <a:pt x="2797" y="1961"/>
                    <a:pt x="2797" y="1961"/>
                  </a:cubicBezTo>
                  <a:lnTo>
                    <a:pt x="2701" y="1897"/>
                  </a:lnTo>
                  <a:lnTo>
                    <a:pt x="2605" y="1929"/>
                  </a:lnTo>
                  <a:cubicBezTo>
                    <a:pt x="2605" y="1929"/>
                    <a:pt x="1936" y="2180"/>
                    <a:pt x="910" y="2577"/>
                  </a:cubicBezTo>
                  <a:lnTo>
                    <a:pt x="910" y="2577"/>
                  </a:lnTo>
                  <a:lnTo>
                    <a:pt x="529" y="821"/>
                  </a:lnTo>
                  <a:lnTo>
                    <a:pt x="529" y="821"/>
                  </a:lnTo>
                  <a:cubicBezTo>
                    <a:pt x="1062" y="716"/>
                    <a:pt x="1500" y="635"/>
                    <a:pt x="1865" y="579"/>
                  </a:cubicBezTo>
                  <a:cubicBezTo>
                    <a:pt x="2251" y="514"/>
                    <a:pt x="2508" y="482"/>
                    <a:pt x="2605" y="450"/>
                  </a:cubicBezTo>
                  <a:cubicBezTo>
                    <a:pt x="2701" y="418"/>
                    <a:pt x="2797" y="418"/>
                    <a:pt x="2894" y="418"/>
                  </a:cubicBezTo>
                  <a:close/>
                  <a:moveTo>
                    <a:pt x="2894" y="0"/>
                  </a:moveTo>
                  <a:cubicBezTo>
                    <a:pt x="2765" y="0"/>
                    <a:pt x="2637" y="0"/>
                    <a:pt x="2508" y="32"/>
                  </a:cubicBezTo>
                  <a:cubicBezTo>
                    <a:pt x="2444" y="32"/>
                    <a:pt x="2187" y="97"/>
                    <a:pt x="1801" y="161"/>
                  </a:cubicBezTo>
                  <a:cubicBezTo>
                    <a:pt x="1383" y="225"/>
                    <a:pt x="837" y="322"/>
                    <a:pt x="226" y="418"/>
                  </a:cubicBezTo>
                  <a:lnTo>
                    <a:pt x="1" y="482"/>
                  </a:lnTo>
                  <a:lnTo>
                    <a:pt x="612" y="3150"/>
                  </a:lnTo>
                  <a:lnTo>
                    <a:pt x="837" y="3054"/>
                  </a:lnTo>
                  <a:cubicBezTo>
                    <a:pt x="1707" y="2715"/>
                    <a:pt x="2341" y="2468"/>
                    <a:pt x="2615" y="2366"/>
                  </a:cubicBezTo>
                  <a:lnTo>
                    <a:pt x="2615" y="2366"/>
                  </a:lnTo>
                  <a:cubicBezTo>
                    <a:pt x="2757" y="2462"/>
                    <a:pt x="3081" y="2677"/>
                    <a:pt x="3440" y="2893"/>
                  </a:cubicBezTo>
                  <a:cubicBezTo>
                    <a:pt x="3697" y="3022"/>
                    <a:pt x="3955" y="3182"/>
                    <a:pt x="4212" y="3279"/>
                  </a:cubicBezTo>
                  <a:cubicBezTo>
                    <a:pt x="4469" y="3408"/>
                    <a:pt x="4726" y="3472"/>
                    <a:pt x="4951" y="3472"/>
                  </a:cubicBezTo>
                  <a:cubicBezTo>
                    <a:pt x="5469" y="3472"/>
                    <a:pt x="6817" y="3449"/>
                    <a:pt x="7216" y="3442"/>
                  </a:cubicBezTo>
                  <a:lnTo>
                    <a:pt x="7216" y="3442"/>
                  </a:lnTo>
                  <a:cubicBezTo>
                    <a:pt x="7291" y="3562"/>
                    <a:pt x="7407" y="3748"/>
                    <a:pt x="7523" y="3922"/>
                  </a:cubicBezTo>
                  <a:cubicBezTo>
                    <a:pt x="7651" y="4083"/>
                    <a:pt x="7748" y="4211"/>
                    <a:pt x="7876" y="4340"/>
                  </a:cubicBezTo>
                  <a:cubicBezTo>
                    <a:pt x="7908" y="4404"/>
                    <a:pt x="7973" y="4468"/>
                    <a:pt x="8037" y="4500"/>
                  </a:cubicBezTo>
                  <a:cubicBezTo>
                    <a:pt x="8069" y="4533"/>
                    <a:pt x="8133" y="4597"/>
                    <a:pt x="8262" y="4597"/>
                  </a:cubicBezTo>
                  <a:cubicBezTo>
                    <a:pt x="8326" y="4597"/>
                    <a:pt x="8391" y="4565"/>
                    <a:pt x="8455" y="4533"/>
                  </a:cubicBezTo>
                  <a:cubicBezTo>
                    <a:pt x="8551" y="4436"/>
                    <a:pt x="8551" y="4372"/>
                    <a:pt x="8583" y="4308"/>
                  </a:cubicBezTo>
                  <a:cubicBezTo>
                    <a:pt x="8583" y="4243"/>
                    <a:pt x="8616" y="4147"/>
                    <a:pt x="8616" y="4083"/>
                  </a:cubicBezTo>
                  <a:cubicBezTo>
                    <a:pt x="8616" y="3858"/>
                    <a:pt x="8551" y="3600"/>
                    <a:pt x="8519" y="3375"/>
                  </a:cubicBezTo>
                  <a:cubicBezTo>
                    <a:pt x="8455" y="3118"/>
                    <a:pt x="8358" y="2765"/>
                    <a:pt x="8262" y="2443"/>
                  </a:cubicBezTo>
                  <a:cubicBezTo>
                    <a:pt x="8133" y="2122"/>
                    <a:pt x="8037" y="1865"/>
                    <a:pt x="8037" y="1865"/>
                  </a:cubicBezTo>
                  <a:lnTo>
                    <a:pt x="8037" y="1800"/>
                  </a:lnTo>
                  <a:lnTo>
                    <a:pt x="7973" y="1768"/>
                  </a:lnTo>
                  <a:cubicBezTo>
                    <a:pt x="7973" y="1768"/>
                    <a:pt x="7490" y="1479"/>
                    <a:pt x="6880" y="1157"/>
                  </a:cubicBezTo>
                  <a:cubicBezTo>
                    <a:pt x="6269" y="836"/>
                    <a:pt x="5562" y="514"/>
                    <a:pt x="5048" y="386"/>
                  </a:cubicBezTo>
                  <a:cubicBezTo>
                    <a:pt x="4308" y="257"/>
                    <a:pt x="3537" y="0"/>
                    <a:pt x="2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64"/>
            <p:cNvSpPr/>
            <p:nvPr/>
          </p:nvSpPr>
          <p:spPr>
            <a:xfrm>
              <a:off x="5526475" y="3239600"/>
              <a:ext cx="90850" cy="322275"/>
            </a:xfrm>
            <a:custGeom>
              <a:rect b="b" l="l" r="r" t="t"/>
              <a:pathLst>
                <a:path extrusionOk="0" h="12891" w="3634">
                  <a:moveTo>
                    <a:pt x="2894" y="1"/>
                  </a:moveTo>
                  <a:lnTo>
                    <a:pt x="1" y="12698"/>
                  </a:lnTo>
                  <a:lnTo>
                    <a:pt x="740" y="12891"/>
                  </a:lnTo>
                  <a:lnTo>
                    <a:pt x="3633" y="194"/>
                  </a:lnTo>
                  <a:lnTo>
                    <a:pt x="28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64"/>
            <p:cNvSpPr/>
            <p:nvPr/>
          </p:nvSpPr>
          <p:spPr>
            <a:xfrm>
              <a:off x="5520050" y="3233175"/>
              <a:ext cx="103700" cy="335125"/>
            </a:xfrm>
            <a:custGeom>
              <a:rect b="b" l="l" r="r" t="t"/>
              <a:pathLst>
                <a:path extrusionOk="0" h="13405" w="4148">
                  <a:moveTo>
                    <a:pt x="3312" y="515"/>
                  </a:moveTo>
                  <a:lnTo>
                    <a:pt x="3633" y="611"/>
                  </a:lnTo>
                  <a:lnTo>
                    <a:pt x="852" y="12873"/>
                  </a:lnTo>
                  <a:lnTo>
                    <a:pt x="852" y="12873"/>
                  </a:lnTo>
                  <a:lnTo>
                    <a:pt x="515" y="12794"/>
                  </a:lnTo>
                  <a:lnTo>
                    <a:pt x="3312" y="515"/>
                  </a:lnTo>
                  <a:close/>
                  <a:moveTo>
                    <a:pt x="2990" y="1"/>
                  </a:moveTo>
                  <a:lnTo>
                    <a:pt x="1" y="13116"/>
                  </a:lnTo>
                  <a:lnTo>
                    <a:pt x="1158" y="13405"/>
                  </a:lnTo>
                  <a:lnTo>
                    <a:pt x="1222" y="13180"/>
                  </a:lnTo>
                  <a:lnTo>
                    <a:pt x="4147" y="290"/>
                  </a:lnTo>
                  <a:lnTo>
                    <a:pt x="29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64"/>
            <p:cNvSpPr/>
            <p:nvPr/>
          </p:nvSpPr>
          <p:spPr>
            <a:xfrm>
              <a:off x="5156825" y="3548200"/>
              <a:ext cx="391375" cy="27350"/>
            </a:xfrm>
            <a:custGeom>
              <a:rect b="b" l="l" r="r" t="t"/>
              <a:pathLst>
                <a:path extrusionOk="0" h="1094" w="15655">
                  <a:moveTo>
                    <a:pt x="15623" y="0"/>
                  </a:moveTo>
                  <a:lnTo>
                    <a:pt x="0" y="322"/>
                  </a:lnTo>
                  <a:lnTo>
                    <a:pt x="33" y="1093"/>
                  </a:lnTo>
                  <a:lnTo>
                    <a:pt x="15655" y="772"/>
                  </a:lnTo>
                  <a:lnTo>
                    <a:pt x="156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64"/>
            <p:cNvSpPr/>
            <p:nvPr/>
          </p:nvSpPr>
          <p:spPr>
            <a:xfrm>
              <a:off x="5152000" y="3542575"/>
              <a:ext cx="401025" cy="38600"/>
            </a:xfrm>
            <a:custGeom>
              <a:rect b="b" l="l" r="r" t="t"/>
              <a:pathLst>
                <a:path extrusionOk="0" h="1544" w="16041">
                  <a:moveTo>
                    <a:pt x="15623" y="418"/>
                  </a:moveTo>
                  <a:lnTo>
                    <a:pt x="15623" y="776"/>
                  </a:lnTo>
                  <a:lnTo>
                    <a:pt x="15623" y="776"/>
                  </a:lnTo>
                  <a:lnTo>
                    <a:pt x="418" y="1125"/>
                  </a:lnTo>
                  <a:lnTo>
                    <a:pt x="418" y="772"/>
                  </a:lnTo>
                  <a:lnTo>
                    <a:pt x="15623" y="418"/>
                  </a:lnTo>
                  <a:close/>
                  <a:moveTo>
                    <a:pt x="16041" y="0"/>
                  </a:moveTo>
                  <a:lnTo>
                    <a:pt x="1" y="354"/>
                  </a:lnTo>
                  <a:lnTo>
                    <a:pt x="1" y="1543"/>
                  </a:lnTo>
                  <a:lnTo>
                    <a:pt x="16041" y="1190"/>
                  </a:lnTo>
                  <a:lnTo>
                    <a:pt x="16041" y="965"/>
                  </a:lnTo>
                  <a:lnTo>
                    <a:pt x="16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64"/>
            <p:cNvSpPr/>
            <p:nvPr/>
          </p:nvSpPr>
          <p:spPr>
            <a:xfrm>
              <a:off x="5553000" y="2925400"/>
              <a:ext cx="167175" cy="190475"/>
            </a:xfrm>
            <a:custGeom>
              <a:rect b="b" l="l" r="r" t="t"/>
              <a:pathLst>
                <a:path extrusionOk="0" h="7619" w="6687">
                  <a:moveTo>
                    <a:pt x="1" y="0"/>
                  </a:moveTo>
                  <a:lnTo>
                    <a:pt x="3344" y="7618"/>
                  </a:lnTo>
                  <a:lnTo>
                    <a:pt x="66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64"/>
            <p:cNvSpPr/>
            <p:nvPr/>
          </p:nvSpPr>
          <p:spPr>
            <a:xfrm>
              <a:off x="2940475" y="4391175"/>
              <a:ext cx="989275" cy="520775"/>
            </a:xfrm>
            <a:custGeom>
              <a:rect b="b" l="l" r="r" t="t"/>
              <a:pathLst>
                <a:path extrusionOk="0" h="20831" w="39571">
                  <a:moveTo>
                    <a:pt x="4565" y="1"/>
                  </a:moveTo>
                  <a:lnTo>
                    <a:pt x="4565" y="10094"/>
                  </a:lnTo>
                  <a:cubicBezTo>
                    <a:pt x="4565" y="13405"/>
                    <a:pt x="3440" y="16619"/>
                    <a:pt x="1350" y="19191"/>
                  </a:cubicBezTo>
                  <a:lnTo>
                    <a:pt x="0" y="20830"/>
                  </a:lnTo>
                  <a:lnTo>
                    <a:pt x="39570" y="20830"/>
                  </a:lnTo>
                  <a:lnTo>
                    <a:pt x="38220" y="19191"/>
                  </a:lnTo>
                  <a:cubicBezTo>
                    <a:pt x="36131" y="16619"/>
                    <a:pt x="35006" y="13405"/>
                    <a:pt x="35006" y="10094"/>
                  </a:cubicBezTo>
                  <a:lnTo>
                    <a:pt x="350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64"/>
            <p:cNvSpPr/>
            <p:nvPr/>
          </p:nvSpPr>
          <p:spPr>
            <a:xfrm>
              <a:off x="3007975" y="4124375"/>
              <a:ext cx="854250" cy="429975"/>
            </a:xfrm>
            <a:custGeom>
              <a:rect b="b" l="l" r="r" t="t"/>
              <a:pathLst>
                <a:path extrusionOk="0" h="17199" w="34170">
                  <a:moveTo>
                    <a:pt x="1865" y="1"/>
                  </a:moveTo>
                  <a:lnTo>
                    <a:pt x="1865" y="8294"/>
                  </a:lnTo>
                  <a:lnTo>
                    <a:pt x="1865" y="10126"/>
                  </a:lnTo>
                  <a:cubicBezTo>
                    <a:pt x="1865" y="12601"/>
                    <a:pt x="1222" y="15044"/>
                    <a:pt x="0" y="17198"/>
                  </a:cubicBezTo>
                  <a:lnTo>
                    <a:pt x="34170" y="17198"/>
                  </a:lnTo>
                  <a:cubicBezTo>
                    <a:pt x="32948" y="15044"/>
                    <a:pt x="32306" y="12601"/>
                    <a:pt x="32306" y="10126"/>
                  </a:cubicBezTo>
                  <a:lnTo>
                    <a:pt x="32306" y="8294"/>
                  </a:lnTo>
                  <a:lnTo>
                    <a:pt x="323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64"/>
            <p:cNvSpPr/>
            <p:nvPr/>
          </p:nvSpPr>
          <p:spPr>
            <a:xfrm>
              <a:off x="2934850" y="4385550"/>
              <a:ext cx="1000525" cy="532025"/>
            </a:xfrm>
            <a:custGeom>
              <a:rect b="b" l="l" r="r" t="t"/>
              <a:pathLst>
                <a:path extrusionOk="0" h="21281" w="40021">
                  <a:moveTo>
                    <a:pt x="35006" y="419"/>
                  </a:moveTo>
                  <a:lnTo>
                    <a:pt x="35006" y="10319"/>
                  </a:lnTo>
                  <a:cubicBezTo>
                    <a:pt x="35006" y="13662"/>
                    <a:pt x="36163" y="16941"/>
                    <a:pt x="38284" y="19545"/>
                  </a:cubicBezTo>
                  <a:lnTo>
                    <a:pt x="39345" y="20863"/>
                  </a:lnTo>
                  <a:lnTo>
                    <a:pt x="675" y="20863"/>
                  </a:lnTo>
                  <a:lnTo>
                    <a:pt x="1736" y="19545"/>
                  </a:lnTo>
                  <a:cubicBezTo>
                    <a:pt x="3858" y="16941"/>
                    <a:pt x="5015" y="13662"/>
                    <a:pt x="5015" y="10319"/>
                  </a:cubicBezTo>
                  <a:lnTo>
                    <a:pt x="5015" y="419"/>
                  </a:lnTo>
                  <a:close/>
                  <a:moveTo>
                    <a:pt x="4790" y="1"/>
                  </a:moveTo>
                  <a:cubicBezTo>
                    <a:pt x="4725" y="1"/>
                    <a:pt x="4693" y="33"/>
                    <a:pt x="4661" y="65"/>
                  </a:cubicBezTo>
                  <a:cubicBezTo>
                    <a:pt x="4597" y="97"/>
                    <a:pt x="4597" y="161"/>
                    <a:pt x="4597" y="226"/>
                  </a:cubicBezTo>
                  <a:lnTo>
                    <a:pt x="4597" y="10319"/>
                  </a:lnTo>
                  <a:cubicBezTo>
                    <a:pt x="4597" y="13566"/>
                    <a:pt x="3472" y="16748"/>
                    <a:pt x="1415" y="19287"/>
                  </a:cubicBezTo>
                  <a:lnTo>
                    <a:pt x="65" y="20927"/>
                  </a:lnTo>
                  <a:cubicBezTo>
                    <a:pt x="0" y="20991"/>
                    <a:pt x="0" y="21088"/>
                    <a:pt x="32" y="21152"/>
                  </a:cubicBezTo>
                  <a:cubicBezTo>
                    <a:pt x="65" y="21216"/>
                    <a:pt x="161" y="21280"/>
                    <a:pt x="225" y="21280"/>
                  </a:cubicBezTo>
                  <a:lnTo>
                    <a:pt x="39795" y="21280"/>
                  </a:lnTo>
                  <a:cubicBezTo>
                    <a:pt x="39859" y="21280"/>
                    <a:pt x="39956" y="21216"/>
                    <a:pt x="39988" y="21152"/>
                  </a:cubicBezTo>
                  <a:cubicBezTo>
                    <a:pt x="40020" y="21088"/>
                    <a:pt x="39988" y="20991"/>
                    <a:pt x="39956" y="20927"/>
                  </a:cubicBezTo>
                  <a:lnTo>
                    <a:pt x="38606" y="19287"/>
                  </a:lnTo>
                  <a:cubicBezTo>
                    <a:pt x="36548" y="16748"/>
                    <a:pt x="35423" y="13566"/>
                    <a:pt x="35423" y="10319"/>
                  </a:cubicBezTo>
                  <a:lnTo>
                    <a:pt x="35423" y="226"/>
                  </a:lnTo>
                  <a:cubicBezTo>
                    <a:pt x="35423" y="161"/>
                    <a:pt x="35423" y="97"/>
                    <a:pt x="35359" y="65"/>
                  </a:cubicBezTo>
                  <a:cubicBezTo>
                    <a:pt x="35327" y="33"/>
                    <a:pt x="35263" y="1"/>
                    <a:pt x="35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64"/>
            <p:cNvSpPr/>
            <p:nvPr/>
          </p:nvSpPr>
          <p:spPr>
            <a:xfrm>
              <a:off x="1906225" y="2226250"/>
              <a:ext cx="3057750" cy="2244525"/>
            </a:xfrm>
            <a:custGeom>
              <a:rect b="b" l="l" r="r" t="t"/>
              <a:pathLst>
                <a:path extrusionOk="0" h="89781" w="122310">
                  <a:moveTo>
                    <a:pt x="4565" y="0"/>
                  </a:moveTo>
                  <a:cubicBezTo>
                    <a:pt x="2058" y="0"/>
                    <a:pt x="0" y="2026"/>
                    <a:pt x="0" y="4533"/>
                  </a:cubicBezTo>
                  <a:lnTo>
                    <a:pt x="0" y="85216"/>
                  </a:lnTo>
                  <a:cubicBezTo>
                    <a:pt x="0" y="87755"/>
                    <a:pt x="2058" y="89780"/>
                    <a:pt x="4565" y="89780"/>
                  </a:cubicBezTo>
                  <a:lnTo>
                    <a:pt x="117745" y="89780"/>
                  </a:lnTo>
                  <a:cubicBezTo>
                    <a:pt x="120253" y="89780"/>
                    <a:pt x="122310" y="87755"/>
                    <a:pt x="122310" y="85216"/>
                  </a:cubicBezTo>
                  <a:lnTo>
                    <a:pt x="122310" y="4533"/>
                  </a:lnTo>
                  <a:cubicBezTo>
                    <a:pt x="122310" y="2026"/>
                    <a:pt x="120253" y="0"/>
                    <a:pt x="1177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64"/>
            <p:cNvSpPr/>
            <p:nvPr/>
          </p:nvSpPr>
          <p:spPr>
            <a:xfrm>
              <a:off x="1901400" y="2220625"/>
              <a:ext cx="3067400" cy="2254950"/>
            </a:xfrm>
            <a:custGeom>
              <a:rect b="b" l="l" r="r" t="t"/>
              <a:pathLst>
                <a:path extrusionOk="0" h="90198" w="122696">
                  <a:moveTo>
                    <a:pt x="117938" y="418"/>
                  </a:moveTo>
                  <a:cubicBezTo>
                    <a:pt x="119128" y="418"/>
                    <a:pt x="120221" y="901"/>
                    <a:pt x="120992" y="1704"/>
                  </a:cubicBezTo>
                  <a:cubicBezTo>
                    <a:pt x="121796" y="2476"/>
                    <a:pt x="122278" y="3569"/>
                    <a:pt x="122278" y="4758"/>
                  </a:cubicBezTo>
                  <a:lnTo>
                    <a:pt x="122278" y="85441"/>
                  </a:lnTo>
                  <a:cubicBezTo>
                    <a:pt x="122278" y="86662"/>
                    <a:pt x="121796" y="87723"/>
                    <a:pt x="120992" y="88526"/>
                  </a:cubicBezTo>
                  <a:cubicBezTo>
                    <a:pt x="120221" y="89298"/>
                    <a:pt x="119128" y="89780"/>
                    <a:pt x="117938" y="89780"/>
                  </a:cubicBezTo>
                  <a:lnTo>
                    <a:pt x="4758" y="89780"/>
                  </a:lnTo>
                  <a:cubicBezTo>
                    <a:pt x="3569" y="89780"/>
                    <a:pt x="2476" y="89298"/>
                    <a:pt x="1672" y="88526"/>
                  </a:cubicBezTo>
                  <a:cubicBezTo>
                    <a:pt x="901" y="87723"/>
                    <a:pt x="418" y="86662"/>
                    <a:pt x="418" y="85441"/>
                  </a:cubicBezTo>
                  <a:lnTo>
                    <a:pt x="418" y="4758"/>
                  </a:lnTo>
                  <a:cubicBezTo>
                    <a:pt x="418" y="3569"/>
                    <a:pt x="901" y="2476"/>
                    <a:pt x="1672" y="1704"/>
                  </a:cubicBezTo>
                  <a:cubicBezTo>
                    <a:pt x="2476" y="901"/>
                    <a:pt x="3569" y="418"/>
                    <a:pt x="4758" y="418"/>
                  </a:cubicBezTo>
                  <a:close/>
                  <a:moveTo>
                    <a:pt x="4758" y="0"/>
                  </a:moveTo>
                  <a:cubicBezTo>
                    <a:pt x="2122" y="0"/>
                    <a:pt x="1" y="2122"/>
                    <a:pt x="1" y="4758"/>
                  </a:cubicBezTo>
                  <a:lnTo>
                    <a:pt x="1" y="85441"/>
                  </a:lnTo>
                  <a:cubicBezTo>
                    <a:pt x="1" y="88076"/>
                    <a:pt x="2122" y="90198"/>
                    <a:pt x="4758" y="90198"/>
                  </a:cubicBezTo>
                  <a:lnTo>
                    <a:pt x="117938" y="90198"/>
                  </a:lnTo>
                  <a:cubicBezTo>
                    <a:pt x="120574" y="90198"/>
                    <a:pt x="122696" y="88076"/>
                    <a:pt x="122696" y="85441"/>
                  </a:cubicBezTo>
                  <a:lnTo>
                    <a:pt x="122696" y="4758"/>
                  </a:lnTo>
                  <a:cubicBezTo>
                    <a:pt x="122696" y="2122"/>
                    <a:pt x="120574" y="0"/>
                    <a:pt x="117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64"/>
            <p:cNvSpPr/>
            <p:nvPr/>
          </p:nvSpPr>
          <p:spPr>
            <a:xfrm>
              <a:off x="1906225" y="4121975"/>
              <a:ext cx="3057750" cy="348800"/>
            </a:xfrm>
            <a:custGeom>
              <a:rect b="b" l="l" r="r" t="t"/>
              <a:pathLst>
                <a:path extrusionOk="0" h="13952" w="122310">
                  <a:moveTo>
                    <a:pt x="0" y="0"/>
                  </a:moveTo>
                  <a:lnTo>
                    <a:pt x="0" y="9387"/>
                  </a:lnTo>
                  <a:cubicBezTo>
                    <a:pt x="0" y="11926"/>
                    <a:pt x="2058" y="13951"/>
                    <a:pt x="4565" y="13951"/>
                  </a:cubicBezTo>
                  <a:lnTo>
                    <a:pt x="117745" y="13951"/>
                  </a:lnTo>
                  <a:cubicBezTo>
                    <a:pt x="120253" y="13951"/>
                    <a:pt x="122310" y="11926"/>
                    <a:pt x="122310" y="9387"/>
                  </a:cubicBezTo>
                  <a:lnTo>
                    <a:pt x="1223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64"/>
            <p:cNvSpPr/>
            <p:nvPr/>
          </p:nvSpPr>
          <p:spPr>
            <a:xfrm>
              <a:off x="1901400" y="4116350"/>
              <a:ext cx="3067400" cy="359225"/>
            </a:xfrm>
            <a:custGeom>
              <a:rect b="b" l="l" r="r" t="t"/>
              <a:pathLst>
                <a:path extrusionOk="0" h="14369" w="122696">
                  <a:moveTo>
                    <a:pt x="122278" y="418"/>
                  </a:moveTo>
                  <a:lnTo>
                    <a:pt x="122278" y="9612"/>
                  </a:lnTo>
                  <a:cubicBezTo>
                    <a:pt x="122278" y="10833"/>
                    <a:pt x="121796" y="11894"/>
                    <a:pt x="120992" y="12697"/>
                  </a:cubicBezTo>
                  <a:cubicBezTo>
                    <a:pt x="120221" y="13469"/>
                    <a:pt x="119128" y="13951"/>
                    <a:pt x="117938" y="13951"/>
                  </a:cubicBezTo>
                  <a:lnTo>
                    <a:pt x="4758" y="13951"/>
                  </a:lnTo>
                  <a:cubicBezTo>
                    <a:pt x="3569" y="13951"/>
                    <a:pt x="2476" y="13469"/>
                    <a:pt x="1672" y="12697"/>
                  </a:cubicBezTo>
                  <a:cubicBezTo>
                    <a:pt x="901" y="11894"/>
                    <a:pt x="418" y="10833"/>
                    <a:pt x="418" y="9612"/>
                  </a:cubicBezTo>
                  <a:lnTo>
                    <a:pt x="418" y="418"/>
                  </a:lnTo>
                  <a:close/>
                  <a:moveTo>
                    <a:pt x="193" y="0"/>
                  </a:moveTo>
                  <a:cubicBezTo>
                    <a:pt x="161" y="0"/>
                    <a:pt x="97" y="33"/>
                    <a:pt x="65" y="65"/>
                  </a:cubicBezTo>
                  <a:cubicBezTo>
                    <a:pt x="1" y="97"/>
                    <a:pt x="1" y="161"/>
                    <a:pt x="1" y="225"/>
                  </a:cubicBezTo>
                  <a:lnTo>
                    <a:pt x="1" y="9612"/>
                  </a:lnTo>
                  <a:cubicBezTo>
                    <a:pt x="1" y="12247"/>
                    <a:pt x="2122" y="14369"/>
                    <a:pt x="4758" y="14369"/>
                  </a:cubicBezTo>
                  <a:lnTo>
                    <a:pt x="117938" y="14369"/>
                  </a:lnTo>
                  <a:cubicBezTo>
                    <a:pt x="120574" y="14369"/>
                    <a:pt x="122696" y="12247"/>
                    <a:pt x="122696" y="9612"/>
                  </a:cubicBezTo>
                  <a:lnTo>
                    <a:pt x="122696" y="225"/>
                  </a:lnTo>
                  <a:cubicBezTo>
                    <a:pt x="122696" y="161"/>
                    <a:pt x="122664" y="97"/>
                    <a:pt x="122631" y="65"/>
                  </a:cubicBezTo>
                  <a:cubicBezTo>
                    <a:pt x="122599" y="33"/>
                    <a:pt x="122535" y="0"/>
                    <a:pt x="122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64"/>
            <p:cNvSpPr/>
            <p:nvPr/>
          </p:nvSpPr>
          <p:spPr>
            <a:xfrm>
              <a:off x="2060525" y="2365275"/>
              <a:ext cx="2749175" cy="1586350"/>
            </a:xfrm>
            <a:custGeom>
              <a:rect b="b" l="l" r="r" t="t"/>
              <a:pathLst>
                <a:path extrusionOk="0" h="63454" w="109967">
                  <a:moveTo>
                    <a:pt x="0" y="0"/>
                  </a:moveTo>
                  <a:lnTo>
                    <a:pt x="0" y="63454"/>
                  </a:lnTo>
                  <a:lnTo>
                    <a:pt x="109966" y="63454"/>
                  </a:lnTo>
                  <a:lnTo>
                    <a:pt x="1099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64"/>
            <p:cNvSpPr/>
            <p:nvPr/>
          </p:nvSpPr>
          <p:spPr>
            <a:xfrm>
              <a:off x="2054900" y="2360450"/>
              <a:ext cx="2760425" cy="1596000"/>
            </a:xfrm>
            <a:custGeom>
              <a:rect b="b" l="l" r="r" t="t"/>
              <a:pathLst>
                <a:path extrusionOk="0" h="63840" w="110417">
                  <a:moveTo>
                    <a:pt x="109998" y="419"/>
                  </a:moveTo>
                  <a:lnTo>
                    <a:pt x="109998" y="63422"/>
                  </a:lnTo>
                  <a:lnTo>
                    <a:pt x="418" y="63422"/>
                  </a:lnTo>
                  <a:lnTo>
                    <a:pt x="418" y="419"/>
                  </a:lnTo>
                  <a:close/>
                  <a:moveTo>
                    <a:pt x="225" y="1"/>
                  </a:moveTo>
                  <a:cubicBezTo>
                    <a:pt x="161" y="1"/>
                    <a:pt x="97" y="1"/>
                    <a:pt x="64" y="65"/>
                  </a:cubicBezTo>
                  <a:cubicBezTo>
                    <a:pt x="32" y="97"/>
                    <a:pt x="0" y="161"/>
                    <a:pt x="0" y="193"/>
                  </a:cubicBezTo>
                  <a:lnTo>
                    <a:pt x="0" y="63647"/>
                  </a:lnTo>
                  <a:cubicBezTo>
                    <a:pt x="0" y="63711"/>
                    <a:pt x="32" y="63743"/>
                    <a:pt x="64" y="63775"/>
                  </a:cubicBezTo>
                  <a:cubicBezTo>
                    <a:pt x="97" y="63840"/>
                    <a:pt x="161" y="63840"/>
                    <a:pt x="225" y="63840"/>
                  </a:cubicBezTo>
                  <a:lnTo>
                    <a:pt x="110191" y="63840"/>
                  </a:lnTo>
                  <a:cubicBezTo>
                    <a:pt x="110255" y="63840"/>
                    <a:pt x="110320" y="63840"/>
                    <a:pt x="110352" y="63775"/>
                  </a:cubicBezTo>
                  <a:cubicBezTo>
                    <a:pt x="110384" y="63743"/>
                    <a:pt x="110416" y="63711"/>
                    <a:pt x="110416" y="63647"/>
                  </a:cubicBezTo>
                  <a:lnTo>
                    <a:pt x="110416" y="193"/>
                  </a:lnTo>
                  <a:cubicBezTo>
                    <a:pt x="110416" y="161"/>
                    <a:pt x="110384" y="97"/>
                    <a:pt x="110352" y="65"/>
                  </a:cubicBezTo>
                  <a:cubicBezTo>
                    <a:pt x="110320" y="1"/>
                    <a:pt x="110255" y="1"/>
                    <a:pt x="110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64"/>
            <p:cNvSpPr/>
            <p:nvPr/>
          </p:nvSpPr>
          <p:spPr>
            <a:xfrm>
              <a:off x="2940475" y="4911925"/>
              <a:ext cx="989275" cy="45025"/>
            </a:xfrm>
            <a:custGeom>
              <a:rect b="b" l="l" r="r" t="t"/>
              <a:pathLst>
                <a:path extrusionOk="0" h="1801" w="39571">
                  <a:moveTo>
                    <a:pt x="0" y="0"/>
                  </a:moveTo>
                  <a:lnTo>
                    <a:pt x="0" y="1801"/>
                  </a:lnTo>
                  <a:lnTo>
                    <a:pt x="39570" y="1801"/>
                  </a:lnTo>
                  <a:lnTo>
                    <a:pt x="3957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64"/>
            <p:cNvSpPr/>
            <p:nvPr/>
          </p:nvSpPr>
          <p:spPr>
            <a:xfrm>
              <a:off x="2935650" y="4907100"/>
              <a:ext cx="999725" cy="55475"/>
            </a:xfrm>
            <a:custGeom>
              <a:rect b="b" l="l" r="r" t="t"/>
              <a:pathLst>
                <a:path extrusionOk="0" h="2219" w="39989">
                  <a:moveTo>
                    <a:pt x="39538" y="418"/>
                  </a:moveTo>
                  <a:lnTo>
                    <a:pt x="39538" y="1801"/>
                  </a:lnTo>
                  <a:lnTo>
                    <a:pt x="418" y="1801"/>
                  </a:lnTo>
                  <a:lnTo>
                    <a:pt x="418" y="418"/>
                  </a:lnTo>
                  <a:close/>
                  <a:moveTo>
                    <a:pt x="193" y="1"/>
                  </a:moveTo>
                  <a:cubicBezTo>
                    <a:pt x="129" y="1"/>
                    <a:pt x="97" y="1"/>
                    <a:pt x="65" y="65"/>
                  </a:cubicBezTo>
                  <a:cubicBezTo>
                    <a:pt x="0" y="97"/>
                    <a:pt x="0" y="161"/>
                    <a:pt x="0" y="193"/>
                  </a:cubicBezTo>
                  <a:lnTo>
                    <a:pt x="0" y="1994"/>
                  </a:lnTo>
                  <a:cubicBezTo>
                    <a:pt x="0" y="2058"/>
                    <a:pt x="0" y="2122"/>
                    <a:pt x="65" y="2154"/>
                  </a:cubicBezTo>
                  <a:cubicBezTo>
                    <a:pt x="97" y="2186"/>
                    <a:pt x="129" y="2219"/>
                    <a:pt x="193" y="2219"/>
                  </a:cubicBezTo>
                  <a:lnTo>
                    <a:pt x="39763" y="2219"/>
                  </a:lnTo>
                  <a:cubicBezTo>
                    <a:pt x="39827" y="2219"/>
                    <a:pt x="39859" y="2186"/>
                    <a:pt x="39924" y="2154"/>
                  </a:cubicBezTo>
                  <a:cubicBezTo>
                    <a:pt x="39956" y="2122"/>
                    <a:pt x="39988" y="2058"/>
                    <a:pt x="39988" y="1994"/>
                  </a:cubicBezTo>
                  <a:lnTo>
                    <a:pt x="39988" y="193"/>
                  </a:lnTo>
                  <a:cubicBezTo>
                    <a:pt x="39988" y="161"/>
                    <a:pt x="39956" y="97"/>
                    <a:pt x="39924" y="65"/>
                  </a:cubicBezTo>
                  <a:cubicBezTo>
                    <a:pt x="39859" y="1"/>
                    <a:pt x="39827" y="1"/>
                    <a:pt x="397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64"/>
            <p:cNvSpPr/>
            <p:nvPr/>
          </p:nvSpPr>
          <p:spPr>
            <a:xfrm>
              <a:off x="2383575" y="2497075"/>
              <a:ext cx="147875" cy="199325"/>
            </a:xfrm>
            <a:custGeom>
              <a:rect b="b" l="l" r="r" t="t"/>
              <a:pathLst>
                <a:path extrusionOk="0" h="7973" w="5915">
                  <a:moveTo>
                    <a:pt x="0" y="0"/>
                  </a:moveTo>
                  <a:lnTo>
                    <a:pt x="3954" y="7972"/>
                  </a:lnTo>
                  <a:lnTo>
                    <a:pt x="5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64"/>
            <p:cNvSpPr/>
            <p:nvPr/>
          </p:nvSpPr>
          <p:spPr>
            <a:xfrm>
              <a:off x="2377950" y="2491450"/>
              <a:ext cx="159125" cy="209975"/>
            </a:xfrm>
            <a:custGeom>
              <a:rect b="b" l="l" r="r" t="t"/>
              <a:pathLst>
                <a:path extrusionOk="0" h="8399" w="6365">
                  <a:moveTo>
                    <a:pt x="5883" y="418"/>
                  </a:moveTo>
                  <a:lnTo>
                    <a:pt x="4119" y="7593"/>
                  </a:lnTo>
                  <a:lnTo>
                    <a:pt x="4119" y="7593"/>
                  </a:lnTo>
                  <a:lnTo>
                    <a:pt x="547" y="418"/>
                  </a:lnTo>
                  <a:close/>
                  <a:moveTo>
                    <a:pt x="225" y="0"/>
                  </a:moveTo>
                  <a:cubicBezTo>
                    <a:pt x="129" y="0"/>
                    <a:pt x="65" y="32"/>
                    <a:pt x="32" y="97"/>
                  </a:cubicBezTo>
                  <a:cubicBezTo>
                    <a:pt x="0" y="161"/>
                    <a:pt x="0" y="257"/>
                    <a:pt x="32" y="322"/>
                  </a:cubicBezTo>
                  <a:lnTo>
                    <a:pt x="4018" y="8293"/>
                  </a:lnTo>
                  <a:cubicBezTo>
                    <a:pt x="4045" y="8346"/>
                    <a:pt x="4092" y="8398"/>
                    <a:pt x="4161" y="8398"/>
                  </a:cubicBezTo>
                  <a:cubicBezTo>
                    <a:pt x="4177" y="8398"/>
                    <a:pt x="4193" y="8396"/>
                    <a:pt x="4211" y="8390"/>
                  </a:cubicBezTo>
                  <a:cubicBezTo>
                    <a:pt x="4308" y="8390"/>
                    <a:pt x="4372" y="8326"/>
                    <a:pt x="4404" y="8229"/>
                  </a:cubicBezTo>
                  <a:lnTo>
                    <a:pt x="6365" y="257"/>
                  </a:lnTo>
                  <a:cubicBezTo>
                    <a:pt x="6365" y="193"/>
                    <a:pt x="6365" y="129"/>
                    <a:pt x="6333" y="97"/>
                  </a:cubicBezTo>
                  <a:cubicBezTo>
                    <a:pt x="6268" y="32"/>
                    <a:pt x="6204" y="0"/>
                    <a:pt x="6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64"/>
            <p:cNvSpPr/>
            <p:nvPr/>
          </p:nvSpPr>
          <p:spPr>
            <a:xfrm>
              <a:off x="2398825" y="2504300"/>
              <a:ext cx="94875" cy="192100"/>
            </a:xfrm>
            <a:custGeom>
              <a:rect b="b" l="l" r="r" t="t"/>
              <a:pathLst>
                <a:path extrusionOk="0" h="7684" w="3795">
                  <a:moveTo>
                    <a:pt x="1" y="0"/>
                  </a:moveTo>
                  <a:lnTo>
                    <a:pt x="3344" y="7683"/>
                  </a:lnTo>
                  <a:lnTo>
                    <a:pt x="37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64"/>
            <p:cNvSpPr/>
            <p:nvPr/>
          </p:nvSpPr>
          <p:spPr>
            <a:xfrm>
              <a:off x="2393200" y="2499475"/>
              <a:ext cx="106125" cy="201950"/>
            </a:xfrm>
            <a:custGeom>
              <a:rect b="b" l="l" r="r" t="t"/>
              <a:pathLst>
                <a:path extrusionOk="0" h="8078" w="4245">
                  <a:moveTo>
                    <a:pt x="3794" y="419"/>
                  </a:moveTo>
                  <a:lnTo>
                    <a:pt x="3427" y="6947"/>
                  </a:lnTo>
                  <a:lnTo>
                    <a:pt x="547" y="419"/>
                  </a:lnTo>
                  <a:close/>
                  <a:moveTo>
                    <a:pt x="226" y="1"/>
                  </a:moveTo>
                  <a:cubicBezTo>
                    <a:pt x="162" y="1"/>
                    <a:pt x="97" y="33"/>
                    <a:pt x="65" y="97"/>
                  </a:cubicBezTo>
                  <a:cubicBezTo>
                    <a:pt x="33" y="129"/>
                    <a:pt x="1" y="226"/>
                    <a:pt x="33" y="290"/>
                  </a:cubicBezTo>
                  <a:lnTo>
                    <a:pt x="3376" y="7940"/>
                  </a:lnTo>
                  <a:cubicBezTo>
                    <a:pt x="3429" y="8020"/>
                    <a:pt x="3504" y="8077"/>
                    <a:pt x="3582" y="8077"/>
                  </a:cubicBezTo>
                  <a:cubicBezTo>
                    <a:pt x="3599" y="8077"/>
                    <a:pt x="3616" y="8075"/>
                    <a:pt x="3633" y="8069"/>
                  </a:cubicBezTo>
                  <a:cubicBezTo>
                    <a:pt x="3730" y="8069"/>
                    <a:pt x="3794" y="7972"/>
                    <a:pt x="3794" y="7876"/>
                  </a:cubicBezTo>
                  <a:lnTo>
                    <a:pt x="4244" y="226"/>
                  </a:lnTo>
                  <a:cubicBezTo>
                    <a:pt x="4244" y="161"/>
                    <a:pt x="4212" y="97"/>
                    <a:pt x="4180" y="65"/>
                  </a:cubicBezTo>
                  <a:cubicBezTo>
                    <a:pt x="4148" y="1"/>
                    <a:pt x="4083" y="1"/>
                    <a:pt x="40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64"/>
            <p:cNvSpPr/>
            <p:nvPr/>
          </p:nvSpPr>
          <p:spPr>
            <a:xfrm>
              <a:off x="2377950" y="2489825"/>
              <a:ext cx="104475" cy="206575"/>
            </a:xfrm>
            <a:custGeom>
              <a:rect b="b" l="l" r="r" t="t"/>
              <a:pathLst>
                <a:path extrusionOk="0" h="8263" w="4179">
                  <a:moveTo>
                    <a:pt x="0" y="1"/>
                  </a:moveTo>
                  <a:lnTo>
                    <a:pt x="4179" y="8262"/>
                  </a:lnTo>
                  <a:lnTo>
                    <a:pt x="37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64"/>
            <p:cNvSpPr/>
            <p:nvPr/>
          </p:nvSpPr>
          <p:spPr>
            <a:xfrm>
              <a:off x="2372325" y="2484200"/>
              <a:ext cx="115725" cy="217225"/>
            </a:xfrm>
            <a:custGeom>
              <a:rect b="b" l="l" r="r" t="t"/>
              <a:pathLst>
                <a:path extrusionOk="0" h="8689" w="4629">
                  <a:moveTo>
                    <a:pt x="3825" y="419"/>
                  </a:moveTo>
                  <a:lnTo>
                    <a:pt x="4166" y="7535"/>
                  </a:lnTo>
                  <a:lnTo>
                    <a:pt x="579" y="419"/>
                  </a:lnTo>
                  <a:close/>
                  <a:moveTo>
                    <a:pt x="225" y="1"/>
                  </a:moveTo>
                  <a:cubicBezTo>
                    <a:pt x="161" y="1"/>
                    <a:pt x="97" y="33"/>
                    <a:pt x="64" y="97"/>
                  </a:cubicBezTo>
                  <a:cubicBezTo>
                    <a:pt x="0" y="162"/>
                    <a:pt x="0" y="258"/>
                    <a:pt x="32" y="322"/>
                  </a:cubicBezTo>
                  <a:lnTo>
                    <a:pt x="4243" y="8583"/>
                  </a:lnTo>
                  <a:cubicBezTo>
                    <a:pt x="4270" y="8636"/>
                    <a:pt x="4339" y="8688"/>
                    <a:pt x="4416" y="8688"/>
                  </a:cubicBezTo>
                  <a:cubicBezTo>
                    <a:pt x="4433" y="8688"/>
                    <a:pt x="4451" y="8686"/>
                    <a:pt x="4468" y="8680"/>
                  </a:cubicBezTo>
                  <a:cubicBezTo>
                    <a:pt x="4565" y="8648"/>
                    <a:pt x="4629" y="8551"/>
                    <a:pt x="4629" y="8455"/>
                  </a:cubicBezTo>
                  <a:lnTo>
                    <a:pt x="4211" y="194"/>
                  </a:lnTo>
                  <a:cubicBezTo>
                    <a:pt x="4211" y="97"/>
                    <a:pt x="4115" y="1"/>
                    <a:pt x="40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64"/>
            <p:cNvSpPr/>
            <p:nvPr/>
          </p:nvSpPr>
          <p:spPr>
            <a:xfrm>
              <a:off x="2153725" y="2452075"/>
              <a:ext cx="328700" cy="244325"/>
            </a:xfrm>
            <a:custGeom>
              <a:rect b="b" l="l" r="r" t="t"/>
              <a:pathLst>
                <a:path extrusionOk="0" h="9773" w="13148">
                  <a:moveTo>
                    <a:pt x="1" y="0"/>
                  </a:moveTo>
                  <a:lnTo>
                    <a:pt x="2412" y="9772"/>
                  </a:lnTo>
                  <a:lnTo>
                    <a:pt x="13148" y="9772"/>
                  </a:lnTo>
                  <a:lnTo>
                    <a:pt x="11444" y="1125"/>
                  </a:lnTo>
                  <a:lnTo>
                    <a:pt x="6108" y="1125"/>
                  </a:lnTo>
                  <a:lnTo>
                    <a:pt x="51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64"/>
            <p:cNvSpPr/>
            <p:nvPr/>
          </p:nvSpPr>
          <p:spPr>
            <a:xfrm>
              <a:off x="2148100" y="2447250"/>
              <a:ext cx="339950" cy="253950"/>
            </a:xfrm>
            <a:custGeom>
              <a:rect b="b" l="l" r="r" t="t"/>
              <a:pathLst>
                <a:path extrusionOk="0" h="10158" w="13598">
                  <a:moveTo>
                    <a:pt x="5240" y="418"/>
                  </a:moveTo>
                  <a:lnTo>
                    <a:pt x="6173" y="1447"/>
                  </a:lnTo>
                  <a:cubicBezTo>
                    <a:pt x="6205" y="1511"/>
                    <a:pt x="6269" y="1511"/>
                    <a:pt x="6333" y="1511"/>
                  </a:cubicBezTo>
                  <a:lnTo>
                    <a:pt x="11509" y="1511"/>
                  </a:lnTo>
                  <a:lnTo>
                    <a:pt x="13116" y="9740"/>
                  </a:lnTo>
                  <a:lnTo>
                    <a:pt x="2797" y="9740"/>
                  </a:lnTo>
                  <a:lnTo>
                    <a:pt x="483" y="418"/>
                  </a:lnTo>
                  <a:close/>
                  <a:moveTo>
                    <a:pt x="226" y="0"/>
                  </a:moveTo>
                  <a:cubicBezTo>
                    <a:pt x="162" y="0"/>
                    <a:pt x="97" y="32"/>
                    <a:pt x="65" y="65"/>
                  </a:cubicBezTo>
                  <a:cubicBezTo>
                    <a:pt x="1" y="129"/>
                    <a:pt x="1" y="193"/>
                    <a:pt x="1" y="257"/>
                  </a:cubicBezTo>
                  <a:lnTo>
                    <a:pt x="2412" y="9997"/>
                  </a:lnTo>
                  <a:cubicBezTo>
                    <a:pt x="2444" y="10094"/>
                    <a:pt x="2540" y="10158"/>
                    <a:pt x="2637" y="10158"/>
                  </a:cubicBezTo>
                  <a:lnTo>
                    <a:pt x="13373" y="10158"/>
                  </a:lnTo>
                  <a:cubicBezTo>
                    <a:pt x="13437" y="10158"/>
                    <a:pt x="13502" y="10126"/>
                    <a:pt x="13566" y="10094"/>
                  </a:cubicBezTo>
                  <a:cubicBezTo>
                    <a:pt x="13598" y="10029"/>
                    <a:pt x="13598" y="9965"/>
                    <a:pt x="13598" y="9901"/>
                  </a:cubicBezTo>
                  <a:lnTo>
                    <a:pt x="11894" y="1254"/>
                  </a:lnTo>
                  <a:cubicBezTo>
                    <a:pt x="11862" y="1157"/>
                    <a:pt x="11798" y="1093"/>
                    <a:pt x="11669" y="1093"/>
                  </a:cubicBezTo>
                  <a:lnTo>
                    <a:pt x="6435" y="1093"/>
                  </a:lnTo>
                  <a:lnTo>
                    <a:pt x="5498" y="65"/>
                  </a:lnTo>
                  <a:cubicBezTo>
                    <a:pt x="5465" y="32"/>
                    <a:pt x="5401" y="0"/>
                    <a:pt x="5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64"/>
            <p:cNvSpPr/>
            <p:nvPr/>
          </p:nvSpPr>
          <p:spPr>
            <a:xfrm>
              <a:off x="2383575" y="2857075"/>
              <a:ext cx="147875" cy="199325"/>
            </a:xfrm>
            <a:custGeom>
              <a:rect b="b" l="l" r="r" t="t"/>
              <a:pathLst>
                <a:path extrusionOk="0" h="7973" w="5915">
                  <a:moveTo>
                    <a:pt x="0" y="1"/>
                  </a:moveTo>
                  <a:lnTo>
                    <a:pt x="3954" y="7973"/>
                  </a:lnTo>
                  <a:lnTo>
                    <a:pt x="59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64"/>
            <p:cNvSpPr/>
            <p:nvPr/>
          </p:nvSpPr>
          <p:spPr>
            <a:xfrm>
              <a:off x="2377950" y="2852275"/>
              <a:ext cx="159125" cy="209750"/>
            </a:xfrm>
            <a:custGeom>
              <a:rect b="b" l="l" r="r" t="t"/>
              <a:pathLst>
                <a:path extrusionOk="0" h="8390" w="6365">
                  <a:moveTo>
                    <a:pt x="5883" y="418"/>
                  </a:moveTo>
                  <a:lnTo>
                    <a:pt x="4124" y="7572"/>
                  </a:lnTo>
                  <a:lnTo>
                    <a:pt x="547" y="418"/>
                  </a:lnTo>
                  <a:close/>
                  <a:moveTo>
                    <a:pt x="225" y="0"/>
                  </a:moveTo>
                  <a:cubicBezTo>
                    <a:pt x="129" y="0"/>
                    <a:pt x="65" y="32"/>
                    <a:pt x="32" y="96"/>
                  </a:cubicBezTo>
                  <a:cubicBezTo>
                    <a:pt x="0" y="161"/>
                    <a:pt x="0" y="225"/>
                    <a:pt x="32" y="289"/>
                  </a:cubicBezTo>
                  <a:lnTo>
                    <a:pt x="4018" y="8261"/>
                  </a:lnTo>
                  <a:cubicBezTo>
                    <a:pt x="4050" y="8358"/>
                    <a:pt x="4115" y="8390"/>
                    <a:pt x="4211" y="8390"/>
                  </a:cubicBezTo>
                  <a:cubicBezTo>
                    <a:pt x="4308" y="8358"/>
                    <a:pt x="4372" y="8293"/>
                    <a:pt x="4404" y="8229"/>
                  </a:cubicBezTo>
                  <a:lnTo>
                    <a:pt x="6365" y="257"/>
                  </a:lnTo>
                  <a:cubicBezTo>
                    <a:pt x="6365" y="193"/>
                    <a:pt x="6365" y="129"/>
                    <a:pt x="6333" y="64"/>
                  </a:cubicBezTo>
                  <a:cubicBezTo>
                    <a:pt x="6268" y="32"/>
                    <a:pt x="6204" y="0"/>
                    <a:pt x="6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64"/>
            <p:cNvSpPr/>
            <p:nvPr/>
          </p:nvSpPr>
          <p:spPr>
            <a:xfrm>
              <a:off x="2398825" y="2865125"/>
              <a:ext cx="94875" cy="191275"/>
            </a:xfrm>
            <a:custGeom>
              <a:rect b="b" l="l" r="r" t="t"/>
              <a:pathLst>
                <a:path extrusionOk="0" h="7651" w="3795">
                  <a:moveTo>
                    <a:pt x="1" y="0"/>
                  </a:moveTo>
                  <a:lnTo>
                    <a:pt x="3344" y="7651"/>
                  </a:lnTo>
                  <a:lnTo>
                    <a:pt x="37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64"/>
            <p:cNvSpPr/>
            <p:nvPr/>
          </p:nvSpPr>
          <p:spPr>
            <a:xfrm>
              <a:off x="2393200" y="2859500"/>
              <a:ext cx="106125" cy="202525"/>
            </a:xfrm>
            <a:custGeom>
              <a:rect b="b" l="l" r="r" t="t"/>
              <a:pathLst>
                <a:path extrusionOk="0" h="8101" w="4245">
                  <a:moveTo>
                    <a:pt x="3794" y="418"/>
                  </a:moveTo>
                  <a:lnTo>
                    <a:pt x="3428" y="6950"/>
                  </a:lnTo>
                  <a:lnTo>
                    <a:pt x="3428" y="6950"/>
                  </a:lnTo>
                  <a:lnTo>
                    <a:pt x="547" y="418"/>
                  </a:lnTo>
                  <a:close/>
                  <a:moveTo>
                    <a:pt x="226" y="0"/>
                  </a:moveTo>
                  <a:cubicBezTo>
                    <a:pt x="162" y="0"/>
                    <a:pt x="97" y="33"/>
                    <a:pt x="65" y="97"/>
                  </a:cubicBezTo>
                  <a:cubicBezTo>
                    <a:pt x="33" y="161"/>
                    <a:pt x="1" y="225"/>
                    <a:pt x="33" y="290"/>
                  </a:cubicBezTo>
                  <a:lnTo>
                    <a:pt x="3376" y="7972"/>
                  </a:lnTo>
                  <a:cubicBezTo>
                    <a:pt x="3440" y="8069"/>
                    <a:pt x="3537" y="8101"/>
                    <a:pt x="3633" y="8101"/>
                  </a:cubicBezTo>
                  <a:cubicBezTo>
                    <a:pt x="3730" y="8069"/>
                    <a:pt x="3794" y="8004"/>
                    <a:pt x="3794" y="7876"/>
                  </a:cubicBezTo>
                  <a:lnTo>
                    <a:pt x="4244" y="225"/>
                  </a:lnTo>
                  <a:cubicBezTo>
                    <a:pt x="4244" y="161"/>
                    <a:pt x="4212" y="97"/>
                    <a:pt x="4180" y="65"/>
                  </a:cubicBezTo>
                  <a:cubicBezTo>
                    <a:pt x="4148" y="33"/>
                    <a:pt x="4083" y="0"/>
                    <a:pt x="4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64"/>
            <p:cNvSpPr/>
            <p:nvPr/>
          </p:nvSpPr>
          <p:spPr>
            <a:xfrm>
              <a:off x="2377950" y="2849850"/>
              <a:ext cx="104475" cy="206550"/>
            </a:xfrm>
            <a:custGeom>
              <a:rect b="b" l="l" r="r" t="t"/>
              <a:pathLst>
                <a:path extrusionOk="0" h="8262" w="4179">
                  <a:moveTo>
                    <a:pt x="0" y="1"/>
                  </a:moveTo>
                  <a:lnTo>
                    <a:pt x="4179" y="8262"/>
                  </a:lnTo>
                  <a:lnTo>
                    <a:pt x="37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64"/>
            <p:cNvSpPr/>
            <p:nvPr/>
          </p:nvSpPr>
          <p:spPr>
            <a:xfrm>
              <a:off x="2372325" y="2844225"/>
              <a:ext cx="115725" cy="217300"/>
            </a:xfrm>
            <a:custGeom>
              <a:rect b="b" l="l" r="r" t="t"/>
              <a:pathLst>
                <a:path extrusionOk="0" h="8692" w="4629">
                  <a:moveTo>
                    <a:pt x="3825" y="451"/>
                  </a:moveTo>
                  <a:lnTo>
                    <a:pt x="4166" y="7538"/>
                  </a:lnTo>
                  <a:lnTo>
                    <a:pt x="579" y="451"/>
                  </a:lnTo>
                  <a:close/>
                  <a:moveTo>
                    <a:pt x="225" y="1"/>
                  </a:moveTo>
                  <a:cubicBezTo>
                    <a:pt x="161" y="1"/>
                    <a:pt x="97" y="65"/>
                    <a:pt x="64" y="129"/>
                  </a:cubicBezTo>
                  <a:cubicBezTo>
                    <a:pt x="0" y="193"/>
                    <a:pt x="0" y="258"/>
                    <a:pt x="32" y="322"/>
                  </a:cubicBezTo>
                  <a:lnTo>
                    <a:pt x="4243" y="8583"/>
                  </a:lnTo>
                  <a:cubicBezTo>
                    <a:pt x="4267" y="8656"/>
                    <a:pt x="4328" y="8692"/>
                    <a:pt x="4397" y="8692"/>
                  </a:cubicBezTo>
                  <a:cubicBezTo>
                    <a:pt x="4420" y="8692"/>
                    <a:pt x="4444" y="8688"/>
                    <a:pt x="4468" y="8680"/>
                  </a:cubicBezTo>
                  <a:cubicBezTo>
                    <a:pt x="4565" y="8680"/>
                    <a:pt x="4629" y="8583"/>
                    <a:pt x="4629" y="8487"/>
                  </a:cubicBezTo>
                  <a:lnTo>
                    <a:pt x="4211" y="226"/>
                  </a:lnTo>
                  <a:cubicBezTo>
                    <a:pt x="4211" y="97"/>
                    <a:pt x="4115" y="1"/>
                    <a:pt x="40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64"/>
            <p:cNvSpPr/>
            <p:nvPr/>
          </p:nvSpPr>
          <p:spPr>
            <a:xfrm>
              <a:off x="2153725" y="2812875"/>
              <a:ext cx="328700" cy="243525"/>
            </a:xfrm>
            <a:custGeom>
              <a:rect b="b" l="l" r="r" t="t"/>
              <a:pathLst>
                <a:path extrusionOk="0" h="9741" w="13148">
                  <a:moveTo>
                    <a:pt x="1" y="1"/>
                  </a:moveTo>
                  <a:lnTo>
                    <a:pt x="2412" y="9741"/>
                  </a:lnTo>
                  <a:lnTo>
                    <a:pt x="13148" y="9741"/>
                  </a:lnTo>
                  <a:lnTo>
                    <a:pt x="11444" y="1094"/>
                  </a:lnTo>
                  <a:lnTo>
                    <a:pt x="6108" y="1094"/>
                  </a:lnTo>
                  <a:lnTo>
                    <a:pt x="5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64"/>
            <p:cNvSpPr/>
            <p:nvPr/>
          </p:nvSpPr>
          <p:spPr>
            <a:xfrm>
              <a:off x="2148100" y="2807250"/>
              <a:ext cx="339950" cy="254775"/>
            </a:xfrm>
            <a:custGeom>
              <a:rect b="b" l="l" r="r" t="t"/>
              <a:pathLst>
                <a:path extrusionOk="0" h="10191" w="13598">
                  <a:moveTo>
                    <a:pt x="5240" y="419"/>
                  </a:moveTo>
                  <a:lnTo>
                    <a:pt x="6173" y="1480"/>
                  </a:lnTo>
                  <a:cubicBezTo>
                    <a:pt x="6205" y="1512"/>
                    <a:pt x="6269" y="1544"/>
                    <a:pt x="6333" y="1544"/>
                  </a:cubicBezTo>
                  <a:lnTo>
                    <a:pt x="11509" y="1544"/>
                  </a:lnTo>
                  <a:lnTo>
                    <a:pt x="13116" y="9741"/>
                  </a:lnTo>
                  <a:lnTo>
                    <a:pt x="2797" y="9741"/>
                  </a:lnTo>
                  <a:lnTo>
                    <a:pt x="483" y="419"/>
                  </a:lnTo>
                  <a:close/>
                  <a:moveTo>
                    <a:pt x="226" y="1"/>
                  </a:moveTo>
                  <a:cubicBezTo>
                    <a:pt x="162" y="1"/>
                    <a:pt x="97" y="33"/>
                    <a:pt x="65" y="97"/>
                  </a:cubicBezTo>
                  <a:cubicBezTo>
                    <a:pt x="1" y="130"/>
                    <a:pt x="1" y="194"/>
                    <a:pt x="1" y="258"/>
                  </a:cubicBezTo>
                  <a:lnTo>
                    <a:pt x="2412" y="10030"/>
                  </a:lnTo>
                  <a:cubicBezTo>
                    <a:pt x="2444" y="10126"/>
                    <a:pt x="2540" y="10191"/>
                    <a:pt x="2637" y="10191"/>
                  </a:cubicBezTo>
                  <a:lnTo>
                    <a:pt x="13373" y="10191"/>
                  </a:lnTo>
                  <a:cubicBezTo>
                    <a:pt x="13437" y="10191"/>
                    <a:pt x="13502" y="10159"/>
                    <a:pt x="13566" y="10094"/>
                  </a:cubicBezTo>
                  <a:cubicBezTo>
                    <a:pt x="13598" y="10062"/>
                    <a:pt x="13598" y="9998"/>
                    <a:pt x="13598" y="9934"/>
                  </a:cubicBezTo>
                  <a:lnTo>
                    <a:pt x="11894" y="1287"/>
                  </a:lnTo>
                  <a:cubicBezTo>
                    <a:pt x="11862" y="1190"/>
                    <a:pt x="11798" y="1126"/>
                    <a:pt x="11669" y="1126"/>
                  </a:cubicBezTo>
                  <a:lnTo>
                    <a:pt x="6437" y="1126"/>
                  </a:lnTo>
                  <a:lnTo>
                    <a:pt x="5498" y="65"/>
                  </a:lnTo>
                  <a:cubicBezTo>
                    <a:pt x="5465" y="33"/>
                    <a:pt x="5401" y="1"/>
                    <a:pt x="5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64"/>
            <p:cNvSpPr/>
            <p:nvPr/>
          </p:nvSpPr>
          <p:spPr>
            <a:xfrm>
              <a:off x="2383575" y="3217900"/>
              <a:ext cx="147875" cy="199325"/>
            </a:xfrm>
            <a:custGeom>
              <a:rect b="b" l="l" r="r" t="t"/>
              <a:pathLst>
                <a:path extrusionOk="0" h="7973" w="5915">
                  <a:moveTo>
                    <a:pt x="0" y="1"/>
                  </a:moveTo>
                  <a:lnTo>
                    <a:pt x="3954" y="7973"/>
                  </a:lnTo>
                  <a:lnTo>
                    <a:pt x="59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64"/>
            <p:cNvSpPr/>
            <p:nvPr/>
          </p:nvSpPr>
          <p:spPr>
            <a:xfrm>
              <a:off x="2377950" y="3212275"/>
              <a:ext cx="159125" cy="209775"/>
            </a:xfrm>
            <a:custGeom>
              <a:rect b="b" l="l" r="r" t="t"/>
              <a:pathLst>
                <a:path extrusionOk="0" h="8391" w="6365">
                  <a:moveTo>
                    <a:pt x="5883" y="419"/>
                  </a:moveTo>
                  <a:lnTo>
                    <a:pt x="4119" y="7593"/>
                  </a:lnTo>
                  <a:lnTo>
                    <a:pt x="4119" y="7593"/>
                  </a:lnTo>
                  <a:lnTo>
                    <a:pt x="547" y="419"/>
                  </a:lnTo>
                  <a:close/>
                  <a:moveTo>
                    <a:pt x="225" y="1"/>
                  </a:moveTo>
                  <a:cubicBezTo>
                    <a:pt x="129" y="1"/>
                    <a:pt x="65" y="33"/>
                    <a:pt x="32" y="97"/>
                  </a:cubicBezTo>
                  <a:cubicBezTo>
                    <a:pt x="0" y="162"/>
                    <a:pt x="0" y="258"/>
                    <a:pt x="32" y="322"/>
                  </a:cubicBezTo>
                  <a:lnTo>
                    <a:pt x="4018" y="8294"/>
                  </a:lnTo>
                  <a:cubicBezTo>
                    <a:pt x="4050" y="8358"/>
                    <a:pt x="4115" y="8391"/>
                    <a:pt x="4211" y="8391"/>
                  </a:cubicBezTo>
                  <a:cubicBezTo>
                    <a:pt x="4308" y="8391"/>
                    <a:pt x="4372" y="8326"/>
                    <a:pt x="4404" y="8230"/>
                  </a:cubicBezTo>
                  <a:lnTo>
                    <a:pt x="6365" y="258"/>
                  </a:lnTo>
                  <a:cubicBezTo>
                    <a:pt x="6365" y="194"/>
                    <a:pt x="6365" y="129"/>
                    <a:pt x="6333" y="97"/>
                  </a:cubicBezTo>
                  <a:cubicBezTo>
                    <a:pt x="6268" y="33"/>
                    <a:pt x="6204" y="1"/>
                    <a:pt x="61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64"/>
            <p:cNvSpPr/>
            <p:nvPr/>
          </p:nvSpPr>
          <p:spPr>
            <a:xfrm>
              <a:off x="2398825" y="3225150"/>
              <a:ext cx="94875" cy="192075"/>
            </a:xfrm>
            <a:custGeom>
              <a:rect b="b" l="l" r="r" t="t"/>
              <a:pathLst>
                <a:path extrusionOk="0" h="7683" w="3795">
                  <a:moveTo>
                    <a:pt x="1" y="0"/>
                  </a:moveTo>
                  <a:lnTo>
                    <a:pt x="3344" y="7683"/>
                  </a:lnTo>
                  <a:lnTo>
                    <a:pt x="37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64"/>
            <p:cNvSpPr/>
            <p:nvPr/>
          </p:nvSpPr>
          <p:spPr>
            <a:xfrm>
              <a:off x="2393200" y="3219525"/>
              <a:ext cx="106125" cy="202725"/>
            </a:xfrm>
            <a:custGeom>
              <a:rect b="b" l="l" r="r" t="t"/>
              <a:pathLst>
                <a:path extrusionOk="0" h="8109" w="4245">
                  <a:moveTo>
                    <a:pt x="3794" y="450"/>
                  </a:moveTo>
                  <a:lnTo>
                    <a:pt x="3427" y="6978"/>
                  </a:lnTo>
                  <a:lnTo>
                    <a:pt x="547" y="450"/>
                  </a:lnTo>
                  <a:close/>
                  <a:moveTo>
                    <a:pt x="226" y="0"/>
                  </a:moveTo>
                  <a:cubicBezTo>
                    <a:pt x="162" y="0"/>
                    <a:pt x="97" y="64"/>
                    <a:pt x="65" y="97"/>
                  </a:cubicBezTo>
                  <a:cubicBezTo>
                    <a:pt x="33" y="161"/>
                    <a:pt x="1" y="257"/>
                    <a:pt x="33" y="322"/>
                  </a:cubicBezTo>
                  <a:lnTo>
                    <a:pt x="3376" y="7972"/>
                  </a:lnTo>
                  <a:cubicBezTo>
                    <a:pt x="3429" y="8051"/>
                    <a:pt x="3504" y="8109"/>
                    <a:pt x="3582" y="8109"/>
                  </a:cubicBezTo>
                  <a:cubicBezTo>
                    <a:pt x="3599" y="8109"/>
                    <a:pt x="3616" y="8106"/>
                    <a:pt x="3633" y="8101"/>
                  </a:cubicBezTo>
                  <a:cubicBezTo>
                    <a:pt x="3730" y="8101"/>
                    <a:pt x="3794" y="8004"/>
                    <a:pt x="3794" y="7908"/>
                  </a:cubicBezTo>
                  <a:lnTo>
                    <a:pt x="4244" y="225"/>
                  </a:lnTo>
                  <a:cubicBezTo>
                    <a:pt x="4244" y="193"/>
                    <a:pt x="4212" y="129"/>
                    <a:pt x="4180" y="97"/>
                  </a:cubicBezTo>
                  <a:cubicBezTo>
                    <a:pt x="4148" y="32"/>
                    <a:pt x="4083" y="0"/>
                    <a:pt x="4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64"/>
            <p:cNvSpPr/>
            <p:nvPr/>
          </p:nvSpPr>
          <p:spPr>
            <a:xfrm>
              <a:off x="2377950" y="3209875"/>
              <a:ext cx="104475" cy="207350"/>
            </a:xfrm>
            <a:custGeom>
              <a:rect b="b" l="l" r="r" t="t"/>
              <a:pathLst>
                <a:path extrusionOk="0" h="8294" w="4179">
                  <a:moveTo>
                    <a:pt x="0" y="0"/>
                  </a:moveTo>
                  <a:lnTo>
                    <a:pt x="4179" y="8294"/>
                  </a:lnTo>
                  <a:lnTo>
                    <a:pt x="37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64"/>
            <p:cNvSpPr/>
            <p:nvPr/>
          </p:nvSpPr>
          <p:spPr>
            <a:xfrm>
              <a:off x="2372325" y="3205050"/>
              <a:ext cx="115725" cy="217225"/>
            </a:xfrm>
            <a:custGeom>
              <a:rect b="b" l="l" r="r" t="t"/>
              <a:pathLst>
                <a:path extrusionOk="0" h="8689" w="4629">
                  <a:moveTo>
                    <a:pt x="3825" y="418"/>
                  </a:moveTo>
                  <a:lnTo>
                    <a:pt x="4166" y="7535"/>
                  </a:lnTo>
                  <a:lnTo>
                    <a:pt x="4166" y="7535"/>
                  </a:lnTo>
                  <a:lnTo>
                    <a:pt x="579" y="418"/>
                  </a:lnTo>
                  <a:close/>
                  <a:moveTo>
                    <a:pt x="225" y="1"/>
                  </a:moveTo>
                  <a:cubicBezTo>
                    <a:pt x="161" y="1"/>
                    <a:pt x="97" y="33"/>
                    <a:pt x="64" y="97"/>
                  </a:cubicBezTo>
                  <a:cubicBezTo>
                    <a:pt x="0" y="161"/>
                    <a:pt x="0" y="226"/>
                    <a:pt x="32" y="290"/>
                  </a:cubicBezTo>
                  <a:lnTo>
                    <a:pt x="4243" y="8583"/>
                  </a:lnTo>
                  <a:cubicBezTo>
                    <a:pt x="4270" y="8636"/>
                    <a:pt x="4339" y="8688"/>
                    <a:pt x="4416" y="8688"/>
                  </a:cubicBezTo>
                  <a:cubicBezTo>
                    <a:pt x="4433" y="8688"/>
                    <a:pt x="4451" y="8685"/>
                    <a:pt x="4468" y="8680"/>
                  </a:cubicBezTo>
                  <a:cubicBezTo>
                    <a:pt x="4565" y="8647"/>
                    <a:pt x="4629" y="8551"/>
                    <a:pt x="4629" y="8455"/>
                  </a:cubicBezTo>
                  <a:lnTo>
                    <a:pt x="4211" y="193"/>
                  </a:lnTo>
                  <a:cubicBezTo>
                    <a:pt x="4211" y="97"/>
                    <a:pt x="4115" y="1"/>
                    <a:pt x="40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64"/>
            <p:cNvSpPr/>
            <p:nvPr/>
          </p:nvSpPr>
          <p:spPr>
            <a:xfrm>
              <a:off x="2153725" y="3172900"/>
              <a:ext cx="328700" cy="244325"/>
            </a:xfrm>
            <a:custGeom>
              <a:rect b="b" l="l" r="r" t="t"/>
              <a:pathLst>
                <a:path extrusionOk="0" h="9773" w="13148">
                  <a:moveTo>
                    <a:pt x="1" y="1"/>
                  </a:moveTo>
                  <a:lnTo>
                    <a:pt x="2412" y="9773"/>
                  </a:lnTo>
                  <a:lnTo>
                    <a:pt x="13148" y="9773"/>
                  </a:lnTo>
                  <a:lnTo>
                    <a:pt x="11444" y="1126"/>
                  </a:lnTo>
                  <a:lnTo>
                    <a:pt x="6108" y="1126"/>
                  </a:lnTo>
                  <a:lnTo>
                    <a:pt x="5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64"/>
            <p:cNvSpPr/>
            <p:nvPr/>
          </p:nvSpPr>
          <p:spPr>
            <a:xfrm>
              <a:off x="2148100" y="3168075"/>
              <a:ext cx="339950" cy="253975"/>
            </a:xfrm>
            <a:custGeom>
              <a:rect b="b" l="l" r="r" t="t"/>
              <a:pathLst>
                <a:path extrusionOk="0" h="10159" w="13598">
                  <a:moveTo>
                    <a:pt x="5240" y="419"/>
                  </a:moveTo>
                  <a:lnTo>
                    <a:pt x="6173" y="1447"/>
                  </a:lnTo>
                  <a:cubicBezTo>
                    <a:pt x="6205" y="1480"/>
                    <a:pt x="6269" y="1512"/>
                    <a:pt x="6333" y="1512"/>
                  </a:cubicBezTo>
                  <a:lnTo>
                    <a:pt x="11509" y="1512"/>
                  </a:lnTo>
                  <a:lnTo>
                    <a:pt x="13116" y="9741"/>
                  </a:lnTo>
                  <a:lnTo>
                    <a:pt x="2797" y="9741"/>
                  </a:lnTo>
                  <a:lnTo>
                    <a:pt x="483" y="419"/>
                  </a:lnTo>
                  <a:close/>
                  <a:moveTo>
                    <a:pt x="226" y="1"/>
                  </a:moveTo>
                  <a:cubicBezTo>
                    <a:pt x="162" y="1"/>
                    <a:pt x="97" y="33"/>
                    <a:pt x="65" y="65"/>
                  </a:cubicBezTo>
                  <a:cubicBezTo>
                    <a:pt x="1" y="129"/>
                    <a:pt x="1" y="194"/>
                    <a:pt x="1" y="258"/>
                  </a:cubicBezTo>
                  <a:lnTo>
                    <a:pt x="2412" y="9998"/>
                  </a:lnTo>
                  <a:cubicBezTo>
                    <a:pt x="2444" y="10094"/>
                    <a:pt x="2540" y="10159"/>
                    <a:pt x="2637" y="10159"/>
                  </a:cubicBezTo>
                  <a:lnTo>
                    <a:pt x="13373" y="10159"/>
                  </a:lnTo>
                  <a:cubicBezTo>
                    <a:pt x="13437" y="10159"/>
                    <a:pt x="13502" y="10126"/>
                    <a:pt x="13566" y="10094"/>
                  </a:cubicBezTo>
                  <a:cubicBezTo>
                    <a:pt x="13598" y="10030"/>
                    <a:pt x="13598" y="9966"/>
                    <a:pt x="13598" y="9901"/>
                  </a:cubicBezTo>
                  <a:lnTo>
                    <a:pt x="11894" y="1254"/>
                  </a:lnTo>
                  <a:cubicBezTo>
                    <a:pt x="11862" y="1158"/>
                    <a:pt x="11798" y="1094"/>
                    <a:pt x="11669" y="1094"/>
                  </a:cubicBezTo>
                  <a:lnTo>
                    <a:pt x="6435" y="1094"/>
                  </a:lnTo>
                  <a:lnTo>
                    <a:pt x="5498" y="65"/>
                  </a:lnTo>
                  <a:cubicBezTo>
                    <a:pt x="5465" y="1"/>
                    <a:pt x="5401" y="1"/>
                    <a:pt x="5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64"/>
            <p:cNvSpPr/>
            <p:nvPr/>
          </p:nvSpPr>
          <p:spPr>
            <a:xfrm>
              <a:off x="4591075" y="3348900"/>
              <a:ext cx="148700" cy="199325"/>
            </a:xfrm>
            <a:custGeom>
              <a:rect b="b" l="l" r="r" t="t"/>
              <a:pathLst>
                <a:path extrusionOk="0" h="7973" w="5948">
                  <a:moveTo>
                    <a:pt x="1" y="0"/>
                  </a:moveTo>
                  <a:lnTo>
                    <a:pt x="3987" y="7972"/>
                  </a:lnTo>
                  <a:lnTo>
                    <a:pt x="59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64"/>
            <p:cNvSpPr/>
            <p:nvPr/>
          </p:nvSpPr>
          <p:spPr>
            <a:xfrm>
              <a:off x="4585450" y="3344075"/>
              <a:ext cx="159950" cy="209775"/>
            </a:xfrm>
            <a:custGeom>
              <a:rect b="b" l="l" r="r" t="t"/>
              <a:pathLst>
                <a:path extrusionOk="0" h="8391" w="6398">
                  <a:moveTo>
                    <a:pt x="5883" y="418"/>
                  </a:moveTo>
                  <a:lnTo>
                    <a:pt x="4135" y="7530"/>
                  </a:lnTo>
                  <a:lnTo>
                    <a:pt x="4135" y="7530"/>
                  </a:lnTo>
                  <a:lnTo>
                    <a:pt x="579" y="418"/>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58"/>
                    <a:pt x="4405" y="8294"/>
                    <a:pt x="4405" y="8229"/>
                  </a:cubicBezTo>
                  <a:lnTo>
                    <a:pt x="6365" y="258"/>
                  </a:lnTo>
                  <a:cubicBezTo>
                    <a:pt x="6398" y="193"/>
                    <a:pt x="6365" y="129"/>
                    <a:pt x="6333" y="65"/>
                  </a:cubicBezTo>
                  <a:cubicBezTo>
                    <a:pt x="6301" y="33"/>
                    <a:pt x="6237" y="1"/>
                    <a:pt x="6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64"/>
            <p:cNvSpPr/>
            <p:nvPr/>
          </p:nvSpPr>
          <p:spPr>
            <a:xfrm>
              <a:off x="4607150" y="3356925"/>
              <a:ext cx="94050" cy="191300"/>
            </a:xfrm>
            <a:custGeom>
              <a:rect b="b" l="l" r="r" t="t"/>
              <a:pathLst>
                <a:path extrusionOk="0" h="7652" w="3762">
                  <a:moveTo>
                    <a:pt x="1" y="1"/>
                  </a:moveTo>
                  <a:lnTo>
                    <a:pt x="3344" y="7651"/>
                  </a:lnTo>
                  <a:lnTo>
                    <a:pt x="37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64"/>
            <p:cNvSpPr/>
            <p:nvPr/>
          </p:nvSpPr>
          <p:spPr>
            <a:xfrm>
              <a:off x="4601525" y="3351300"/>
              <a:ext cx="105300" cy="202550"/>
            </a:xfrm>
            <a:custGeom>
              <a:rect b="b" l="l" r="r" t="t"/>
              <a:pathLst>
                <a:path extrusionOk="0" h="8102" w="4212">
                  <a:moveTo>
                    <a:pt x="3762" y="419"/>
                  </a:moveTo>
                  <a:lnTo>
                    <a:pt x="3395" y="6968"/>
                  </a:lnTo>
                  <a:lnTo>
                    <a:pt x="547" y="419"/>
                  </a:lnTo>
                  <a:close/>
                  <a:moveTo>
                    <a:pt x="226" y="1"/>
                  </a:moveTo>
                  <a:cubicBezTo>
                    <a:pt x="129" y="1"/>
                    <a:pt x="65" y="33"/>
                    <a:pt x="33" y="97"/>
                  </a:cubicBezTo>
                  <a:cubicBezTo>
                    <a:pt x="1" y="162"/>
                    <a:pt x="1" y="226"/>
                    <a:pt x="33" y="290"/>
                  </a:cubicBezTo>
                  <a:lnTo>
                    <a:pt x="3376" y="7973"/>
                  </a:lnTo>
                  <a:cubicBezTo>
                    <a:pt x="3408" y="8069"/>
                    <a:pt x="3504" y="8101"/>
                    <a:pt x="3601" y="8101"/>
                  </a:cubicBezTo>
                  <a:cubicBezTo>
                    <a:pt x="3697" y="8069"/>
                    <a:pt x="3762" y="8005"/>
                    <a:pt x="3762" y="7908"/>
                  </a:cubicBezTo>
                  <a:lnTo>
                    <a:pt x="4212" y="226"/>
                  </a:lnTo>
                  <a:cubicBezTo>
                    <a:pt x="4212" y="162"/>
                    <a:pt x="4179" y="97"/>
                    <a:pt x="4147" y="65"/>
                  </a:cubicBezTo>
                  <a:cubicBezTo>
                    <a:pt x="4115" y="33"/>
                    <a:pt x="4051" y="1"/>
                    <a:pt x="39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64"/>
            <p:cNvSpPr/>
            <p:nvPr/>
          </p:nvSpPr>
          <p:spPr>
            <a:xfrm>
              <a:off x="4586250" y="3341675"/>
              <a:ext cx="104500" cy="206550"/>
            </a:xfrm>
            <a:custGeom>
              <a:rect b="b" l="l" r="r" t="t"/>
              <a:pathLst>
                <a:path extrusionOk="0" h="8262" w="4180">
                  <a:moveTo>
                    <a:pt x="1" y="0"/>
                  </a:moveTo>
                  <a:lnTo>
                    <a:pt x="4180" y="8261"/>
                  </a:lnTo>
                  <a:lnTo>
                    <a:pt x="37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64"/>
            <p:cNvSpPr/>
            <p:nvPr/>
          </p:nvSpPr>
          <p:spPr>
            <a:xfrm>
              <a:off x="4580625" y="3336050"/>
              <a:ext cx="115750" cy="217800"/>
            </a:xfrm>
            <a:custGeom>
              <a:rect b="b" l="l" r="r" t="t"/>
              <a:pathLst>
                <a:path extrusionOk="0" h="8712" w="4630">
                  <a:moveTo>
                    <a:pt x="3794" y="450"/>
                  </a:moveTo>
                  <a:lnTo>
                    <a:pt x="4131" y="7475"/>
                  </a:lnTo>
                  <a:lnTo>
                    <a:pt x="547" y="450"/>
                  </a:lnTo>
                  <a:close/>
                  <a:moveTo>
                    <a:pt x="226" y="0"/>
                  </a:moveTo>
                  <a:cubicBezTo>
                    <a:pt x="130" y="0"/>
                    <a:pt x="65" y="64"/>
                    <a:pt x="33" y="129"/>
                  </a:cubicBezTo>
                  <a:cubicBezTo>
                    <a:pt x="1" y="193"/>
                    <a:pt x="1" y="257"/>
                    <a:pt x="33" y="322"/>
                  </a:cubicBezTo>
                  <a:lnTo>
                    <a:pt x="4212" y="8583"/>
                  </a:lnTo>
                  <a:cubicBezTo>
                    <a:pt x="4244" y="8679"/>
                    <a:pt x="4340" y="8711"/>
                    <a:pt x="4437" y="8711"/>
                  </a:cubicBezTo>
                  <a:cubicBezTo>
                    <a:pt x="4533" y="8679"/>
                    <a:pt x="4630" y="8583"/>
                    <a:pt x="4598" y="8486"/>
                  </a:cubicBezTo>
                  <a:lnTo>
                    <a:pt x="4593" y="8392"/>
                  </a:lnTo>
                  <a:lnTo>
                    <a:pt x="4593" y="8392"/>
                  </a:lnTo>
                  <a:lnTo>
                    <a:pt x="4598" y="8390"/>
                  </a:lnTo>
                  <a:lnTo>
                    <a:pt x="4593" y="8380"/>
                  </a:lnTo>
                  <a:lnTo>
                    <a:pt x="4212" y="225"/>
                  </a:lnTo>
                  <a:cubicBezTo>
                    <a:pt x="4212" y="96"/>
                    <a:pt x="4115" y="0"/>
                    <a:pt x="3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64"/>
            <p:cNvSpPr/>
            <p:nvPr/>
          </p:nvSpPr>
          <p:spPr>
            <a:xfrm>
              <a:off x="4361250" y="3304700"/>
              <a:ext cx="329500" cy="243525"/>
            </a:xfrm>
            <a:custGeom>
              <a:rect b="b" l="l" r="r" t="t"/>
              <a:pathLst>
                <a:path extrusionOk="0" h="9741" w="13180">
                  <a:moveTo>
                    <a:pt x="1" y="0"/>
                  </a:moveTo>
                  <a:lnTo>
                    <a:pt x="2411" y="9740"/>
                  </a:lnTo>
                  <a:lnTo>
                    <a:pt x="13180" y="9740"/>
                  </a:lnTo>
                  <a:lnTo>
                    <a:pt x="11476" y="1093"/>
                  </a:lnTo>
                  <a:lnTo>
                    <a:pt x="6108" y="1093"/>
                  </a:lnTo>
                  <a:lnTo>
                    <a:pt x="51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64"/>
            <p:cNvSpPr/>
            <p:nvPr/>
          </p:nvSpPr>
          <p:spPr>
            <a:xfrm>
              <a:off x="4355625" y="3299075"/>
              <a:ext cx="340750" cy="254775"/>
            </a:xfrm>
            <a:custGeom>
              <a:rect b="b" l="l" r="r" t="t"/>
              <a:pathLst>
                <a:path extrusionOk="0" h="10191" w="13630">
                  <a:moveTo>
                    <a:pt x="5272" y="418"/>
                  </a:moveTo>
                  <a:lnTo>
                    <a:pt x="6172" y="1479"/>
                  </a:lnTo>
                  <a:cubicBezTo>
                    <a:pt x="6204" y="1511"/>
                    <a:pt x="6269" y="1543"/>
                    <a:pt x="6333" y="1543"/>
                  </a:cubicBezTo>
                  <a:lnTo>
                    <a:pt x="11508" y="1543"/>
                  </a:lnTo>
                  <a:lnTo>
                    <a:pt x="13148" y="9772"/>
                  </a:lnTo>
                  <a:lnTo>
                    <a:pt x="2797" y="9772"/>
                  </a:lnTo>
                  <a:lnTo>
                    <a:pt x="515" y="418"/>
                  </a:lnTo>
                  <a:close/>
                  <a:moveTo>
                    <a:pt x="226" y="0"/>
                  </a:moveTo>
                  <a:cubicBezTo>
                    <a:pt x="161" y="0"/>
                    <a:pt x="97" y="33"/>
                    <a:pt x="65" y="97"/>
                  </a:cubicBezTo>
                  <a:cubicBezTo>
                    <a:pt x="33" y="129"/>
                    <a:pt x="1" y="193"/>
                    <a:pt x="33" y="258"/>
                  </a:cubicBezTo>
                  <a:lnTo>
                    <a:pt x="2444" y="10029"/>
                  </a:lnTo>
                  <a:cubicBezTo>
                    <a:pt x="2444" y="10126"/>
                    <a:pt x="2540" y="10190"/>
                    <a:pt x="2636" y="10190"/>
                  </a:cubicBezTo>
                  <a:lnTo>
                    <a:pt x="13405" y="10190"/>
                  </a:lnTo>
                  <a:cubicBezTo>
                    <a:pt x="13469" y="10190"/>
                    <a:pt x="13533" y="10158"/>
                    <a:pt x="13565" y="10094"/>
                  </a:cubicBezTo>
                  <a:cubicBezTo>
                    <a:pt x="13598" y="10062"/>
                    <a:pt x="13630" y="9997"/>
                    <a:pt x="13598" y="9933"/>
                  </a:cubicBezTo>
                  <a:lnTo>
                    <a:pt x="11894" y="1286"/>
                  </a:lnTo>
                  <a:cubicBezTo>
                    <a:pt x="11894" y="1190"/>
                    <a:pt x="11798" y="1125"/>
                    <a:pt x="11701" y="1125"/>
                  </a:cubicBezTo>
                  <a:lnTo>
                    <a:pt x="6439" y="1125"/>
                  </a:lnTo>
                  <a:lnTo>
                    <a:pt x="5529" y="65"/>
                  </a:lnTo>
                  <a:cubicBezTo>
                    <a:pt x="5465" y="33"/>
                    <a:pt x="5433" y="0"/>
                    <a:pt x="5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64"/>
            <p:cNvSpPr/>
            <p:nvPr/>
          </p:nvSpPr>
          <p:spPr>
            <a:xfrm>
              <a:off x="4591075" y="2493850"/>
              <a:ext cx="148700" cy="199325"/>
            </a:xfrm>
            <a:custGeom>
              <a:rect b="b" l="l" r="r" t="t"/>
              <a:pathLst>
                <a:path extrusionOk="0" h="7973" w="5948">
                  <a:moveTo>
                    <a:pt x="1" y="1"/>
                  </a:moveTo>
                  <a:lnTo>
                    <a:pt x="3987" y="7972"/>
                  </a:lnTo>
                  <a:lnTo>
                    <a:pt x="59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64"/>
            <p:cNvSpPr/>
            <p:nvPr/>
          </p:nvSpPr>
          <p:spPr>
            <a:xfrm>
              <a:off x="4585450" y="2489025"/>
              <a:ext cx="159950" cy="209775"/>
            </a:xfrm>
            <a:custGeom>
              <a:rect b="b" l="l" r="r" t="t"/>
              <a:pathLst>
                <a:path extrusionOk="0" h="8391" w="6398">
                  <a:moveTo>
                    <a:pt x="5883" y="419"/>
                  </a:moveTo>
                  <a:lnTo>
                    <a:pt x="4135" y="7530"/>
                  </a:lnTo>
                  <a:lnTo>
                    <a:pt x="579" y="419"/>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90"/>
                    <a:pt x="4405" y="8326"/>
                    <a:pt x="4405" y="8230"/>
                  </a:cubicBezTo>
                  <a:lnTo>
                    <a:pt x="6365" y="258"/>
                  </a:lnTo>
                  <a:cubicBezTo>
                    <a:pt x="6398" y="194"/>
                    <a:pt x="6365" y="129"/>
                    <a:pt x="6333" y="65"/>
                  </a:cubicBezTo>
                  <a:cubicBezTo>
                    <a:pt x="6301" y="33"/>
                    <a:pt x="6237" y="1"/>
                    <a:pt x="6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64"/>
            <p:cNvSpPr/>
            <p:nvPr/>
          </p:nvSpPr>
          <p:spPr>
            <a:xfrm>
              <a:off x="4607150" y="2501900"/>
              <a:ext cx="94050" cy="191275"/>
            </a:xfrm>
            <a:custGeom>
              <a:rect b="b" l="l" r="r" t="t"/>
              <a:pathLst>
                <a:path extrusionOk="0" h="7651" w="3762">
                  <a:moveTo>
                    <a:pt x="1" y="0"/>
                  </a:moveTo>
                  <a:lnTo>
                    <a:pt x="3344" y="7650"/>
                  </a:lnTo>
                  <a:lnTo>
                    <a:pt x="37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64"/>
            <p:cNvSpPr/>
            <p:nvPr/>
          </p:nvSpPr>
          <p:spPr>
            <a:xfrm>
              <a:off x="4601525" y="2496275"/>
              <a:ext cx="105300" cy="202525"/>
            </a:xfrm>
            <a:custGeom>
              <a:rect b="b" l="l" r="r" t="t"/>
              <a:pathLst>
                <a:path extrusionOk="0" h="8101" w="4212">
                  <a:moveTo>
                    <a:pt x="3762" y="418"/>
                  </a:moveTo>
                  <a:lnTo>
                    <a:pt x="3395" y="6967"/>
                  </a:lnTo>
                  <a:lnTo>
                    <a:pt x="547" y="418"/>
                  </a:lnTo>
                  <a:close/>
                  <a:moveTo>
                    <a:pt x="226" y="0"/>
                  </a:moveTo>
                  <a:cubicBezTo>
                    <a:pt x="129" y="0"/>
                    <a:pt x="65" y="32"/>
                    <a:pt x="33" y="96"/>
                  </a:cubicBezTo>
                  <a:cubicBezTo>
                    <a:pt x="1" y="161"/>
                    <a:pt x="1" y="225"/>
                    <a:pt x="33" y="321"/>
                  </a:cubicBezTo>
                  <a:lnTo>
                    <a:pt x="3376" y="7972"/>
                  </a:lnTo>
                  <a:cubicBezTo>
                    <a:pt x="3408" y="8068"/>
                    <a:pt x="3504" y="8100"/>
                    <a:pt x="3601" y="8100"/>
                  </a:cubicBezTo>
                  <a:cubicBezTo>
                    <a:pt x="3697" y="8068"/>
                    <a:pt x="3762" y="8004"/>
                    <a:pt x="3762" y="7908"/>
                  </a:cubicBezTo>
                  <a:lnTo>
                    <a:pt x="4212" y="225"/>
                  </a:lnTo>
                  <a:cubicBezTo>
                    <a:pt x="4212" y="161"/>
                    <a:pt x="4179" y="129"/>
                    <a:pt x="4147" y="64"/>
                  </a:cubicBezTo>
                  <a:cubicBezTo>
                    <a:pt x="4115" y="32"/>
                    <a:pt x="4051" y="0"/>
                    <a:pt x="3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64"/>
            <p:cNvSpPr/>
            <p:nvPr/>
          </p:nvSpPr>
          <p:spPr>
            <a:xfrm>
              <a:off x="4586250" y="2486625"/>
              <a:ext cx="104500" cy="206550"/>
            </a:xfrm>
            <a:custGeom>
              <a:rect b="b" l="l" r="r" t="t"/>
              <a:pathLst>
                <a:path extrusionOk="0" h="8262" w="4180">
                  <a:moveTo>
                    <a:pt x="1" y="0"/>
                  </a:moveTo>
                  <a:lnTo>
                    <a:pt x="4180" y="8261"/>
                  </a:lnTo>
                  <a:lnTo>
                    <a:pt x="37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64"/>
            <p:cNvSpPr/>
            <p:nvPr/>
          </p:nvSpPr>
          <p:spPr>
            <a:xfrm>
              <a:off x="4580625" y="2481800"/>
              <a:ext cx="115750" cy="217200"/>
            </a:xfrm>
            <a:custGeom>
              <a:rect b="b" l="l" r="r" t="t"/>
              <a:pathLst>
                <a:path extrusionOk="0" h="8688" w="4630">
                  <a:moveTo>
                    <a:pt x="3794" y="418"/>
                  </a:moveTo>
                  <a:lnTo>
                    <a:pt x="4130" y="7441"/>
                  </a:lnTo>
                  <a:lnTo>
                    <a:pt x="547" y="418"/>
                  </a:lnTo>
                  <a:close/>
                  <a:moveTo>
                    <a:pt x="226" y="0"/>
                  </a:moveTo>
                  <a:cubicBezTo>
                    <a:pt x="130" y="0"/>
                    <a:pt x="65" y="33"/>
                    <a:pt x="33" y="97"/>
                  </a:cubicBezTo>
                  <a:cubicBezTo>
                    <a:pt x="1" y="161"/>
                    <a:pt x="1" y="225"/>
                    <a:pt x="33" y="290"/>
                  </a:cubicBezTo>
                  <a:lnTo>
                    <a:pt x="4212" y="8551"/>
                  </a:lnTo>
                  <a:cubicBezTo>
                    <a:pt x="4238" y="8630"/>
                    <a:pt x="4308" y="8688"/>
                    <a:pt x="4386" y="8688"/>
                  </a:cubicBezTo>
                  <a:cubicBezTo>
                    <a:pt x="4403" y="8688"/>
                    <a:pt x="4420" y="8685"/>
                    <a:pt x="4437" y="8679"/>
                  </a:cubicBezTo>
                  <a:cubicBezTo>
                    <a:pt x="4533" y="8647"/>
                    <a:pt x="4630" y="8551"/>
                    <a:pt x="4598" y="8454"/>
                  </a:cubicBezTo>
                  <a:lnTo>
                    <a:pt x="4593" y="8360"/>
                  </a:lnTo>
                  <a:lnTo>
                    <a:pt x="4598" y="8358"/>
                  </a:lnTo>
                  <a:lnTo>
                    <a:pt x="4593" y="8348"/>
                  </a:lnTo>
                  <a:lnTo>
                    <a:pt x="4212" y="193"/>
                  </a:lnTo>
                  <a:cubicBezTo>
                    <a:pt x="4212" y="65"/>
                    <a:pt x="4115" y="0"/>
                    <a:pt x="3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64"/>
            <p:cNvSpPr/>
            <p:nvPr/>
          </p:nvSpPr>
          <p:spPr>
            <a:xfrm>
              <a:off x="4361250" y="2449650"/>
              <a:ext cx="329500" cy="243525"/>
            </a:xfrm>
            <a:custGeom>
              <a:rect b="b" l="l" r="r" t="t"/>
              <a:pathLst>
                <a:path extrusionOk="0" h="9741" w="13180">
                  <a:moveTo>
                    <a:pt x="1" y="1"/>
                  </a:moveTo>
                  <a:lnTo>
                    <a:pt x="2411" y="9740"/>
                  </a:lnTo>
                  <a:lnTo>
                    <a:pt x="13180" y="9740"/>
                  </a:lnTo>
                  <a:lnTo>
                    <a:pt x="11476" y="1094"/>
                  </a:lnTo>
                  <a:lnTo>
                    <a:pt x="6108" y="1094"/>
                  </a:lnTo>
                  <a:lnTo>
                    <a:pt x="51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64"/>
            <p:cNvSpPr/>
            <p:nvPr/>
          </p:nvSpPr>
          <p:spPr>
            <a:xfrm>
              <a:off x="4355625" y="2444025"/>
              <a:ext cx="340750" cy="254775"/>
            </a:xfrm>
            <a:custGeom>
              <a:rect b="b" l="l" r="r" t="t"/>
              <a:pathLst>
                <a:path extrusionOk="0" h="10191" w="13630">
                  <a:moveTo>
                    <a:pt x="5272" y="451"/>
                  </a:moveTo>
                  <a:lnTo>
                    <a:pt x="6172" y="1479"/>
                  </a:lnTo>
                  <a:cubicBezTo>
                    <a:pt x="6204" y="1511"/>
                    <a:pt x="6269" y="1544"/>
                    <a:pt x="6333" y="1544"/>
                  </a:cubicBezTo>
                  <a:lnTo>
                    <a:pt x="11508" y="1544"/>
                  </a:lnTo>
                  <a:lnTo>
                    <a:pt x="13148" y="9773"/>
                  </a:lnTo>
                  <a:lnTo>
                    <a:pt x="2797" y="9773"/>
                  </a:lnTo>
                  <a:lnTo>
                    <a:pt x="515" y="451"/>
                  </a:lnTo>
                  <a:close/>
                  <a:moveTo>
                    <a:pt x="226" y="1"/>
                  </a:moveTo>
                  <a:cubicBezTo>
                    <a:pt x="161" y="1"/>
                    <a:pt x="97" y="33"/>
                    <a:pt x="65" y="97"/>
                  </a:cubicBezTo>
                  <a:cubicBezTo>
                    <a:pt x="33" y="161"/>
                    <a:pt x="1" y="226"/>
                    <a:pt x="33" y="290"/>
                  </a:cubicBezTo>
                  <a:lnTo>
                    <a:pt x="2444" y="10030"/>
                  </a:lnTo>
                  <a:cubicBezTo>
                    <a:pt x="2444" y="10126"/>
                    <a:pt x="2540" y="10190"/>
                    <a:pt x="2636" y="10190"/>
                  </a:cubicBezTo>
                  <a:lnTo>
                    <a:pt x="13405" y="10190"/>
                  </a:lnTo>
                  <a:cubicBezTo>
                    <a:pt x="13469" y="10190"/>
                    <a:pt x="13533" y="10158"/>
                    <a:pt x="13565" y="10126"/>
                  </a:cubicBezTo>
                  <a:cubicBezTo>
                    <a:pt x="13598" y="10062"/>
                    <a:pt x="13630" y="9998"/>
                    <a:pt x="13598" y="9933"/>
                  </a:cubicBezTo>
                  <a:lnTo>
                    <a:pt x="11894" y="1286"/>
                  </a:lnTo>
                  <a:cubicBezTo>
                    <a:pt x="11894" y="1190"/>
                    <a:pt x="11798" y="1126"/>
                    <a:pt x="11701" y="1126"/>
                  </a:cubicBezTo>
                  <a:lnTo>
                    <a:pt x="6437" y="1126"/>
                  </a:lnTo>
                  <a:lnTo>
                    <a:pt x="5529" y="97"/>
                  </a:lnTo>
                  <a:cubicBezTo>
                    <a:pt x="5465" y="33"/>
                    <a:pt x="5433" y="1"/>
                    <a:pt x="53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64"/>
            <p:cNvSpPr/>
            <p:nvPr/>
          </p:nvSpPr>
          <p:spPr>
            <a:xfrm>
              <a:off x="4591075" y="3692850"/>
              <a:ext cx="148700" cy="199325"/>
            </a:xfrm>
            <a:custGeom>
              <a:rect b="b" l="l" r="r" t="t"/>
              <a:pathLst>
                <a:path extrusionOk="0" h="7973" w="5948">
                  <a:moveTo>
                    <a:pt x="1" y="0"/>
                  </a:moveTo>
                  <a:lnTo>
                    <a:pt x="3987" y="7972"/>
                  </a:lnTo>
                  <a:lnTo>
                    <a:pt x="59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64"/>
            <p:cNvSpPr/>
            <p:nvPr/>
          </p:nvSpPr>
          <p:spPr>
            <a:xfrm>
              <a:off x="4585450" y="3687225"/>
              <a:ext cx="159950" cy="209975"/>
            </a:xfrm>
            <a:custGeom>
              <a:rect b="b" l="l" r="r" t="t"/>
              <a:pathLst>
                <a:path extrusionOk="0" h="8399" w="6398">
                  <a:moveTo>
                    <a:pt x="5883" y="418"/>
                  </a:moveTo>
                  <a:lnTo>
                    <a:pt x="4130" y="7549"/>
                  </a:lnTo>
                  <a:lnTo>
                    <a:pt x="579" y="418"/>
                  </a:lnTo>
                  <a:close/>
                  <a:moveTo>
                    <a:pt x="226" y="0"/>
                  </a:moveTo>
                  <a:cubicBezTo>
                    <a:pt x="162" y="0"/>
                    <a:pt x="65" y="32"/>
                    <a:pt x="33" y="97"/>
                  </a:cubicBezTo>
                  <a:cubicBezTo>
                    <a:pt x="1" y="161"/>
                    <a:pt x="1" y="257"/>
                    <a:pt x="33" y="322"/>
                  </a:cubicBezTo>
                  <a:lnTo>
                    <a:pt x="4019" y="8293"/>
                  </a:lnTo>
                  <a:cubicBezTo>
                    <a:pt x="4045" y="8346"/>
                    <a:pt x="4114" y="8398"/>
                    <a:pt x="4191" y="8398"/>
                  </a:cubicBezTo>
                  <a:cubicBezTo>
                    <a:pt x="4209" y="8398"/>
                    <a:pt x="4226" y="8396"/>
                    <a:pt x="4244" y="8390"/>
                  </a:cubicBezTo>
                  <a:cubicBezTo>
                    <a:pt x="4308" y="8390"/>
                    <a:pt x="4405" y="8326"/>
                    <a:pt x="4405" y="8229"/>
                  </a:cubicBezTo>
                  <a:lnTo>
                    <a:pt x="6365" y="257"/>
                  </a:lnTo>
                  <a:cubicBezTo>
                    <a:pt x="6398" y="193"/>
                    <a:pt x="6365" y="129"/>
                    <a:pt x="6333" y="97"/>
                  </a:cubicBezTo>
                  <a:cubicBezTo>
                    <a:pt x="6301" y="32"/>
                    <a:pt x="6237" y="0"/>
                    <a:pt x="61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64"/>
            <p:cNvSpPr/>
            <p:nvPr/>
          </p:nvSpPr>
          <p:spPr>
            <a:xfrm>
              <a:off x="4607150" y="3700075"/>
              <a:ext cx="94050" cy="192100"/>
            </a:xfrm>
            <a:custGeom>
              <a:rect b="b" l="l" r="r" t="t"/>
              <a:pathLst>
                <a:path extrusionOk="0" h="7684" w="3762">
                  <a:moveTo>
                    <a:pt x="1" y="1"/>
                  </a:moveTo>
                  <a:lnTo>
                    <a:pt x="3344" y="7683"/>
                  </a:lnTo>
                  <a:lnTo>
                    <a:pt x="37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64"/>
            <p:cNvSpPr/>
            <p:nvPr/>
          </p:nvSpPr>
          <p:spPr>
            <a:xfrm>
              <a:off x="4601525" y="3695250"/>
              <a:ext cx="105300" cy="201950"/>
            </a:xfrm>
            <a:custGeom>
              <a:rect b="b" l="l" r="r" t="t"/>
              <a:pathLst>
                <a:path extrusionOk="0" h="8078" w="4212">
                  <a:moveTo>
                    <a:pt x="3762" y="419"/>
                  </a:moveTo>
                  <a:lnTo>
                    <a:pt x="3395" y="6939"/>
                  </a:lnTo>
                  <a:lnTo>
                    <a:pt x="547" y="419"/>
                  </a:lnTo>
                  <a:close/>
                  <a:moveTo>
                    <a:pt x="226" y="1"/>
                  </a:moveTo>
                  <a:cubicBezTo>
                    <a:pt x="129" y="1"/>
                    <a:pt x="65" y="33"/>
                    <a:pt x="33" y="97"/>
                  </a:cubicBezTo>
                  <a:cubicBezTo>
                    <a:pt x="1" y="129"/>
                    <a:pt x="1" y="226"/>
                    <a:pt x="33" y="290"/>
                  </a:cubicBezTo>
                  <a:lnTo>
                    <a:pt x="3376" y="7940"/>
                  </a:lnTo>
                  <a:cubicBezTo>
                    <a:pt x="3402" y="8020"/>
                    <a:pt x="3472" y="8077"/>
                    <a:pt x="3550" y="8077"/>
                  </a:cubicBezTo>
                  <a:cubicBezTo>
                    <a:pt x="3567" y="8077"/>
                    <a:pt x="3584" y="8075"/>
                    <a:pt x="3601" y="8069"/>
                  </a:cubicBezTo>
                  <a:cubicBezTo>
                    <a:pt x="3697" y="8069"/>
                    <a:pt x="3762" y="7972"/>
                    <a:pt x="3762" y="7876"/>
                  </a:cubicBezTo>
                  <a:lnTo>
                    <a:pt x="4212" y="226"/>
                  </a:lnTo>
                  <a:cubicBezTo>
                    <a:pt x="4212" y="161"/>
                    <a:pt x="4179" y="97"/>
                    <a:pt x="4147" y="65"/>
                  </a:cubicBezTo>
                  <a:cubicBezTo>
                    <a:pt x="4115" y="1"/>
                    <a:pt x="4051" y="1"/>
                    <a:pt x="39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64"/>
            <p:cNvSpPr/>
            <p:nvPr/>
          </p:nvSpPr>
          <p:spPr>
            <a:xfrm>
              <a:off x="4586250" y="3685600"/>
              <a:ext cx="104500" cy="206575"/>
            </a:xfrm>
            <a:custGeom>
              <a:rect b="b" l="l" r="r" t="t"/>
              <a:pathLst>
                <a:path extrusionOk="0" h="8263" w="4180">
                  <a:moveTo>
                    <a:pt x="1" y="1"/>
                  </a:moveTo>
                  <a:lnTo>
                    <a:pt x="4180" y="8262"/>
                  </a:lnTo>
                  <a:lnTo>
                    <a:pt x="37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64"/>
            <p:cNvSpPr/>
            <p:nvPr/>
          </p:nvSpPr>
          <p:spPr>
            <a:xfrm>
              <a:off x="4580625" y="3679975"/>
              <a:ext cx="115750" cy="217300"/>
            </a:xfrm>
            <a:custGeom>
              <a:rect b="b" l="l" r="r" t="t"/>
              <a:pathLst>
                <a:path extrusionOk="0" h="8692" w="4630">
                  <a:moveTo>
                    <a:pt x="3794" y="419"/>
                  </a:moveTo>
                  <a:lnTo>
                    <a:pt x="4131" y="7473"/>
                  </a:lnTo>
                  <a:lnTo>
                    <a:pt x="547" y="419"/>
                  </a:lnTo>
                  <a:close/>
                  <a:moveTo>
                    <a:pt x="226" y="1"/>
                  </a:moveTo>
                  <a:cubicBezTo>
                    <a:pt x="130" y="1"/>
                    <a:pt x="65" y="33"/>
                    <a:pt x="33" y="97"/>
                  </a:cubicBezTo>
                  <a:cubicBezTo>
                    <a:pt x="1" y="162"/>
                    <a:pt x="1" y="258"/>
                    <a:pt x="33" y="322"/>
                  </a:cubicBezTo>
                  <a:lnTo>
                    <a:pt x="4212" y="8583"/>
                  </a:lnTo>
                  <a:cubicBezTo>
                    <a:pt x="4236" y="8656"/>
                    <a:pt x="4296" y="8692"/>
                    <a:pt x="4366" y="8692"/>
                  </a:cubicBezTo>
                  <a:cubicBezTo>
                    <a:pt x="4389" y="8692"/>
                    <a:pt x="4413" y="8688"/>
                    <a:pt x="4437" y="8680"/>
                  </a:cubicBezTo>
                  <a:cubicBezTo>
                    <a:pt x="4533" y="8648"/>
                    <a:pt x="4630" y="8583"/>
                    <a:pt x="4598" y="8455"/>
                  </a:cubicBezTo>
                  <a:lnTo>
                    <a:pt x="4595" y="8392"/>
                  </a:lnTo>
                  <a:lnTo>
                    <a:pt x="4595" y="8392"/>
                  </a:lnTo>
                  <a:lnTo>
                    <a:pt x="4598" y="8391"/>
                  </a:lnTo>
                  <a:lnTo>
                    <a:pt x="4594" y="8384"/>
                  </a:lnTo>
                  <a:lnTo>
                    <a:pt x="4594" y="8384"/>
                  </a:lnTo>
                  <a:lnTo>
                    <a:pt x="4212" y="194"/>
                  </a:lnTo>
                  <a:cubicBezTo>
                    <a:pt x="4212" y="97"/>
                    <a:pt x="4115" y="1"/>
                    <a:pt x="39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64"/>
            <p:cNvSpPr/>
            <p:nvPr/>
          </p:nvSpPr>
          <p:spPr>
            <a:xfrm>
              <a:off x="4361250" y="3647850"/>
              <a:ext cx="329500" cy="244325"/>
            </a:xfrm>
            <a:custGeom>
              <a:rect b="b" l="l" r="r" t="t"/>
              <a:pathLst>
                <a:path extrusionOk="0" h="9773" w="13180">
                  <a:moveTo>
                    <a:pt x="1" y="0"/>
                  </a:moveTo>
                  <a:lnTo>
                    <a:pt x="2411" y="9772"/>
                  </a:lnTo>
                  <a:lnTo>
                    <a:pt x="13180" y="9772"/>
                  </a:lnTo>
                  <a:lnTo>
                    <a:pt x="11476" y="1125"/>
                  </a:lnTo>
                  <a:lnTo>
                    <a:pt x="6108" y="1125"/>
                  </a:lnTo>
                  <a:lnTo>
                    <a:pt x="51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64"/>
            <p:cNvSpPr/>
            <p:nvPr/>
          </p:nvSpPr>
          <p:spPr>
            <a:xfrm>
              <a:off x="4355625" y="3643025"/>
              <a:ext cx="340750" cy="253950"/>
            </a:xfrm>
            <a:custGeom>
              <a:rect b="b" l="l" r="r" t="t"/>
              <a:pathLst>
                <a:path extrusionOk="0" h="10158" w="13630">
                  <a:moveTo>
                    <a:pt x="5272" y="418"/>
                  </a:moveTo>
                  <a:lnTo>
                    <a:pt x="6172" y="1447"/>
                  </a:lnTo>
                  <a:cubicBezTo>
                    <a:pt x="6204" y="1511"/>
                    <a:pt x="6269" y="1511"/>
                    <a:pt x="6333" y="1511"/>
                  </a:cubicBezTo>
                  <a:lnTo>
                    <a:pt x="11508" y="1511"/>
                  </a:lnTo>
                  <a:lnTo>
                    <a:pt x="13148" y="9740"/>
                  </a:lnTo>
                  <a:lnTo>
                    <a:pt x="2797" y="9740"/>
                  </a:lnTo>
                  <a:lnTo>
                    <a:pt x="515" y="418"/>
                  </a:lnTo>
                  <a:close/>
                  <a:moveTo>
                    <a:pt x="226" y="0"/>
                  </a:moveTo>
                  <a:cubicBezTo>
                    <a:pt x="161" y="0"/>
                    <a:pt x="97" y="32"/>
                    <a:pt x="65" y="65"/>
                  </a:cubicBezTo>
                  <a:cubicBezTo>
                    <a:pt x="33" y="129"/>
                    <a:pt x="1" y="193"/>
                    <a:pt x="33" y="257"/>
                  </a:cubicBezTo>
                  <a:lnTo>
                    <a:pt x="2444" y="9997"/>
                  </a:lnTo>
                  <a:cubicBezTo>
                    <a:pt x="2444" y="10094"/>
                    <a:pt x="2540" y="10158"/>
                    <a:pt x="2636" y="10158"/>
                  </a:cubicBezTo>
                  <a:lnTo>
                    <a:pt x="13405" y="10158"/>
                  </a:lnTo>
                  <a:cubicBezTo>
                    <a:pt x="13469" y="10158"/>
                    <a:pt x="13533" y="10126"/>
                    <a:pt x="13565" y="10094"/>
                  </a:cubicBezTo>
                  <a:cubicBezTo>
                    <a:pt x="13598" y="10029"/>
                    <a:pt x="13630" y="9965"/>
                    <a:pt x="13598" y="9901"/>
                  </a:cubicBezTo>
                  <a:lnTo>
                    <a:pt x="11894" y="1286"/>
                  </a:lnTo>
                  <a:cubicBezTo>
                    <a:pt x="11894" y="1157"/>
                    <a:pt x="11798" y="1093"/>
                    <a:pt x="11701" y="1093"/>
                  </a:cubicBezTo>
                  <a:lnTo>
                    <a:pt x="6437" y="1093"/>
                  </a:lnTo>
                  <a:lnTo>
                    <a:pt x="5529" y="65"/>
                  </a:lnTo>
                  <a:cubicBezTo>
                    <a:pt x="5465" y="32"/>
                    <a:pt x="5433" y="0"/>
                    <a:pt x="5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64"/>
            <p:cNvSpPr/>
            <p:nvPr/>
          </p:nvSpPr>
          <p:spPr>
            <a:xfrm>
              <a:off x="3617100" y="2493050"/>
              <a:ext cx="253975" cy="908100"/>
            </a:xfrm>
            <a:custGeom>
              <a:rect b="b" l="l" r="r" t="t"/>
              <a:pathLst>
                <a:path extrusionOk="0" h="36324" w="10159">
                  <a:moveTo>
                    <a:pt x="9741" y="0"/>
                  </a:moveTo>
                  <a:lnTo>
                    <a:pt x="9741" y="10544"/>
                  </a:lnTo>
                  <a:lnTo>
                    <a:pt x="1" y="10544"/>
                  </a:lnTo>
                  <a:lnTo>
                    <a:pt x="1" y="36324"/>
                  </a:lnTo>
                  <a:lnTo>
                    <a:pt x="419" y="36324"/>
                  </a:lnTo>
                  <a:lnTo>
                    <a:pt x="419" y="10962"/>
                  </a:lnTo>
                  <a:lnTo>
                    <a:pt x="10158" y="10962"/>
                  </a:lnTo>
                  <a:lnTo>
                    <a:pt x="101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64"/>
            <p:cNvSpPr/>
            <p:nvPr/>
          </p:nvSpPr>
          <p:spPr>
            <a:xfrm>
              <a:off x="3711925" y="2493050"/>
              <a:ext cx="11275" cy="266025"/>
            </a:xfrm>
            <a:custGeom>
              <a:rect b="b" l="l" r="r" t="t"/>
              <a:pathLst>
                <a:path extrusionOk="0" h="10641" w="451">
                  <a:moveTo>
                    <a:pt x="1" y="0"/>
                  </a:moveTo>
                  <a:lnTo>
                    <a:pt x="1" y="10640"/>
                  </a:lnTo>
                  <a:lnTo>
                    <a:pt x="451" y="10640"/>
                  </a:lnTo>
                  <a:lnTo>
                    <a:pt x="4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64"/>
            <p:cNvSpPr/>
            <p:nvPr/>
          </p:nvSpPr>
          <p:spPr>
            <a:xfrm>
              <a:off x="3850150" y="2476975"/>
              <a:ext cx="31375" cy="31375"/>
            </a:xfrm>
            <a:custGeom>
              <a:rect b="b" l="l" r="r" t="t"/>
              <a:pathLst>
                <a:path extrusionOk="0" h="1255" w="1255">
                  <a:moveTo>
                    <a:pt x="644" y="1"/>
                  </a:moveTo>
                  <a:cubicBezTo>
                    <a:pt x="290" y="1"/>
                    <a:pt x="1" y="290"/>
                    <a:pt x="1" y="643"/>
                  </a:cubicBezTo>
                  <a:cubicBezTo>
                    <a:pt x="1" y="997"/>
                    <a:pt x="290" y="1254"/>
                    <a:pt x="644" y="1254"/>
                  </a:cubicBezTo>
                  <a:cubicBezTo>
                    <a:pt x="965" y="1254"/>
                    <a:pt x="1254" y="997"/>
                    <a:pt x="1254" y="643"/>
                  </a:cubicBezTo>
                  <a:cubicBezTo>
                    <a:pt x="1254" y="290"/>
                    <a:pt x="965" y="1"/>
                    <a:pt x="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64"/>
            <p:cNvSpPr/>
            <p:nvPr/>
          </p:nvSpPr>
          <p:spPr>
            <a:xfrm>
              <a:off x="3844525" y="2472150"/>
              <a:ext cx="42625" cy="41825"/>
            </a:xfrm>
            <a:custGeom>
              <a:rect b="b" l="l" r="r" t="t"/>
              <a:pathLst>
                <a:path extrusionOk="0" h="1673" w="1705">
                  <a:moveTo>
                    <a:pt x="869" y="419"/>
                  </a:moveTo>
                  <a:cubicBezTo>
                    <a:pt x="1094" y="419"/>
                    <a:pt x="1254" y="611"/>
                    <a:pt x="1254" y="836"/>
                  </a:cubicBezTo>
                  <a:cubicBezTo>
                    <a:pt x="1254" y="1061"/>
                    <a:pt x="1094" y="1254"/>
                    <a:pt x="869" y="1254"/>
                  </a:cubicBezTo>
                  <a:cubicBezTo>
                    <a:pt x="611" y="1254"/>
                    <a:pt x="451" y="1061"/>
                    <a:pt x="451" y="836"/>
                  </a:cubicBezTo>
                  <a:cubicBezTo>
                    <a:pt x="451" y="611"/>
                    <a:pt x="611" y="419"/>
                    <a:pt x="869" y="419"/>
                  </a:cubicBezTo>
                  <a:close/>
                  <a:moveTo>
                    <a:pt x="869" y="1"/>
                  </a:moveTo>
                  <a:cubicBezTo>
                    <a:pt x="386" y="1"/>
                    <a:pt x="1" y="354"/>
                    <a:pt x="1" y="836"/>
                  </a:cubicBezTo>
                  <a:cubicBezTo>
                    <a:pt x="1" y="1286"/>
                    <a:pt x="386" y="1672"/>
                    <a:pt x="869" y="1672"/>
                  </a:cubicBezTo>
                  <a:cubicBezTo>
                    <a:pt x="1319" y="1672"/>
                    <a:pt x="1704" y="1286"/>
                    <a:pt x="1704" y="836"/>
                  </a:cubicBezTo>
                  <a:cubicBezTo>
                    <a:pt x="1704" y="354"/>
                    <a:pt x="1319" y="1"/>
                    <a:pt x="8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64"/>
            <p:cNvSpPr/>
            <p:nvPr/>
          </p:nvSpPr>
          <p:spPr>
            <a:xfrm>
              <a:off x="3702300" y="2476975"/>
              <a:ext cx="31350" cy="31375"/>
            </a:xfrm>
            <a:custGeom>
              <a:rect b="b" l="l" r="r" t="t"/>
              <a:pathLst>
                <a:path extrusionOk="0" h="1255" w="1254">
                  <a:moveTo>
                    <a:pt x="643" y="1"/>
                  </a:moveTo>
                  <a:cubicBezTo>
                    <a:pt x="289" y="1"/>
                    <a:pt x="0" y="290"/>
                    <a:pt x="0" y="643"/>
                  </a:cubicBezTo>
                  <a:cubicBezTo>
                    <a:pt x="0" y="997"/>
                    <a:pt x="289" y="1254"/>
                    <a:pt x="643" y="1254"/>
                  </a:cubicBezTo>
                  <a:cubicBezTo>
                    <a:pt x="997" y="1254"/>
                    <a:pt x="1254" y="997"/>
                    <a:pt x="1254" y="643"/>
                  </a:cubicBezTo>
                  <a:cubicBezTo>
                    <a:pt x="1254" y="290"/>
                    <a:pt x="997" y="1"/>
                    <a:pt x="6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64"/>
            <p:cNvSpPr/>
            <p:nvPr/>
          </p:nvSpPr>
          <p:spPr>
            <a:xfrm>
              <a:off x="3697475" y="2472150"/>
              <a:ext cx="41800" cy="41825"/>
            </a:xfrm>
            <a:custGeom>
              <a:rect b="b" l="l" r="r" t="t"/>
              <a:pathLst>
                <a:path extrusionOk="0" h="1673" w="1672">
                  <a:moveTo>
                    <a:pt x="836" y="419"/>
                  </a:moveTo>
                  <a:cubicBezTo>
                    <a:pt x="1061" y="419"/>
                    <a:pt x="1254" y="611"/>
                    <a:pt x="1254" y="836"/>
                  </a:cubicBezTo>
                  <a:cubicBezTo>
                    <a:pt x="1254" y="1061"/>
                    <a:pt x="1061" y="1254"/>
                    <a:pt x="836" y="1254"/>
                  </a:cubicBezTo>
                  <a:cubicBezTo>
                    <a:pt x="611" y="1254"/>
                    <a:pt x="418" y="1061"/>
                    <a:pt x="418" y="836"/>
                  </a:cubicBezTo>
                  <a:cubicBezTo>
                    <a:pt x="418" y="611"/>
                    <a:pt x="611" y="419"/>
                    <a:pt x="836" y="419"/>
                  </a:cubicBezTo>
                  <a:close/>
                  <a:moveTo>
                    <a:pt x="836" y="1"/>
                  </a:moveTo>
                  <a:cubicBezTo>
                    <a:pt x="354" y="1"/>
                    <a:pt x="0" y="354"/>
                    <a:pt x="0" y="836"/>
                  </a:cubicBezTo>
                  <a:cubicBezTo>
                    <a:pt x="0" y="1286"/>
                    <a:pt x="354" y="1672"/>
                    <a:pt x="836" y="1672"/>
                  </a:cubicBezTo>
                  <a:cubicBezTo>
                    <a:pt x="1286" y="1672"/>
                    <a:pt x="1672" y="1286"/>
                    <a:pt x="1672" y="836"/>
                  </a:cubicBezTo>
                  <a:cubicBezTo>
                    <a:pt x="1672" y="354"/>
                    <a:pt x="1286" y="1"/>
                    <a:pt x="8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64"/>
            <p:cNvSpPr/>
            <p:nvPr/>
          </p:nvSpPr>
          <p:spPr>
            <a:xfrm>
              <a:off x="3163075" y="2504300"/>
              <a:ext cx="87625" cy="532825"/>
            </a:xfrm>
            <a:custGeom>
              <a:rect b="b" l="l" r="r" t="t"/>
              <a:pathLst>
                <a:path extrusionOk="0" h="21313" w="3505">
                  <a:moveTo>
                    <a:pt x="0" y="0"/>
                  </a:moveTo>
                  <a:lnTo>
                    <a:pt x="0" y="7779"/>
                  </a:lnTo>
                  <a:lnTo>
                    <a:pt x="3086" y="10865"/>
                  </a:lnTo>
                  <a:lnTo>
                    <a:pt x="3086" y="21312"/>
                  </a:lnTo>
                  <a:lnTo>
                    <a:pt x="3504" y="21312"/>
                  </a:lnTo>
                  <a:lnTo>
                    <a:pt x="3504" y="10672"/>
                  </a:lnTo>
                  <a:lnTo>
                    <a:pt x="450" y="7619"/>
                  </a:lnTo>
                  <a:lnTo>
                    <a:pt x="4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64"/>
            <p:cNvSpPr/>
            <p:nvPr/>
          </p:nvSpPr>
          <p:spPr>
            <a:xfrm>
              <a:off x="3153425" y="2481000"/>
              <a:ext cx="31375" cy="31350"/>
            </a:xfrm>
            <a:custGeom>
              <a:rect b="b" l="l" r="r" t="t"/>
              <a:pathLst>
                <a:path extrusionOk="0" h="1254" w="1255">
                  <a:moveTo>
                    <a:pt x="611" y="0"/>
                  </a:moveTo>
                  <a:cubicBezTo>
                    <a:pt x="258" y="0"/>
                    <a:pt x="1" y="290"/>
                    <a:pt x="1" y="611"/>
                  </a:cubicBezTo>
                  <a:cubicBezTo>
                    <a:pt x="1" y="965"/>
                    <a:pt x="258" y="1254"/>
                    <a:pt x="611" y="1254"/>
                  </a:cubicBezTo>
                  <a:cubicBezTo>
                    <a:pt x="965" y="1254"/>
                    <a:pt x="1254" y="965"/>
                    <a:pt x="1254" y="611"/>
                  </a:cubicBezTo>
                  <a:cubicBezTo>
                    <a:pt x="1254" y="290"/>
                    <a:pt x="965"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64"/>
            <p:cNvSpPr/>
            <p:nvPr/>
          </p:nvSpPr>
          <p:spPr>
            <a:xfrm>
              <a:off x="3147800" y="2475375"/>
              <a:ext cx="41825" cy="41800"/>
            </a:xfrm>
            <a:custGeom>
              <a:rect b="b" l="l" r="r" t="t"/>
              <a:pathLst>
                <a:path extrusionOk="0" h="1672" w="1673">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0"/>
                  </a:moveTo>
                  <a:cubicBezTo>
                    <a:pt x="386" y="0"/>
                    <a:pt x="1" y="386"/>
                    <a:pt x="1" y="836"/>
                  </a:cubicBezTo>
                  <a:cubicBezTo>
                    <a:pt x="1" y="1318"/>
                    <a:pt x="386" y="1672"/>
                    <a:pt x="836" y="1672"/>
                  </a:cubicBezTo>
                  <a:cubicBezTo>
                    <a:pt x="1286" y="1672"/>
                    <a:pt x="1672" y="1318"/>
                    <a:pt x="1672" y="836"/>
                  </a:cubicBezTo>
                  <a:cubicBezTo>
                    <a:pt x="1672" y="386"/>
                    <a:pt x="1286" y="0"/>
                    <a:pt x="8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64"/>
            <p:cNvSpPr/>
            <p:nvPr/>
          </p:nvSpPr>
          <p:spPr>
            <a:xfrm>
              <a:off x="2753225" y="2987275"/>
              <a:ext cx="488625" cy="170375"/>
            </a:xfrm>
            <a:custGeom>
              <a:rect b="b" l="l" r="r" t="t"/>
              <a:pathLst>
                <a:path extrusionOk="0" h="6815" w="19545">
                  <a:moveTo>
                    <a:pt x="1" y="0"/>
                  </a:moveTo>
                  <a:lnTo>
                    <a:pt x="1" y="418"/>
                  </a:lnTo>
                  <a:lnTo>
                    <a:pt x="11219" y="418"/>
                  </a:lnTo>
                  <a:lnTo>
                    <a:pt x="11219" y="6815"/>
                  </a:lnTo>
                  <a:lnTo>
                    <a:pt x="19544" y="6815"/>
                  </a:lnTo>
                  <a:lnTo>
                    <a:pt x="19544" y="6365"/>
                  </a:lnTo>
                  <a:lnTo>
                    <a:pt x="11637" y="6365"/>
                  </a:lnTo>
                  <a:lnTo>
                    <a:pt x="116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64"/>
            <p:cNvSpPr/>
            <p:nvPr/>
          </p:nvSpPr>
          <p:spPr>
            <a:xfrm>
              <a:off x="2737150" y="2976825"/>
              <a:ext cx="31375" cy="31375"/>
            </a:xfrm>
            <a:custGeom>
              <a:rect b="b" l="l" r="r" t="t"/>
              <a:pathLst>
                <a:path extrusionOk="0" h="1255" w="1255">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64"/>
            <p:cNvSpPr/>
            <p:nvPr/>
          </p:nvSpPr>
          <p:spPr>
            <a:xfrm>
              <a:off x="2732325" y="2972000"/>
              <a:ext cx="41825" cy="41825"/>
            </a:xfrm>
            <a:custGeom>
              <a:rect b="b" l="l" r="r" t="t"/>
              <a:pathLst>
                <a:path extrusionOk="0" h="1673" w="1673">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64"/>
            <p:cNvSpPr/>
            <p:nvPr/>
          </p:nvSpPr>
          <p:spPr>
            <a:xfrm>
              <a:off x="2463125" y="3198625"/>
              <a:ext cx="1296250" cy="180825"/>
            </a:xfrm>
            <a:custGeom>
              <a:rect b="b" l="l" r="r" t="t"/>
              <a:pathLst>
                <a:path extrusionOk="0" h="7233" w="51850">
                  <a:moveTo>
                    <a:pt x="1" y="0"/>
                  </a:moveTo>
                  <a:lnTo>
                    <a:pt x="1" y="418"/>
                  </a:lnTo>
                  <a:lnTo>
                    <a:pt x="9033" y="418"/>
                  </a:lnTo>
                  <a:lnTo>
                    <a:pt x="9033" y="7233"/>
                  </a:lnTo>
                  <a:lnTo>
                    <a:pt x="51849" y="7233"/>
                  </a:lnTo>
                  <a:lnTo>
                    <a:pt x="51849" y="6815"/>
                  </a:lnTo>
                  <a:lnTo>
                    <a:pt x="9451" y="6815"/>
                  </a:lnTo>
                  <a:lnTo>
                    <a:pt x="94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64"/>
            <p:cNvSpPr/>
            <p:nvPr/>
          </p:nvSpPr>
          <p:spPr>
            <a:xfrm>
              <a:off x="2447850" y="3188175"/>
              <a:ext cx="31375" cy="31375"/>
            </a:xfrm>
            <a:custGeom>
              <a:rect b="b" l="l" r="r" t="t"/>
              <a:pathLst>
                <a:path extrusionOk="0" h="1255" w="1255">
                  <a:moveTo>
                    <a:pt x="644" y="0"/>
                  </a:moveTo>
                  <a:cubicBezTo>
                    <a:pt x="290" y="0"/>
                    <a:pt x="1" y="258"/>
                    <a:pt x="1" y="611"/>
                  </a:cubicBezTo>
                  <a:cubicBezTo>
                    <a:pt x="1" y="965"/>
                    <a:pt x="290" y="1254"/>
                    <a:pt x="644" y="1254"/>
                  </a:cubicBezTo>
                  <a:cubicBezTo>
                    <a:pt x="997" y="1254"/>
                    <a:pt x="1254" y="965"/>
                    <a:pt x="1254" y="611"/>
                  </a:cubicBezTo>
                  <a:cubicBezTo>
                    <a:pt x="1254" y="258"/>
                    <a:pt x="997" y="0"/>
                    <a:pt x="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64"/>
            <p:cNvSpPr/>
            <p:nvPr/>
          </p:nvSpPr>
          <p:spPr>
            <a:xfrm>
              <a:off x="2443025" y="3182550"/>
              <a:ext cx="41825" cy="41800"/>
            </a:xfrm>
            <a:custGeom>
              <a:rect b="b" l="l" r="r" t="t"/>
              <a:pathLst>
                <a:path extrusionOk="0" h="1672" w="1673">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0"/>
                  </a:moveTo>
                  <a:cubicBezTo>
                    <a:pt x="355" y="0"/>
                    <a:pt x="1" y="386"/>
                    <a:pt x="1" y="836"/>
                  </a:cubicBezTo>
                  <a:cubicBezTo>
                    <a:pt x="1" y="1318"/>
                    <a:pt x="355" y="1672"/>
                    <a:pt x="837" y="1672"/>
                  </a:cubicBezTo>
                  <a:cubicBezTo>
                    <a:pt x="1287" y="1672"/>
                    <a:pt x="1672" y="1318"/>
                    <a:pt x="1672" y="836"/>
                  </a:cubicBezTo>
                  <a:cubicBezTo>
                    <a:pt x="1672" y="386"/>
                    <a:pt x="1287" y="0"/>
                    <a:pt x="8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64"/>
            <p:cNvSpPr/>
            <p:nvPr/>
          </p:nvSpPr>
          <p:spPr>
            <a:xfrm>
              <a:off x="2906725" y="3472650"/>
              <a:ext cx="368075" cy="307000"/>
            </a:xfrm>
            <a:custGeom>
              <a:rect b="b" l="l" r="r" t="t"/>
              <a:pathLst>
                <a:path extrusionOk="0" h="12280" w="14723">
                  <a:moveTo>
                    <a:pt x="14272" y="1"/>
                  </a:moveTo>
                  <a:lnTo>
                    <a:pt x="14272" y="5497"/>
                  </a:lnTo>
                  <a:lnTo>
                    <a:pt x="10544" y="5497"/>
                  </a:lnTo>
                  <a:lnTo>
                    <a:pt x="10544" y="11862"/>
                  </a:lnTo>
                  <a:lnTo>
                    <a:pt x="0" y="11862"/>
                  </a:lnTo>
                  <a:lnTo>
                    <a:pt x="0" y="12280"/>
                  </a:lnTo>
                  <a:lnTo>
                    <a:pt x="10961" y="12280"/>
                  </a:lnTo>
                  <a:lnTo>
                    <a:pt x="10961" y="5915"/>
                  </a:lnTo>
                  <a:lnTo>
                    <a:pt x="14722" y="5915"/>
                  </a:lnTo>
                  <a:lnTo>
                    <a:pt x="1472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64"/>
            <p:cNvSpPr/>
            <p:nvPr/>
          </p:nvSpPr>
          <p:spPr>
            <a:xfrm>
              <a:off x="2892250" y="3755525"/>
              <a:ext cx="31375" cy="31375"/>
            </a:xfrm>
            <a:custGeom>
              <a:rect b="b" l="l" r="r" t="t"/>
              <a:pathLst>
                <a:path extrusionOk="0" h="1255" w="1255">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64"/>
            <p:cNvSpPr/>
            <p:nvPr/>
          </p:nvSpPr>
          <p:spPr>
            <a:xfrm>
              <a:off x="2887425" y="3750700"/>
              <a:ext cx="41825" cy="41825"/>
            </a:xfrm>
            <a:custGeom>
              <a:rect b="b" l="l" r="r" t="t"/>
              <a:pathLst>
                <a:path extrusionOk="0" h="1673" w="1673">
                  <a:moveTo>
                    <a:pt x="837" y="418"/>
                  </a:moveTo>
                  <a:cubicBezTo>
                    <a:pt x="1062" y="418"/>
                    <a:pt x="1254" y="611"/>
                    <a:pt x="1254" y="836"/>
                  </a:cubicBezTo>
                  <a:cubicBezTo>
                    <a:pt x="1254" y="1061"/>
                    <a:pt x="1062" y="1254"/>
                    <a:pt x="837" y="1254"/>
                  </a:cubicBezTo>
                  <a:cubicBezTo>
                    <a:pt x="579" y="1254"/>
                    <a:pt x="419" y="1061"/>
                    <a:pt x="419" y="836"/>
                  </a:cubicBezTo>
                  <a:cubicBezTo>
                    <a:pt x="419" y="611"/>
                    <a:pt x="579"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64"/>
            <p:cNvSpPr/>
            <p:nvPr/>
          </p:nvSpPr>
          <p:spPr>
            <a:xfrm>
              <a:off x="3579350" y="3472650"/>
              <a:ext cx="368075" cy="307000"/>
            </a:xfrm>
            <a:custGeom>
              <a:rect b="b" l="l" r="r" t="t"/>
              <a:pathLst>
                <a:path extrusionOk="0" h="12280" w="14723">
                  <a:moveTo>
                    <a:pt x="0" y="1"/>
                  </a:moveTo>
                  <a:lnTo>
                    <a:pt x="0" y="5915"/>
                  </a:lnTo>
                  <a:lnTo>
                    <a:pt x="3729" y="5915"/>
                  </a:lnTo>
                  <a:lnTo>
                    <a:pt x="3729" y="12280"/>
                  </a:lnTo>
                  <a:lnTo>
                    <a:pt x="14722" y="12280"/>
                  </a:lnTo>
                  <a:lnTo>
                    <a:pt x="14722" y="11862"/>
                  </a:lnTo>
                  <a:lnTo>
                    <a:pt x="4147" y="11862"/>
                  </a:lnTo>
                  <a:lnTo>
                    <a:pt x="4147" y="5497"/>
                  </a:lnTo>
                  <a:lnTo>
                    <a:pt x="418" y="5497"/>
                  </a:lnTo>
                  <a:lnTo>
                    <a:pt x="4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64"/>
            <p:cNvSpPr/>
            <p:nvPr/>
          </p:nvSpPr>
          <p:spPr>
            <a:xfrm>
              <a:off x="3930525" y="3755525"/>
              <a:ext cx="31350" cy="31375"/>
            </a:xfrm>
            <a:custGeom>
              <a:rect b="b" l="l" r="r" t="t"/>
              <a:pathLst>
                <a:path extrusionOk="0" h="1255" w="1254">
                  <a:moveTo>
                    <a:pt x="611" y="0"/>
                  </a:moveTo>
                  <a:cubicBezTo>
                    <a:pt x="257" y="0"/>
                    <a:pt x="0" y="290"/>
                    <a:pt x="0" y="643"/>
                  </a:cubicBezTo>
                  <a:cubicBezTo>
                    <a:pt x="0" y="997"/>
                    <a:pt x="257" y="1254"/>
                    <a:pt x="611" y="1254"/>
                  </a:cubicBezTo>
                  <a:cubicBezTo>
                    <a:pt x="964" y="1254"/>
                    <a:pt x="1254" y="997"/>
                    <a:pt x="1254" y="643"/>
                  </a:cubicBezTo>
                  <a:cubicBezTo>
                    <a:pt x="1254" y="290"/>
                    <a:pt x="964"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64"/>
            <p:cNvSpPr/>
            <p:nvPr/>
          </p:nvSpPr>
          <p:spPr>
            <a:xfrm>
              <a:off x="3924900" y="3750700"/>
              <a:ext cx="41800" cy="41825"/>
            </a:xfrm>
            <a:custGeom>
              <a:rect b="b" l="l" r="r" t="t"/>
              <a:pathLst>
                <a:path extrusionOk="0" h="1673" w="1672">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1"/>
                  </a:moveTo>
                  <a:cubicBezTo>
                    <a:pt x="386" y="1"/>
                    <a:pt x="0" y="354"/>
                    <a:pt x="0" y="836"/>
                  </a:cubicBezTo>
                  <a:cubicBezTo>
                    <a:pt x="0" y="1286"/>
                    <a:pt x="386" y="1672"/>
                    <a:pt x="836" y="1672"/>
                  </a:cubicBezTo>
                  <a:cubicBezTo>
                    <a:pt x="1286" y="1672"/>
                    <a:pt x="1672" y="1286"/>
                    <a:pt x="1672" y="836"/>
                  </a:cubicBezTo>
                  <a:cubicBezTo>
                    <a:pt x="1672" y="354"/>
                    <a:pt x="1286" y="1"/>
                    <a:pt x="8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64"/>
            <p:cNvSpPr/>
            <p:nvPr/>
          </p:nvSpPr>
          <p:spPr>
            <a:xfrm>
              <a:off x="3717550" y="3065225"/>
              <a:ext cx="429150" cy="208150"/>
            </a:xfrm>
            <a:custGeom>
              <a:rect b="b" l="l" r="r" t="t"/>
              <a:pathLst>
                <a:path extrusionOk="0" h="8326" w="17166">
                  <a:moveTo>
                    <a:pt x="12537" y="0"/>
                  </a:moveTo>
                  <a:lnTo>
                    <a:pt x="12537" y="2829"/>
                  </a:lnTo>
                  <a:lnTo>
                    <a:pt x="7491" y="2829"/>
                  </a:lnTo>
                  <a:lnTo>
                    <a:pt x="7491" y="7908"/>
                  </a:lnTo>
                  <a:lnTo>
                    <a:pt x="1" y="7908"/>
                  </a:lnTo>
                  <a:lnTo>
                    <a:pt x="1" y="8326"/>
                  </a:lnTo>
                  <a:lnTo>
                    <a:pt x="7908" y="8326"/>
                  </a:lnTo>
                  <a:lnTo>
                    <a:pt x="7908" y="3279"/>
                  </a:lnTo>
                  <a:lnTo>
                    <a:pt x="12955" y="3279"/>
                  </a:lnTo>
                  <a:lnTo>
                    <a:pt x="12955" y="418"/>
                  </a:lnTo>
                  <a:lnTo>
                    <a:pt x="17166" y="418"/>
                  </a:lnTo>
                  <a:lnTo>
                    <a:pt x="171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64"/>
            <p:cNvSpPr/>
            <p:nvPr/>
          </p:nvSpPr>
          <p:spPr>
            <a:xfrm>
              <a:off x="4137850" y="3050750"/>
              <a:ext cx="31375" cy="31375"/>
            </a:xfrm>
            <a:custGeom>
              <a:rect b="b" l="l" r="r" t="t"/>
              <a:pathLst>
                <a:path extrusionOk="0" h="1255" w="1255">
                  <a:moveTo>
                    <a:pt x="643" y="1"/>
                  </a:moveTo>
                  <a:cubicBezTo>
                    <a:pt x="290" y="1"/>
                    <a:pt x="0" y="290"/>
                    <a:pt x="0" y="644"/>
                  </a:cubicBezTo>
                  <a:cubicBezTo>
                    <a:pt x="0" y="997"/>
                    <a:pt x="290" y="1254"/>
                    <a:pt x="643" y="1254"/>
                  </a:cubicBezTo>
                  <a:cubicBezTo>
                    <a:pt x="965" y="1254"/>
                    <a:pt x="1254" y="997"/>
                    <a:pt x="1254" y="644"/>
                  </a:cubicBezTo>
                  <a:cubicBezTo>
                    <a:pt x="1254" y="290"/>
                    <a:pt x="965" y="1"/>
                    <a:pt x="6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64"/>
            <p:cNvSpPr/>
            <p:nvPr/>
          </p:nvSpPr>
          <p:spPr>
            <a:xfrm>
              <a:off x="4133025" y="3045925"/>
              <a:ext cx="41825" cy="41825"/>
            </a:xfrm>
            <a:custGeom>
              <a:rect b="b" l="l" r="r" t="t"/>
              <a:pathLst>
                <a:path extrusionOk="0" h="1673" w="1673">
                  <a:moveTo>
                    <a:pt x="836" y="419"/>
                  </a:moveTo>
                  <a:cubicBezTo>
                    <a:pt x="1061" y="419"/>
                    <a:pt x="1254" y="612"/>
                    <a:pt x="1254" y="837"/>
                  </a:cubicBezTo>
                  <a:cubicBezTo>
                    <a:pt x="1254" y="1062"/>
                    <a:pt x="1061" y="1255"/>
                    <a:pt x="836" y="1255"/>
                  </a:cubicBezTo>
                  <a:cubicBezTo>
                    <a:pt x="611" y="1255"/>
                    <a:pt x="418" y="1062"/>
                    <a:pt x="418" y="837"/>
                  </a:cubicBezTo>
                  <a:cubicBezTo>
                    <a:pt x="418" y="612"/>
                    <a:pt x="611" y="419"/>
                    <a:pt x="836" y="419"/>
                  </a:cubicBezTo>
                  <a:close/>
                  <a:moveTo>
                    <a:pt x="836" y="1"/>
                  </a:moveTo>
                  <a:cubicBezTo>
                    <a:pt x="354" y="1"/>
                    <a:pt x="1" y="387"/>
                    <a:pt x="1" y="837"/>
                  </a:cubicBezTo>
                  <a:cubicBezTo>
                    <a:pt x="1" y="1287"/>
                    <a:pt x="354" y="1672"/>
                    <a:pt x="836" y="1672"/>
                  </a:cubicBezTo>
                  <a:cubicBezTo>
                    <a:pt x="1286" y="1672"/>
                    <a:pt x="1672" y="1287"/>
                    <a:pt x="1672" y="837"/>
                  </a:cubicBezTo>
                  <a:cubicBezTo>
                    <a:pt x="1672" y="387"/>
                    <a:pt x="1286" y="1"/>
                    <a:pt x="8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64"/>
            <p:cNvSpPr/>
            <p:nvPr/>
          </p:nvSpPr>
          <p:spPr>
            <a:xfrm>
              <a:off x="3828450" y="3381050"/>
              <a:ext cx="499875" cy="175200"/>
            </a:xfrm>
            <a:custGeom>
              <a:rect b="b" l="l" r="r" t="t"/>
              <a:pathLst>
                <a:path extrusionOk="0" h="7008" w="19995">
                  <a:moveTo>
                    <a:pt x="1" y="0"/>
                  </a:moveTo>
                  <a:lnTo>
                    <a:pt x="1" y="418"/>
                  </a:lnTo>
                  <a:lnTo>
                    <a:pt x="13630" y="418"/>
                  </a:lnTo>
                  <a:lnTo>
                    <a:pt x="13630" y="4147"/>
                  </a:lnTo>
                  <a:lnTo>
                    <a:pt x="19577" y="4147"/>
                  </a:lnTo>
                  <a:lnTo>
                    <a:pt x="19577" y="7008"/>
                  </a:lnTo>
                  <a:lnTo>
                    <a:pt x="19995" y="7008"/>
                  </a:lnTo>
                  <a:lnTo>
                    <a:pt x="19995" y="3729"/>
                  </a:lnTo>
                  <a:lnTo>
                    <a:pt x="14048" y="3729"/>
                  </a:lnTo>
                  <a:lnTo>
                    <a:pt x="140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64"/>
            <p:cNvSpPr/>
            <p:nvPr/>
          </p:nvSpPr>
          <p:spPr>
            <a:xfrm>
              <a:off x="4307400" y="3550600"/>
              <a:ext cx="31375" cy="31375"/>
            </a:xfrm>
            <a:custGeom>
              <a:rect b="b" l="l" r="r" t="t"/>
              <a:pathLst>
                <a:path extrusionOk="0" h="1255" w="1255">
                  <a:moveTo>
                    <a:pt x="644" y="1"/>
                  </a:moveTo>
                  <a:cubicBezTo>
                    <a:pt x="290" y="1"/>
                    <a:pt x="1" y="290"/>
                    <a:pt x="1" y="644"/>
                  </a:cubicBezTo>
                  <a:cubicBezTo>
                    <a:pt x="1" y="965"/>
                    <a:pt x="290" y="1254"/>
                    <a:pt x="644" y="1254"/>
                  </a:cubicBezTo>
                  <a:cubicBezTo>
                    <a:pt x="997" y="1254"/>
                    <a:pt x="1255" y="965"/>
                    <a:pt x="1255" y="644"/>
                  </a:cubicBezTo>
                  <a:cubicBezTo>
                    <a:pt x="1255" y="290"/>
                    <a:pt x="997" y="1"/>
                    <a:pt x="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64"/>
            <p:cNvSpPr/>
            <p:nvPr/>
          </p:nvSpPr>
          <p:spPr>
            <a:xfrm>
              <a:off x="4302600" y="3545775"/>
              <a:ext cx="41800" cy="41825"/>
            </a:xfrm>
            <a:custGeom>
              <a:rect b="b" l="l" r="r" t="t"/>
              <a:pathLst>
                <a:path extrusionOk="0" h="1673" w="1672">
                  <a:moveTo>
                    <a:pt x="836" y="419"/>
                  </a:moveTo>
                  <a:cubicBezTo>
                    <a:pt x="1061" y="419"/>
                    <a:pt x="1254" y="612"/>
                    <a:pt x="1254" y="837"/>
                  </a:cubicBezTo>
                  <a:cubicBezTo>
                    <a:pt x="1254" y="1062"/>
                    <a:pt x="1061" y="1254"/>
                    <a:pt x="836" y="1254"/>
                  </a:cubicBezTo>
                  <a:cubicBezTo>
                    <a:pt x="611" y="1254"/>
                    <a:pt x="418" y="1062"/>
                    <a:pt x="418" y="837"/>
                  </a:cubicBezTo>
                  <a:cubicBezTo>
                    <a:pt x="418" y="612"/>
                    <a:pt x="611" y="419"/>
                    <a:pt x="836" y="419"/>
                  </a:cubicBezTo>
                  <a:close/>
                  <a:moveTo>
                    <a:pt x="836" y="1"/>
                  </a:moveTo>
                  <a:cubicBezTo>
                    <a:pt x="354" y="1"/>
                    <a:pt x="0" y="354"/>
                    <a:pt x="0" y="837"/>
                  </a:cubicBezTo>
                  <a:cubicBezTo>
                    <a:pt x="0" y="1287"/>
                    <a:pt x="354" y="1672"/>
                    <a:pt x="836" y="1672"/>
                  </a:cubicBezTo>
                  <a:cubicBezTo>
                    <a:pt x="1286" y="1672"/>
                    <a:pt x="1672" y="1287"/>
                    <a:pt x="1672" y="837"/>
                  </a:cubicBezTo>
                  <a:cubicBezTo>
                    <a:pt x="1672" y="354"/>
                    <a:pt x="1286" y="1"/>
                    <a:pt x="8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64"/>
            <p:cNvSpPr/>
            <p:nvPr/>
          </p:nvSpPr>
          <p:spPr>
            <a:xfrm>
              <a:off x="2974225" y="2715850"/>
              <a:ext cx="920950" cy="791375"/>
            </a:xfrm>
            <a:custGeom>
              <a:rect b="b" l="l" r="r" t="t"/>
              <a:pathLst>
                <a:path extrusionOk="0" h="31655" w="36838">
                  <a:moveTo>
                    <a:pt x="18415" y="1"/>
                  </a:moveTo>
                  <a:cubicBezTo>
                    <a:pt x="17945" y="1"/>
                    <a:pt x="17471" y="234"/>
                    <a:pt x="17198" y="700"/>
                  </a:cubicBezTo>
                  <a:lnTo>
                    <a:pt x="547" y="29565"/>
                  </a:lnTo>
                  <a:cubicBezTo>
                    <a:pt x="0" y="30498"/>
                    <a:pt x="675" y="31655"/>
                    <a:pt x="1736" y="31655"/>
                  </a:cubicBezTo>
                  <a:lnTo>
                    <a:pt x="35070" y="31655"/>
                  </a:lnTo>
                  <a:cubicBezTo>
                    <a:pt x="36163" y="31655"/>
                    <a:pt x="36838" y="30498"/>
                    <a:pt x="36291" y="29565"/>
                  </a:cubicBezTo>
                  <a:lnTo>
                    <a:pt x="19608" y="700"/>
                  </a:lnTo>
                  <a:cubicBezTo>
                    <a:pt x="19351" y="234"/>
                    <a:pt x="18885" y="1"/>
                    <a:pt x="18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64"/>
            <p:cNvSpPr/>
            <p:nvPr/>
          </p:nvSpPr>
          <p:spPr>
            <a:xfrm>
              <a:off x="2977425" y="2710025"/>
              <a:ext cx="914550" cy="802825"/>
            </a:xfrm>
            <a:custGeom>
              <a:rect b="b" l="l" r="r" t="t"/>
              <a:pathLst>
                <a:path extrusionOk="0" h="32113" w="36582">
                  <a:moveTo>
                    <a:pt x="18291" y="451"/>
                  </a:moveTo>
                  <a:cubicBezTo>
                    <a:pt x="18677" y="451"/>
                    <a:pt x="19095" y="643"/>
                    <a:pt x="19320" y="1029"/>
                  </a:cubicBezTo>
                  <a:lnTo>
                    <a:pt x="35970" y="29895"/>
                  </a:lnTo>
                  <a:cubicBezTo>
                    <a:pt x="36099" y="30088"/>
                    <a:pt x="36131" y="30313"/>
                    <a:pt x="36131" y="30506"/>
                  </a:cubicBezTo>
                  <a:cubicBezTo>
                    <a:pt x="36131" y="30795"/>
                    <a:pt x="36035" y="31116"/>
                    <a:pt x="35810" y="31309"/>
                  </a:cubicBezTo>
                  <a:cubicBezTo>
                    <a:pt x="35585" y="31534"/>
                    <a:pt x="35295" y="31695"/>
                    <a:pt x="34942" y="31695"/>
                  </a:cubicBezTo>
                  <a:lnTo>
                    <a:pt x="1608" y="31695"/>
                  </a:lnTo>
                  <a:cubicBezTo>
                    <a:pt x="1255" y="31695"/>
                    <a:pt x="965" y="31534"/>
                    <a:pt x="772" y="31309"/>
                  </a:cubicBezTo>
                  <a:cubicBezTo>
                    <a:pt x="547" y="31116"/>
                    <a:pt x="419" y="30795"/>
                    <a:pt x="419" y="30506"/>
                  </a:cubicBezTo>
                  <a:cubicBezTo>
                    <a:pt x="419" y="30313"/>
                    <a:pt x="483" y="30088"/>
                    <a:pt x="580" y="29895"/>
                  </a:cubicBezTo>
                  <a:lnTo>
                    <a:pt x="17262" y="1029"/>
                  </a:lnTo>
                  <a:cubicBezTo>
                    <a:pt x="17487" y="643"/>
                    <a:pt x="17873" y="451"/>
                    <a:pt x="18291" y="451"/>
                  </a:cubicBezTo>
                  <a:close/>
                  <a:moveTo>
                    <a:pt x="18291" y="0"/>
                  </a:moveTo>
                  <a:cubicBezTo>
                    <a:pt x="17745" y="0"/>
                    <a:pt x="17198" y="290"/>
                    <a:pt x="16877" y="804"/>
                  </a:cubicBezTo>
                  <a:lnTo>
                    <a:pt x="226" y="29702"/>
                  </a:lnTo>
                  <a:cubicBezTo>
                    <a:pt x="65" y="29959"/>
                    <a:pt x="1" y="30216"/>
                    <a:pt x="1" y="30506"/>
                  </a:cubicBezTo>
                  <a:cubicBezTo>
                    <a:pt x="1" y="30924"/>
                    <a:pt x="162" y="31309"/>
                    <a:pt x="451" y="31631"/>
                  </a:cubicBezTo>
                  <a:cubicBezTo>
                    <a:pt x="740" y="31920"/>
                    <a:pt x="1158" y="32113"/>
                    <a:pt x="1608" y="32113"/>
                  </a:cubicBezTo>
                  <a:lnTo>
                    <a:pt x="34942" y="32113"/>
                  </a:lnTo>
                  <a:cubicBezTo>
                    <a:pt x="35424" y="32113"/>
                    <a:pt x="35842" y="31920"/>
                    <a:pt x="36099" y="31631"/>
                  </a:cubicBezTo>
                  <a:cubicBezTo>
                    <a:pt x="36388" y="31309"/>
                    <a:pt x="36581" y="30924"/>
                    <a:pt x="36581" y="30506"/>
                  </a:cubicBezTo>
                  <a:cubicBezTo>
                    <a:pt x="36581" y="30216"/>
                    <a:pt x="36485" y="29959"/>
                    <a:pt x="36356" y="29702"/>
                  </a:cubicBezTo>
                  <a:lnTo>
                    <a:pt x="19673" y="804"/>
                  </a:lnTo>
                  <a:cubicBezTo>
                    <a:pt x="19384" y="290"/>
                    <a:pt x="18838" y="0"/>
                    <a:pt x="182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64"/>
            <p:cNvSpPr/>
            <p:nvPr/>
          </p:nvSpPr>
          <p:spPr>
            <a:xfrm>
              <a:off x="3012800" y="2747600"/>
              <a:ext cx="843800" cy="729900"/>
            </a:xfrm>
            <a:custGeom>
              <a:rect b="b" l="l" r="r" t="t"/>
              <a:pathLst>
                <a:path extrusionOk="0" h="29196" w="33752">
                  <a:moveTo>
                    <a:pt x="16876" y="0"/>
                  </a:moveTo>
                  <a:cubicBezTo>
                    <a:pt x="16764" y="0"/>
                    <a:pt x="16651" y="56"/>
                    <a:pt x="16587" y="169"/>
                  </a:cubicBezTo>
                  <a:lnTo>
                    <a:pt x="129" y="28681"/>
                  </a:lnTo>
                  <a:cubicBezTo>
                    <a:pt x="0" y="28906"/>
                    <a:pt x="161" y="29195"/>
                    <a:pt x="418" y="29195"/>
                  </a:cubicBezTo>
                  <a:lnTo>
                    <a:pt x="33334" y="29195"/>
                  </a:lnTo>
                  <a:cubicBezTo>
                    <a:pt x="33591" y="29195"/>
                    <a:pt x="33752" y="28906"/>
                    <a:pt x="33623" y="28681"/>
                  </a:cubicBezTo>
                  <a:lnTo>
                    <a:pt x="17165" y="169"/>
                  </a:lnTo>
                  <a:cubicBezTo>
                    <a:pt x="17101" y="56"/>
                    <a:pt x="16989" y="0"/>
                    <a:pt x="16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64"/>
            <p:cNvSpPr/>
            <p:nvPr/>
          </p:nvSpPr>
          <p:spPr>
            <a:xfrm>
              <a:off x="3009575" y="2742175"/>
              <a:ext cx="850250" cy="740950"/>
            </a:xfrm>
            <a:custGeom>
              <a:rect b="b" l="l" r="r" t="t"/>
              <a:pathLst>
                <a:path extrusionOk="0" h="29638" w="34010">
                  <a:moveTo>
                    <a:pt x="17005" y="450"/>
                  </a:moveTo>
                  <a:lnTo>
                    <a:pt x="17102" y="515"/>
                  </a:lnTo>
                  <a:lnTo>
                    <a:pt x="33559" y="29027"/>
                  </a:lnTo>
                  <a:lnTo>
                    <a:pt x="33592" y="29091"/>
                  </a:lnTo>
                  <a:lnTo>
                    <a:pt x="33559" y="29155"/>
                  </a:lnTo>
                  <a:lnTo>
                    <a:pt x="33463" y="29220"/>
                  </a:lnTo>
                  <a:lnTo>
                    <a:pt x="547" y="29220"/>
                  </a:lnTo>
                  <a:lnTo>
                    <a:pt x="451" y="29155"/>
                  </a:lnTo>
                  <a:lnTo>
                    <a:pt x="419" y="29091"/>
                  </a:lnTo>
                  <a:lnTo>
                    <a:pt x="419" y="29027"/>
                  </a:lnTo>
                  <a:lnTo>
                    <a:pt x="16877" y="515"/>
                  </a:lnTo>
                  <a:lnTo>
                    <a:pt x="17005" y="450"/>
                  </a:lnTo>
                  <a:close/>
                  <a:moveTo>
                    <a:pt x="17005" y="0"/>
                  </a:moveTo>
                  <a:cubicBezTo>
                    <a:pt x="16812" y="0"/>
                    <a:pt x="16619" y="97"/>
                    <a:pt x="16523" y="290"/>
                  </a:cubicBezTo>
                  <a:lnTo>
                    <a:pt x="65" y="28802"/>
                  </a:lnTo>
                  <a:cubicBezTo>
                    <a:pt x="1" y="28898"/>
                    <a:pt x="1" y="28995"/>
                    <a:pt x="1" y="29091"/>
                  </a:cubicBezTo>
                  <a:cubicBezTo>
                    <a:pt x="1" y="29380"/>
                    <a:pt x="226" y="29638"/>
                    <a:pt x="547" y="29638"/>
                  </a:cubicBezTo>
                  <a:lnTo>
                    <a:pt x="33463" y="29638"/>
                  </a:lnTo>
                  <a:cubicBezTo>
                    <a:pt x="33784" y="29638"/>
                    <a:pt x="34009" y="29380"/>
                    <a:pt x="34009" y="29091"/>
                  </a:cubicBezTo>
                  <a:cubicBezTo>
                    <a:pt x="34009" y="28995"/>
                    <a:pt x="33977" y="28898"/>
                    <a:pt x="33945" y="28802"/>
                  </a:cubicBezTo>
                  <a:lnTo>
                    <a:pt x="17487" y="290"/>
                  </a:lnTo>
                  <a:cubicBezTo>
                    <a:pt x="17359" y="97"/>
                    <a:pt x="17166" y="0"/>
                    <a:pt x="170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64"/>
            <p:cNvSpPr/>
            <p:nvPr/>
          </p:nvSpPr>
          <p:spPr>
            <a:xfrm>
              <a:off x="3366375" y="2914550"/>
              <a:ext cx="135850" cy="521150"/>
            </a:xfrm>
            <a:custGeom>
              <a:rect b="b" l="l" r="r" t="t"/>
              <a:pathLst>
                <a:path extrusionOk="0" h="20846" w="5434">
                  <a:moveTo>
                    <a:pt x="2721" y="0"/>
                  </a:moveTo>
                  <a:cubicBezTo>
                    <a:pt x="2259" y="0"/>
                    <a:pt x="1801" y="113"/>
                    <a:pt x="1351" y="338"/>
                  </a:cubicBezTo>
                  <a:cubicBezTo>
                    <a:pt x="419" y="788"/>
                    <a:pt x="1" y="1527"/>
                    <a:pt x="129" y="2556"/>
                  </a:cubicBezTo>
                  <a:lnTo>
                    <a:pt x="1415" y="12681"/>
                  </a:lnTo>
                  <a:cubicBezTo>
                    <a:pt x="1479" y="13099"/>
                    <a:pt x="1608" y="13421"/>
                    <a:pt x="1897" y="13646"/>
                  </a:cubicBezTo>
                  <a:cubicBezTo>
                    <a:pt x="2154" y="13871"/>
                    <a:pt x="2444" y="13999"/>
                    <a:pt x="2733" y="13999"/>
                  </a:cubicBezTo>
                  <a:cubicBezTo>
                    <a:pt x="3055" y="13999"/>
                    <a:pt x="3312" y="13871"/>
                    <a:pt x="3601" y="13646"/>
                  </a:cubicBezTo>
                  <a:cubicBezTo>
                    <a:pt x="3858" y="13421"/>
                    <a:pt x="4019" y="13099"/>
                    <a:pt x="4051" y="12681"/>
                  </a:cubicBezTo>
                  <a:lnTo>
                    <a:pt x="5305" y="2556"/>
                  </a:lnTo>
                  <a:cubicBezTo>
                    <a:pt x="5433" y="1527"/>
                    <a:pt x="5047" y="788"/>
                    <a:pt x="4115" y="338"/>
                  </a:cubicBezTo>
                  <a:cubicBezTo>
                    <a:pt x="3649" y="113"/>
                    <a:pt x="3183" y="0"/>
                    <a:pt x="2721" y="0"/>
                  </a:cubicBezTo>
                  <a:close/>
                  <a:moveTo>
                    <a:pt x="2765" y="16185"/>
                  </a:moveTo>
                  <a:cubicBezTo>
                    <a:pt x="2090" y="16185"/>
                    <a:pt x="1544" y="16410"/>
                    <a:pt x="1126" y="16860"/>
                  </a:cubicBezTo>
                  <a:cubicBezTo>
                    <a:pt x="676" y="17342"/>
                    <a:pt x="451" y="17889"/>
                    <a:pt x="451" y="18499"/>
                  </a:cubicBezTo>
                  <a:cubicBezTo>
                    <a:pt x="451" y="19174"/>
                    <a:pt x="676" y="19721"/>
                    <a:pt x="1126" y="20171"/>
                  </a:cubicBezTo>
                  <a:cubicBezTo>
                    <a:pt x="1576" y="20621"/>
                    <a:pt x="2122" y="20846"/>
                    <a:pt x="2765" y="20846"/>
                  </a:cubicBezTo>
                  <a:cubicBezTo>
                    <a:pt x="3408" y="20846"/>
                    <a:pt x="3955" y="20621"/>
                    <a:pt x="4405" y="20171"/>
                  </a:cubicBezTo>
                  <a:cubicBezTo>
                    <a:pt x="4822" y="19689"/>
                    <a:pt x="5047" y="19142"/>
                    <a:pt x="5047" y="18499"/>
                  </a:cubicBezTo>
                  <a:cubicBezTo>
                    <a:pt x="5047" y="17824"/>
                    <a:pt x="4822" y="17278"/>
                    <a:pt x="4372" y="16828"/>
                  </a:cubicBezTo>
                  <a:cubicBezTo>
                    <a:pt x="3922" y="16410"/>
                    <a:pt x="3376" y="16185"/>
                    <a:pt x="2765" y="1618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64"/>
            <p:cNvSpPr/>
            <p:nvPr/>
          </p:nvSpPr>
          <p:spPr>
            <a:xfrm>
              <a:off x="4003650" y="3086925"/>
              <a:ext cx="423525" cy="291950"/>
            </a:xfrm>
            <a:custGeom>
              <a:rect b="b" l="l" r="r" t="t"/>
              <a:pathLst>
                <a:path extrusionOk="0" h="11678" w="16941">
                  <a:moveTo>
                    <a:pt x="6429" y="0"/>
                  </a:moveTo>
                  <a:cubicBezTo>
                    <a:pt x="6365" y="32"/>
                    <a:pt x="6333" y="65"/>
                    <a:pt x="6301" y="129"/>
                  </a:cubicBezTo>
                  <a:lnTo>
                    <a:pt x="6301" y="193"/>
                  </a:lnTo>
                  <a:lnTo>
                    <a:pt x="6686" y="1511"/>
                  </a:lnTo>
                  <a:lnTo>
                    <a:pt x="6751" y="1607"/>
                  </a:lnTo>
                  <a:lnTo>
                    <a:pt x="8069" y="2604"/>
                  </a:lnTo>
                  <a:lnTo>
                    <a:pt x="7972" y="3086"/>
                  </a:lnTo>
                  <a:cubicBezTo>
                    <a:pt x="6911" y="2990"/>
                    <a:pt x="5883" y="2893"/>
                    <a:pt x="5336" y="2893"/>
                  </a:cubicBezTo>
                  <a:lnTo>
                    <a:pt x="4918" y="1607"/>
                  </a:lnTo>
                  <a:cubicBezTo>
                    <a:pt x="4918" y="1543"/>
                    <a:pt x="4854" y="1511"/>
                    <a:pt x="4790" y="1511"/>
                  </a:cubicBezTo>
                  <a:lnTo>
                    <a:pt x="2540" y="1543"/>
                  </a:lnTo>
                  <a:lnTo>
                    <a:pt x="1929" y="707"/>
                  </a:lnTo>
                  <a:cubicBezTo>
                    <a:pt x="1910" y="670"/>
                    <a:pt x="1869" y="654"/>
                    <a:pt x="1826" y="654"/>
                  </a:cubicBezTo>
                  <a:cubicBezTo>
                    <a:pt x="1795" y="654"/>
                    <a:pt x="1763" y="662"/>
                    <a:pt x="1736" y="675"/>
                  </a:cubicBezTo>
                  <a:lnTo>
                    <a:pt x="1672" y="772"/>
                  </a:lnTo>
                  <a:lnTo>
                    <a:pt x="1704" y="900"/>
                  </a:lnTo>
                  <a:lnTo>
                    <a:pt x="2347" y="1768"/>
                  </a:lnTo>
                  <a:cubicBezTo>
                    <a:pt x="2379" y="1832"/>
                    <a:pt x="2443" y="1832"/>
                    <a:pt x="2475" y="1832"/>
                  </a:cubicBezTo>
                  <a:lnTo>
                    <a:pt x="4661" y="1800"/>
                  </a:lnTo>
                  <a:lnTo>
                    <a:pt x="5015" y="2925"/>
                  </a:lnTo>
                  <a:cubicBezTo>
                    <a:pt x="4436" y="3022"/>
                    <a:pt x="3504" y="3343"/>
                    <a:pt x="2700" y="3665"/>
                  </a:cubicBezTo>
                  <a:cubicBezTo>
                    <a:pt x="1897" y="3986"/>
                    <a:pt x="1672" y="4983"/>
                    <a:pt x="2250" y="5626"/>
                  </a:cubicBezTo>
                  <a:lnTo>
                    <a:pt x="3890" y="7361"/>
                  </a:lnTo>
                  <a:lnTo>
                    <a:pt x="3150" y="8133"/>
                  </a:lnTo>
                  <a:lnTo>
                    <a:pt x="1190" y="7072"/>
                  </a:lnTo>
                  <a:lnTo>
                    <a:pt x="1061" y="7072"/>
                  </a:lnTo>
                  <a:lnTo>
                    <a:pt x="65" y="7554"/>
                  </a:lnTo>
                  <a:lnTo>
                    <a:pt x="0" y="7651"/>
                  </a:lnTo>
                  <a:lnTo>
                    <a:pt x="0" y="7747"/>
                  </a:lnTo>
                  <a:cubicBezTo>
                    <a:pt x="24" y="7819"/>
                    <a:pt x="85" y="7856"/>
                    <a:pt x="154" y="7856"/>
                  </a:cubicBezTo>
                  <a:cubicBezTo>
                    <a:pt x="177" y="7856"/>
                    <a:pt x="201" y="7852"/>
                    <a:pt x="225" y="7844"/>
                  </a:cubicBezTo>
                  <a:lnTo>
                    <a:pt x="1125" y="7393"/>
                  </a:lnTo>
                  <a:lnTo>
                    <a:pt x="3086" y="8454"/>
                  </a:lnTo>
                  <a:cubicBezTo>
                    <a:pt x="3105" y="8464"/>
                    <a:pt x="3124" y="8468"/>
                    <a:pt x="3143" y="8468"/>
                  </a:cubicBezTo>
                  <a:cubicBezTo>
                    <a:pt x="3188" y="8468"/>
                    <a:pt x="3234" y="8445"/>
                    <a:pt x="3279" y="8422"/>
                  </a:cubicBezTo>
                  <a:lnTo>
                    <a:pt x="4083" y="7586"/>
                  </a:lnTo>
                  <a:lnTo>
                    <a:pt x="4211" y="7747"/>
                  </a:lnTo>
                  <a:lnTo>
                    <a:pt x="6622" y="8615"/>
                  </a:lnTo>
                  <a:lnTo>
                    <a:pt x="6461" y="9290"/>
                  </a:lnTo>
                  <a:lnTo>
                    <a:pt x="4822" y="9547"/>
                  </a:lnTo>
                  <a:lnTo>
                    <a:pt x="4726" y="9611"/>
                  </a:lnTo>
                  <a:lnTo>
                    <a:pt x="3793" y="10608"/>
                  </a:lnTo>
                  <a:lnTo>
                    <a:pt x="3729" y="10672"/>
                  </a:lnTo>
                  <a:cubicBezTo>
                    <a:pt x="3729" y="10704"/>
                    <a:pt x="3729" y="10769"/>
                    <a:pt x="3793" y="10801"/>
                  </a:cubicBezTo>
                  <a:cubicBezTo>
                    <a:pt x="3825" y="10833"/>
                    <a:pt x="3866" y="10849"/>
                    <a:pt x="3902" y="10849"/>
                  </a:cubicBezTo>
                  <a:cubicBezTo>
                    <a:pt x="3938" y="10849"/>
                    <a:pt x="3970" y="10833"/>
                    <a:pt x="3986" y="10801"/>
                  </a:cubicBezTo>
                  <a:lnTo>
                    <a:pt x="4918" y="9836"/>
                  </a:lnTo>
                  <a:lnTo>
                    <a:pt x="6590" y="9579"/>
                  </a:lnTo>
                  <a:cubicBezTo>
                    <a:pt x="6654" y="9547"/>
                    <a:pt x="6718" y="9515"/>
                    <a:pt x="6718" y="9451"/>
                  </a:cubicBezTo>
                  <a:lnTo>
                    <a:pt x="6911" y="8711"/>
                  </a:lnTo>
                  <a:lnTo>
                    <a:pt x="9579" y="9676"/>
                  </a:lnTo>
                  <a:cubicBezTo>
                    <a:pt x="9579" y="9676"/>
                    <a:pt x="10029" y="9290"/>
                    <a:pt x="10544" y="8583"/>
                  </a:cubicBezTo>
                  <a:lnTo>
                    <a:pt x="10897" y="9419"/>
                  </a:lnTo>
                  <a:lnTo>
                    <a:pt x="10929" y="9483"/>
                  </a:lnTo>
                  <a:lnTo>
                    <a:pt x="11894" y="10287"/>
                  </a:lnTo>
                  <a:lnTo>
                    <a:pt x="12183" y="11572"/>
                  </a:lnTo>
                  <a:cubicBezTo>
                    <a:pt x="12183" y="11625"/>
                    <a:pt x="12247" y="11677"/>
                    <a:pt x="12323" y="11677"/>
                  </a:cubicBezTo>
                  <a:cubicBezTo>
                    <a:pt x="12340" y="11677"/>
                    <a:pt x="12358" y="11675"/>
                    <a:pt x="12376" y="11669"/>
                  </a:cubicBezTo>
                  <a:cubicBezTo>
                    <a:pt x="12440" y="11669"/>
                    <a:pt x="12504" y="11572"/>
                    <a:pt x="12472" y="11508"/>
                  </a:cubicBezTo>
                  <a:lnTo>
                    <a:pt x="12183" y="10158"/>
                  </a:lnTo>
                  <a:lnTo>
                    <a:pt x="12119" y="10061"/>
                  </a:lnTo>
                  <a:lnTo>
                    <a:pt x="11154" y="9258"/>
                  </a:lnTo>
                  <a:lnTo>
                    <a:pt x="10737" y="8294"/>
                  </a:lnTo>
                  <a:cubicBezTo>
                    <a:pt x="10769" y="8229"/>
                    <a:pt x="10833" y="8165"/>
                    <a:pt x="10865" y="8101"/>
                  </a:cubicBezTo>
                  <a:lnTo>
                    <a:pt x="11701" y="8294"/>
                  </a:lnTo>
                  <a:lnTo>
                    <a:pt x="11829" y="7683"/>
                  </a:lnTo>
                  <a:lnTo>
                    <a:pt x="12408" y="7844"/>
                  </a:lnTo>
                  <a:cubicBezTo>
                    <a:pt x="12826" y="8261"/>
                    <a:pt x="14722" y="10158"/>
                    <a:pt x="15044" y="11476"/>
                  </a:cubicBezTo>
                  <a:cubicBezTo>
                    <a:pt x="15068" y="11548"/>
                    <a:pt x="15128" y="11584"/>
                    <a:pt x="15184" y="11584"/>
                  </a:cubicBezTo>
                  <a:cubicBezTo>
                    <a:pt x="15203" y="11584"/>
                    <a:pt x="15221" y="11580"/>
                    <a:pt x="15237" y="11572"/>
                  </a:cubicBezTo>
                  <a:cubicBezTo>
                    <a:pt x="15333" y="11572"/>
                    <a:pt x="15365" y="11476"/>
                    <a:pt x="15333" y="11412"/>
                  </a:cubicBezTo>
                  <a:cubicBezTo>
                    <a:pt x="15012" y="10029"/>
                    <a:pt x="13179" y="8165"/>
                    <a:pt x="12665" y="7651"/>
                  </a:cubicBezTo>
                  <a:lnTo>
                    <a:pt x="12954" y="6558"/>
                  </a:lnTo>
                  <a:cubicBezTo>
                    <a:pt x="13630" y="6365"/>
                    <a:pt x="15815" y="5722"/>
                    <a:pt x="16876" y="4886"/>
                  </a:cubicBezTo>
                  <a:cubicBezTo>
                    <a:pt x="16940" y="4854"/>
                    <a:pt x="16940" y="4758"/>
                    <a:pt x="16908" y="4661"/>
                  </a:cubicBezTo>
                  <a:cubicBezTo>
                    <a:pt x="16876" y="4629"/>
                    <a:pt x="16836" y="4613"/>
                    <a:pt x="16796" y="4613"/>
                  </a:cubicBezTo>
                  <a:cubicBezTo>
                    <a:pt x="16756" y="4613"/>
                    <a:pt x="16715" y="4629"/>
                    <a:pt x="16683" y="4661"/>
                  </a:cubicBezTo>
                  <a:cubicBezTo>
                    <a:pt x="15655" y="5465"/>
                    <a:pt x="13308" y="6140"/>
                    <a:pt x="12762" y="6301"/>
                  </a:cubicBezTo>
                  <a:lnTo>
                    <a:pt x="12119" y="6140"/>
                  </a:lnTo>
                  <a:lnTo>
                    <a:pt x="12279" y="5561"/>
                  </a:lnTo>
                  <a:lnTo>
                    <a:pt x="11604" y="5401"/>
                  </a:lnTo>
                  <a:cubicBezTo>
                    <a:pt x="11572" y="5143"/>
                    <a:pt x="11540" y="4854"/>
                    <a:pt x="11476" y="4629"/>
                  </a:cubicBezTo>
                  <a:lnTo>
                    <a:pt x="12472" y="3793"/>
                  </a:lnTo>
                  <a:lnTo>
                    <a:pt x="13694" y="3536"/>
                  </a:lnTo>
                  <a:lnTo>
                    <a:pt x="13790" y="3472"/>
                  </a:lnTo>
                  <a:lnTo>
                    <a:pt x="14690" y="2443"/>
                  </a:lnTo>
                  <a:cubicBezTo>
                    <a:pt x="14722" y="2379"/>
                    <a:pt x="14722" y="2283"/>
                    <a:pt x="14658" y="2218"/>
                  </a:cubicBezTo>
                  <a:cubicBezTo>
                    <a:pt x="14626" y="2186"/>
                    <a:pt x="14586" y="2170"/>
                    <a:pt x="14546" y="2170"/>
                  </a:cubicBezTo>
                  <a:cubicBezTo>
                    <a:pt x="14505" y="2170"/>
                    <a:pt x="14465" y="2186"/>
                    <a:pt x="14433" y="2218"/>
                  </a:cubicBezTo>
                  <a:lnTo>
                    <a:pt x="13597" y="3247"/>
                  </a:lnTo>
                  <a:lnTo>
                    <a:pt x="12376" y="3504"/>
                  </a:lnTo>
                  <a:lnTo>
                    <a:pt x="12312" y="3536"/>
                  </a:lnTo>
                  <a:lnTo>
                    <a:pt x="11379" y="4308"/>
                  </a:lnTo>
                  <a:cubicBezTo>
                    <a:pt x="11187" y="3761"/>
                    <a:pt x="10929" y="3375"/>
                    <a:pt x="10929" y="3375"/>
                  </a:cubicBezTo>
                  <a:cubicBezTo>
                    <a:pt x="10929" y="3375"/>
                    <a:pt x="9644" y="3247"/>
                    <a:pt x="8261" y="3118"/>
                  </a:cubicBezTo>
                  <a:lnTo>
                    <a:pt x="8390" y="2572"/>
                  </a:lnTo>
                  <a:cubicBezTo>
                    <a:pt x="8422" y="2508"/>
                    <a:pt x="8390" y="2443"/>
                    <a:pt x="8358" y="2411"/>
                  </a:cubicBezTo>
                  <a:lnTo>
                    <a:pt x="6976" y="1382"/>
                  </a:lnTo>
                  <a:lnTo>
                    <a:pt x="6590" y="129"/>
                  </a:lnTo>
                  <a:cubicBezTo>
                    <a:pt x="6590" y="32"/>
                    <a:pt x="6493" y="0"/>
                    <a:pt x="6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64"/>
            <p:cNvSpPr/>
            <p:nvPr/>
          </p:nvSpPr>
          <p:spPr>
            <a:xfrm>
              <a:off x="4112125" y="3168875"/>
              <a:ext cx="157550" cy="145500"/>
            </a:xfrm>
            <a:custGeom>
              <a:rect b="b" l="l" r="r" t="t"/>
              <a:pathLst>
                <a:path extrusionOk="0" h="5820" w="6302">
                  <a:moveTo>
                    <a:pt x="1094" y="1"/>
                  </a:moveTo>
                  <a:lnTo>
                    <a:pt x="1415" y="1512"/>
                  </a:lnTo>
                  <a:lnTo>
                    <a:pt x="740" y="2090"/>
                  </a:lnTo>
                  <a:lnTo>
                    <a:pt x="1126" y="2862"/>
                  </a:lnTo>
                  <a:lnTo>
                    <a:pt x="1" y="4180"/>
                  </a:lnTo>
                  <a:lnTo>
                    <a:pt x="5112" y="5819"/>
                  </a:lnTo>
                  <a:lnTo>
                    <a:pt x="4308" y="2958"/>
                  </a:lnTo>
                  <a:lnTo>
                    <a:pt x="6301" y="483"/>
                  </a:lnTo>
                  <a:lnTo>
                    <a:pt x="109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64"/>
            <p:cNvSpPr/>
            <p:nvPr/>
          </p:nvSpPr>
          <p:spPr>
            <a:xfrm>
              <a:off x="4108125" y="3164875"/>
              <a:ext cx="165550" cy="153050"/>
            </a:xfrm>
            <a:custGeom>
              <a:rect b="b" l="l" r="r" t="t"/>
              <a:pathLst>
                <a:path extrusionOk="0" h="6122" w="6622">
                  <a:moveTo>
                    <a:pt x="1447" y="322"/>
                  </a:moveTo>
                  <a:lnTo>
                    <a:pt x="6172" y="772"/>
                  </a:lnTo>
                  <a:lnTo>
                    <a:pt x="4372" y="3022"/>
                  </a:lnTo>
                  <a:lnTo>
                    <a:pt x="4340" y="3150"/>
                  </a:lnTo>
                  <a:lnTo>
                    <a:pt x="5047" y="5722"/>
                  </a:lnTo>
                  <a:lnTo>
                    <a:pt x="418" y="4243"/>
                  </a:lnTo>
                  <a:lnTo>
                    <a:pt x="1414" y="3118"/>
                  </a:lnTo>
                  <a:lnTo>
                    <a:pt x="1447" y="3054"/>
                  </a:lnTo>
                  <a:lnTo>
                    <a:pt x="1447" y="2958"/>
                  </a:lnTo>
                  <a:lnTo>
                    <a:pt x="1093" y="2283"/>
                  </a:lnTo>
                  <a:lnTo>
                    <a:pt x="1672" y="1768"/>
                  </a:lnTo>
                  <a:cubicBezTo>
                    <a:pt x="1736" y="1736"/>
                    <a:pt x="1736" y="1672"/>
                    <a:pt x="1736" y="1640"/>
                  </a:cubicBezTo>
                  <a:lnTo>
                    <a:pt x="1447" y="322"/>
                  </a:lnTo>
                  <a:close/>
                  <a:moveTo>
                    <a:pt x="1254" y="0"/>
                  </a:moveTo>
                  <a:cubicBezTo>
                    <a:pt x="1222" y="0"/>
                    <a:pt x="1157" y="32"/>
                    <a:pt x="1125" y="65"/>
                  </a:cubicBezTo>
                  <a:lnTo>
                    <a:pt x="1093" y="193"/>
                  </a:lnTo>
                  <a:lnTo>
                    <a:pt x="1414" y="1608"/>
                  </a:lnTo>
                  <a:lnTo>
                    <a:pt x="804" y="2122"/>
                  </a:lnTo>
                  <a:cubicBezTo>
                    <a:pt x="739" y="2186"/>
                    <a:pt x="707" y="2250"/>
                    <a:pt x="772" y="2315"/>
                  </a:cubicBezTo>
                  <a:lnTo>
                    <a:pt x="1125" y="2990"/>
                  </a:lnTo>
                  <a:lnTo>
                    <a:pt x="32" y="4211"/>
                  </a:lnTo>
                  <a:lnTo>
                    <a:pt x="0" y="4275"/>
                  </a:lnTo>
                  <a:lnTo>
                    <a:pt x="0" y="4372"/>
                  </a:lnTo>
                  <a:cubicBezTo>
                    <a:pt x="0" y="4404"/>
                    <a:pt x="64" y="4468"/>
                    <a:pt x="97" y="4468"/>
                  </a:cubicBezTo>
                  <a:lnTo>
                    <a:pt x="5207" y="6108"/>
                  </a:lnTo>
                  <a:cubicBezTo>
                    <a:pt x="5226" y="6117"/>
                    <a:pt x="5245" y="6121"/>
                    <a:pt x="5263" y="6121"/>
                  </a:cubicBezTo>
                  <a:cubicBezTo>
                    <a:pt x="5307" y="6121"/>
                    <a:pt x="5345" y="6098"/>
                    <a:pt x="5368" y="6076"/>
                  </a:cubicBezTo>
                  <a:cubicBezTo>
                    <a:pt x="5400" y="6043"/>
                    <a:pt x="5432" y="5979"/>
                    <a:pt x="5400" y="5915"/>
                  </a:cubicBezTo>
                  <a:lnTo>
                    <a:pt x="4661" y="3150"/>
                  </a:lnTo>
                  <a:lnTo>
                    <a:pt x="6590" y="740"/>
                  </a:lnTo>
                  <a:cubicBezTo>
                    <a:pt x="6622" y="675"/>
                    <a:pt x="6622" y="643"/>
                    <a:pt x="6622" y="579"/>
                  </a:cubicBezTo>
                  <a:cubicBezTo>
                    <a:pt x="6590" y="515"/>
                    <a:pt x="6558" y="482"/>
                    <a:pt x="6493" y="482"/>
                  </a:cubicBezTo>
                  <a:lnTo>
                    <a:pt x="12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64"/>
            <p:cNvSpPr/>
            <p:nvPr/>
          </p:nvSpPr>
          <p:spPr>
            <a:xfrm>
              <a:off x="4219825" y="3191400"/>
              <a:ext cx="59475" cy="107700"/>
            </a:xfrm>
            <a:custGeom>
              <a:rect b="b" l="l" r="r" t="t"/>
              <a:pathLst>
                <a:path extrusionOk="0" h="4308" w="2379">
                  <a:moveTo>
                    <a:pt x="1736" y="0"/>
                  </a:moveTo>
                  <a:lnTo>
                    <a:pt x="0" y="2057"/>
                  </a:lnTo>
                  <a:lnTo>
                    <a:pt x="739" y="4307"/>
                  </a:lnTo>
                  <a:lnTo>
                    <a:pt x="2379" y="2572"/>
                  </a:lnTo>
                  <a:lnTo>
                    <a:pt x="1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64"/>
            <p:cNvSpPr/>
            <p:nvPr/>
          </p:nvSpPr>
          <p:spPr>
            <a:xfrm>
              <a:off x="4216600" y="3187375"/>
              <a:ext cx="66725" cy="115275"/>
            </a:xfrm>
            <a:custGeom>
              <a:rect b="b" l="l" r="r" t="t"/>
              <a:pathLst>
                <a:path extrusionOk="0" h="4611" w="2669">
                  <a:moveTo>
                    <a:pt x="1801" y="482"/>
                  </a:moveTo>
                  <a:lnTo>
                    <a:pt x="2347" y="2668"/>
                  </a:lnTo>
                  <a:lnTo>
                    <a:pt x="933" y="4179"/>
                  </a:lnTo>
                  <a:lnTo>
                    <a:pt x="322" y="2250"/>
                  </a:lnTo>
                  <a:lnTo>
                    <a:pt x="1801" y="482"/>
                  </a:lnTo>
                  <a:close/>
                  <a:moveTo>
                    <a:pt x="1897" y="0"/>
                  </a:moveTo>
                  <a:cubicBezTo>
                    <a:pt x="1865" y="0"/>
                    <a:pt x="1801" y="0"/>
                    <a:pt x="1769" y="65"/>
                  </a:cubicBezTo>
                  <a:lnTo>
                    <a:pt x="33" y="2122"/>
                  </a:lnTo>
                  <a:lnTo>
                    <a:pt x="1" y="2186"/>
                  </a:lnTo>
                  <a:lnTo>
                    <a:pt x="1" y="2283"/>
                  </a:lnTo>
                  <a:lnTo>
                    <a:pt x="708" y="4501"/>
                  </a:lnTo>
                  <a:cubicBezTo>
                    <a:pt x="740" y="4565"/>
                    <a:pt x="772" y="4597"/>
                    <a:pt x="836" y="4597"/>
                  </a:cubicBezTo>
                  <a:cubicBezTo>
                    <a:pt x="855" y="4606"/>
                    <a:pt x="871" y="4610"/>
                    <a:pt x="885" y="4610"/>
                  </a:cubicBezTo>
                  <a:cubicBezTo>
                    <a:pt x="919" y="4610"/>
                    <a:pt x="942" y="4588"/>
                    <a:pt x="965" y="4565"/>
                  </a:cubicBezTo>
                  <a:lnTo>
                    <a:pt x="2636" y="2829"/>
                  </a:lnTo>
                  <a:cubicBezTo>
                    <a:pt x="2669" y="2797"/>
                    <a:pt x="2669" y="2733"/>
                    <a:pt x="2669" y="2700"/>
                  </a:cubicBezTo>
                  <a:lnTo>
                    <a:pt x="2026" y="97"/>
                  </a:lnTo>
                  <a:cubicBezTo>
                    <a:pt x="2026" y="65"/>
                    <a:pt x="1961" y="0"/>
                    <a:pt x="18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64"/>
            <p:cNvSpPr/>
            <p:nvPr/>
          </p:nvSpPr>
          <p:spPr>
            <a:xfrm>
              <a:off x="2692150" y="2510725"/>
              <a:ext cx="427550" cy="357150"/>
            </a:xfrm>
            <a:custGeom>
              <a:rect b="b" l="l" r="r" t="t"/>
              <a:pathLst>
                <a:path extrusionOk="0" h="14286" w="17102">
                  <a:moveTo>
                    <a:pt x="3601" y="1"/>
                  </a:moveTo>
                  <a:cubicBezTo>
                    <a:pt x="3504" y="1"/>
                    <a:pt x="3440" y="65"/>
                    <a:pt x="3440" y="161"/>
                  </a:cubicBezTo>
                  <a:cubicBezTo>
                    <a:pt x="3376" y="1544"/>
                    <a:pt x="4597" y="3858"/>
                    <a:pt x="4951" y="4501"/>
                  </a:cubicBezTo>
                  <a:lnTo>
                    <a:pt x="4372" y="5465"/>
                  </a:lnTo>
                  <a:cubicBezTo>
                    <a:pt x="3665" y="5465"/>
                    <a:pt x="1383" y="5465"/>
                    <a:pt x="129" y="5947"/>
                  </a:cubicBezTo>
                  <a:cubicBezTo>
                    <a:pt x="65" y="5980"/>
                    <a:pt x="1" y="6076"/>
                    <a:pt x="33" y="6140"/>
                  </a:cubicBezTo>
                  <a:cubicBezTo>
                    <a:pt x="57" y="6213"/>
                    <a:pt x="117" y="6249"/>
                    <a:pt x="173" y="6249"/>
                  </a:cubicBezTo>
                  <a:cubicBezTo>
                    <a:pt x="192" y="6249"/>
                    <a:pt x="210" y="6245"/>
                    <a:pt x="226" y="6237"/>
                  </a:cubicBezTo>
                  <a:cubicBezTo>
                    <a:pt x="1222" y="5853"/>
                    <a:pt x="2949" y="5775"/>
                    <a:pt x="3907" y="5775"/>
                  </a:cubicBezTo>
                  <a:cubicBezTo>
                    <a:pt x="4154" y="5775"/>
                    <a:pt x="4350" y="5780"/>
                    <a:pt x="4469" y="5787"/>
                  </a:cubicBezTo>
                  <a:lnTo>
                    <a:pt x="5015" y="6108"/>
                  </a:lnTo>
                  <a:lnTo>
                    <a:pt x="4726" y="6622"/>
                  </a:lnTo>
                  <a:lnTo>
                    <a:pt x="5337" y="6944"/>
                  </a:lnTo>
                  <a:cubicBezTo>
                    <a:pt x="5272" y="7233"/>
                    <a:pt x="5240" y="7490"/>
                    <a:pt x="5240" y="7747"/>
                  </a:cubicBezTo>
                  <a:lnTo>
                    <a:pt x="4019" y="8230"/>
                  </a:lnTo>
                  <a:lnTo>
                    <a:pt x="2765" y="8165"/>
                  </a:lnTo>
                  <a:lnTo>
                    <a:pt x="2701" y="8197"/>
                  </a:lnTo>
                  <a:lnTo>
                    <a:pt x="1544" y="8937"/>
                  </a:lnTo>
                  <a:cubicBezTo>
                    <a:pt x="1447" y="9001"/>
                    <a:pt x="1447" y="9065"/>
                    <a:pt x="1479" y="9162"/>
                  </a:cubicBezTo>
                  <a:cubicBezTo>
                    <a:pt x="1517" y="9199"/>
                    <a:pt x="1566" y="9215"/>
                    <a:pt x="1612" y="9215"/>
                  </a:cubicBezTo>
                  <a:cubicBezTo>
                    <a:pt x="1646" y="9215"/>
                    <a:pt x="1678" y="9207"/>
                    <a:pt x="1704" y="9194"/>
                  </a:cubicBezTo>
                  <a:lnTo>
                    <a:pt x="2797" y="8455"/>
                  </a:lnTo>
                  <a:lnTo>
                    <a:pt x="4051" y="8551"/>
                  </a:lnTo>
                  <a:lnTo>
                    <a:pt x="4115" y="8551"/>
                  </a:lnTo>
                  <a:lnTo>
                    <a:pt x="5240" y="8069"/>
                  </a:lnTo>
                  <a:cubicBezTo>
                    <a:pt x="5272" y="8680"/>
                    <a:pt x="5401" y="9098"/>
                    <a:pt x="5401" y="9098"/>
                  </a:cubicBezTo>
                  <a:cubicBezTo>
                    <a:pt x="5401" y="9098"/>
                    <a:pt x="6590" y="9580"/>
                    <a:pt x="7876" y="10094"/>
                  </a:cubicBezTo>
                  <a:lnTo>
                    <a:pt x="7587" y="10576"/>
                  </a:lnTo>
                  <a:cubicBezTo>
                    <a:pt x="7555" y="10640"/>
                    <a:pt x="7555" y="10705"/>
                    <a:pt x="7587" y="10769"/>
                  </a:cubicBezTo>
                  <a:lnTo>
                    <a:pt x="8615" y="12119"/>
                  </a:lnTo>
                  <a:lnTo>
                    <a:pt x="8615" y="13469"/>
                  </a:lnTo>
                  <a:cubicBezTo>
                    <a:pt x="8615" y="13533"/>
                    <a:pt x="8680" y="13598"/>
                    <a:pt x="8776" y="13598"/>
                  </a:cubicBezTo>
                  <a:cubicBezTo>
                    <a:pt x="8840" y="13598"/>
                    <a:pt x="8873" y="13566"/>
                    <a:pt x="8905" y="13533"/>
                  </a:cubicBezTo>
                  <a:lnTo>
                    <a:pt x="8937" y="13469"/>
                  </a:lnTo>
                  <a:lnTo>
                    <a:pt x="8937" y="12087"/>
                  </a:lnTo>
                  <a:lnTo>
                    <a:pt x="8905" y="11991"/>
                  </a:lnTo>
                  <a:lnTo>
                    <a:pt x="7908" y="10640"/>
                  </a:lnTo>
                  <a:lnTo>
                    <a:pt x="8165" y="10223"/>
                  </a:lnTo>
                  <a:cubicBezTo>
                    <a:pt x="9130" y="10608"/>
                    <a:pt x="10126" y="10994"/>
                    <a:pt x="10640" y="11123"/>
                  </a:cubicBezTo>
                  <a:lnTo>
                    <a:pt x="10640" y="12505"/>
                  </a:lnTo>
                  <a:cubicBezTo>
                    <a:pt x="10640" y="12569"/>
                    <a:pt x="10705" y="12633"/>
                    <a:pt x="10769" y="12633"/>
                  </a:cubicBezTo>
                  <a:lnTo>
                    <a:pt x="12891" y="13244"/>
                  </a:lnTo>
                  <a:lnTo>
                    <a:pt x="13276" y="14209"/>
                  </a:lnTo>
                  <a:cubicBezTo>
                    <a:pt x="13276" y="14256"/>
                    <a:pt x="13328" y="14285"/>
                    <a:pt x="13394" y="14285"/>
                  </a:cubicBezTo>
                  <a:cubicBezTo>
                    <a:pt x="13417" y="14285"/>
                    <a:pt x="13443" y="14281"/>
                    <a:pt x="13469" y="14273"/>
                  </a:cubicBezTo>
                  <a:lnTo>
                    <a:pt x="13533" y="14209"/>
                  </a:lnTo>
                  <a:lnTo>
                    <a:pt x="13533" y="14080"/>
                  </a:lnTo>
                  <a:lnTo>
                    <a:pt x="13148" y="13051"/>
                  </a:lnTo>
                  <a:lnTo>
                    <a:pt x="13051" y="12987"/>
                  </a:lnTo>
                  <a:lnTo>
                    <a:pt x="10962" y="12376"/>
                  </a:lnTo>
                  <a:lnTo>
                    <a:pt x="10930" y="11187"/>
                  </a:lnTo>
                  <a:lnTo>
                    <a:pt x="10930" y="11187"/>
                  </a:lnTo>
                  <a:cubicBezTo>
                    <a:pt x="11186" y="11227"/>
                    <a:pt x="11503" y="11245"/>
                    <a:pt x="11850" y="11245"/>
                  </a:cubicBezTo>
                  <a:cubicBezTo>
                    <a:pt x="12331" y="11245"/>
                    <a:pt x="12868" y="11211"/>
                    <a:pt x="13373" y="11155"/>
                  </a:cubicBezTo>
                  <a:cubicBezTo>
                    <a:pt x="14241" y="11091"/>
                    <a:pt x="14723" y="10190"/>
                    <a:pt x="14369" y="9419"/>
                  </a:cubicBezTo>
                  <a:lnTo>
                    <a:pt x="13308" y="7265"/>
                  </a:lnTo>
                  <a:lnTo>
                    <a:pt x="14208" y="6751"/>
                  </a:lnTo>
                  <a:lnTo>
                    <a:pt x="15784" y="8294"/>
                  </a:lnTo>
                  <a:lnTo>
                    <a:pt x="15912" y="8358"/>
                  </a:lnTo>
                  <a:lnTo>
                    <a:pt x="17005" y="8165"/>
                  </a:lnTo>
                  <a:lnTo>
                    <a:pt x="17101" y="8101"/>
                  </a:lnTo>
                  <a:lnTo>
                    <a:pt x="17101" y="8005"/>
                  </a:lnTo>
                  <a:cubicBezTo>
                    <a:pt x="17101" y="7925"/>
                    <a:pt x="17058" y="7868"/>
                    <a:pt x="16989" y="7868"/>
                  </a:cubicBezTo>
                  <a:cubicBezTo>
                    <a:pt x="16974" y="7868"/>
                    <a:pt x="16958" y="7870"/>
                    <a:pt x="16941" y="7876"/>
                  </a:cubicBezTo>
                  <a:lnTo>
                    <a:pt x="15944" y="8037"/>
                  </a:lnTo>
                  <a:lnTo>
                    <a:pt x="14369" y="6462"/>
                  </a:lnTo>
                  <a:cubicBezTo>
                    <a:pt x="14324" y="6439"/>
                    <a:pt x="14278" y="6416"/>
                    <a:pt x="14233" y="6416"/>
                  </a:cubicBezTo>
                  <a:cubicBezTo>
                    <a:pt x="14214" y="6416"/>
                    <a:pt x="14195" y="6420"/>
                    <a:pt x="14176" y="6430"/>
                  </a:cubicBezTo>
                  <a:lnTo>
                    <a:pt x="13148" y="7008"/>
                  </a:lnTo>
                  <a:lnTo>
                    <a:pt x="13083" y="6815"/>
                  </a:lnTo>
                  <a:lnTo>
                    <a:pt x="11026" y="5304"/>
                  </a:lnTo>
                  <a:lnTo>
                    <a:pt x="11380" y="4694"/>
                  </a:lnTo>
                  <a:lnTo>
                    <a:pt x="13019" y="4919"/>
                  </a:lnTo>
                  <a:lnTo>
                    <a:pt x="13116" y="4887"/>
                  </a:lnTo>
                  <a:lnTo>
                    <a:pt x="14305" y="4212"/>
                  </a:lnTo>
                  <a:lnTo>
                    <a:pt x="14369" y="4147"/>
                  </a:lnTo>
                  <a:cubicBezTo>
                    <a:pt x="14401" y="4115"/>
                    <a:pt x="14401" y="4051"/>
                    <a:pt x="14369" y="3987"/>
                  </a:cubicBezTo>
                  <a:cubicBezTo>
                    <a:pt x="14349" y="3947"/>
                    <a:pt x="14305" y="3919"/>
                    <a:pt x="14251" y="3919"/>
                  </a:cubicBezTo>
                  <a:cubicBezTo>
                    <a:pt x="14218" y="3919"/>
                    <a:pt x="14181" y="3930"/>
                    <a:pt x="14144" y="3954"/>
                  </a:cubicBezTo>
                  <a:lnTo>
                    <a:pt x="12987" y="4597"/>
                  </a:lnTo>
                  <a:lnTo>
                    <a:pt x="11315" y="4404"/>
                  </a:lnTo>
                  <a:cubicBezTo>
                    <a:pt x="11298" y="4396"/>
                    <a:pt x="11281" y="4392"/>
                    <a:pt x="11264" y="4392"/>
                  </a:cubicBezTo>
                  <a:cubicBezTo>
                    <a:pt x="11219" y="4392"/>
                    <a:pt x="11178" y="4422"/>
                    <a:pt x="11155" y="4469"/>
                  </a:cubicBezTo>
                  <a:lnTo>
                    <a:pt x="10769" y="5112"/>
                  </a:lnTo>
                  <a:lnTo>
                    <a:pt x="8487" y="3440"/>
                  </a:lnTo>
                  <a:cubicBezTo>
                    <a:pt x="8487" y="3440"/>
                    <a:pt x="7940" y="3697"/>
                    <a:pt x="7265" y="4212"/>
                  </a:cubicBezTo>
                  <a:lnTo>
                    <a:pt x="7137" y="3312"/>
                  </a:lnTo>
                  <a:lnTo>
                    <a:pt x="7137" y="3247"/>
                  </a:lnTo>
                  <a:lnTo>
                    <a:pt x="6462" y="2219"/>
                  </a:lnTo>
                  <a:lnTo>
                    <a:pt x="6526" y="901"/>
                  </a:lnTo>
                  <a:cubicBezTo>
                    <a:pt x="6526" y="804"/>
                    <a:pt x="6462" y="740"/>
                    <a:pt x="6397" y="740"/>
                  </a:cubicBezTo>
                  <a:cubicBezTo>
                    <a:pt x="6301" y="740"/>
                    <a:pt x="6237" y="804"/>
                    <a:pt x="6237" y="869"/>
                  </a:cubicBezTo>
                  <a:lnTo>
                    <a:pt x="6140" y="2251"/>
                  </a:lnTo>
                  <a:lnTo>
                    <a:pt x="6172" y="2347"/>
                  </a:lnTo>
                  <a:lnTo>
                    <a:pt x="6847" y="3376"/>
                  </a:lnTo>
                  <a:lnTo>
                    <a:pt x="6976" y="4437"/>
                  </a:lnTo>
                  <a:cubicBezTo>
                    <a:pt x="6912" y="4469"/>
                    <a:pt x="6847" y="4533"/>
                    <a:pt x="6783" y="4597"/>
                  </a:cubicBezTo>
                  <a:lnTo>
                    <a:pt x="6076" y="4179"/>
                  </a:lnTo>
                  <a:lnTo>
                    <a:pt x="5755" y="4694"/>
                  </a:lnTo>
                  <a:lnTo>
                    <a:pt x="5240" y="4404"/>
                  </a:lnTo>
                  <a:cubicBezTo>
                    <a:pt x="4951" y="3890"/>
                    <a:pt x="3697" y="1511"/>
                    <a:pt x="3762" y="161"/>
                  </a:cubicBezTo>
                  <a:cubicBezTo>
                    <a:pt x="3762" y="65"/>
                    <a:pt x="3697" y="1"/>
                    <a:pt x="3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64"/>
            <p:cNvSpPr/>
            <p:nvPr/>
          </p:nvSpPr>
          <p:spPr>
            <a:xfrm>
              <a:off x="2836800" y="2611975"/>
              <a:ext cx="177625" cy="168000"/>
            </a:xfrm>
            <a:custGeom>
              <a:rect b="b" l="l" r="r" t="t"/>
              <a:pathLst>
                <a:path extrusionOk="0" h="6720" w="7105">
                  <a:moveTo>
                    <a:pt x="2669" y="1"/>
                  </a:moveTo>
                  <a:lnTo>
                    <a:pt x="2604" y="2958"/>
                  </a:lnTo>
                  <a:lnTo>
                    <a:pt x="1" y="4758"/>
                  </a:lnTo>
                  <a:lnTo>
                    <a:pt x="4854" y="6719"/>
                  </a:lnTo>
                  <a:lnTo>
                    <a:pt x="4951" y="5176"/>
                  </a:lnTo>
                  <a:lnTo>
                    <a:pt x="5787" y="4790"/>
                  </a:lnTo>
                  <a:lnTo>
                    <a:pt x="5626" y="3955"/>
                  </a:lnTo>
                  <a:lnTo>
                    <a:pt x="7105" y="3022"/>
                  </a:lnTo>
                  <a:lnTo>
                    <a:pt x="26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64"/>
            <p:cNvSpPr/>
            <p:nvPr/>
          </p:nvSpPr>
          <p:spPr>
            <a:xfrm>
              <a:off x="2832775" y="2608175"/>
              <a:ext cx="185675" cy="175000"/>
            </a:xfrm>
            <a:custGeom>
              <a:rect b="b" l="l" r="r" t="t"/>
              <a:pathLst>
                <a:path extrusionOk="0" h="7000" w="7427">
                  <a:moveTo>
                    <a:pt x="2990" y="442"/>
                  </a:moveTo>
                  <a:lnTo>
                    <a:pt x="6976" y="3174"/>
                  </a:lnTo>
                  <a:lnTo>
                    <a:pt x="5723" y="3978"/>
                  </a:lnTo>
                  <a:lnTo>
                    <a:pt x="5658" y="4010"/>
                  </a:lnTo>
                  <a:lnTo>
                    <a:pt x="5626" y="4139"/>
                  </a:lnTo>
                  <a:lnTo>
                    <a:pt x="5787" y="4878"/>
                  </a:lnTo>
                  <a:lnTo>
                    <a:pt x="5080" y="5167"/>
                  </a:lnTo>
                  <a:cubicBezTo>
                    <a:pt x="5015" y="5200"/>
                    <a:pt x="4983" y="5264"/>
                    <a:pt x="4983" y="5296"/>
                  </a:cubicBezTo>
                  <a:lnTo>
                    <a:pt x="4887" y="6646"/>
                  </a:lnTo>
                  <a:lnTo>
                    <a:pt x="483" y="4878"/>
                  </a:lnTo>
                  <a:lnTo>
                    <a:pt x="2862" y="3239"/>
                  </a:lnTo>
                  <a:cubicBezTo>
                    <a:pt x="2894" y="3207"/>
                    <a:pt x="2926" y="3142"/>
                    <a:pt x="2926" y="3110"/>
                  </a:cubicBezTo>
                  <a:lnTo>
                    <a:pt x="2990" y="442"/>
                  </a:lnTo>
                  <a:close/>
                  <a:moveTo>
                    <a:pt x="2834" y="0"/>
                  </a:moveTo>
                  <a:cubicBezTo>
                    <a:pt x="2806" y="0"/>
                    <a:pt x="2781" y="8"/>
                    <a:pt x="2765" y="24"/>
                  </a:cubicBezTo>
                  <a:cubicBezTo>
                    <a:pt x="2701" y="56"/>
                    <a:pt x="2669" y="89"/>
                    <a:pt x="2669" y="153"/>
                  </a:cubicBezTo>
                  <a:lnTo>
                    <a:pt x="2605" y="3014"/>
                  </a:lnTo>
                  <a:lnTo>
                    <a:pt x="65" y="4782"/>
                  </a:lnTo>
                  <a:cubicBezTo>
                    <a:pt x="1" y="4814"/>
                    <a:pt x="1" y="4878"/>
                    <a:pt x="1" y="4942"/>
                  </a:cubicBezTo>
                  <a:cubicBezTo>
                    <a:pt x="1" y="4975"/>
                    <a:pt x="33" y="5039"/>
                    <a:pt x="97" y="5071"/>
                  </a:cubicBezTo>
                  <a:lnTo>
                    <a:pt x="4983" y="7000"/>
                  </a:lnTo>
                  <a:lnTo>
                    <a:pt x="5112" y="7000"/>
                  </a:lnTo>
                  <a:cubicBezTo>
                    <a:pt x="5144" y="6967"/>
                    <a:pt x="5176" y="6935"/>
                    <a:pt x="5176" y="6871"/>
                  </a:cubicBezTo>
                  <a:lnTo>
                    <a:pt x="5273" y="5425"/>
                  </a:lnTo>
                  <a:lnTo>
                    <a:pt x="6012" y="5103"/>
                  </a:lnTo>
                  <a:cubicBezTo>
                    <a:pt x="6076" y="5071"/>
                    <a:pt x="6108" y="5007"/>
                    <a:pt x="6108" y="4942"/>
                  </a:cubicBezTo>
                  <a:lnTo>
                    <a:pt x="5948" y="4171"/>
                  </a:lnTo>
                  <a:lnTo>
                    <a:pt x="7330" y="3303"/>
                  </a:lnTo>
                  <a:lnTo>
                    <a:pt x="7394" y="3239"/>
                  </a:lnTo>
                  <a:lnTo>
                    <a:pt x="7426" y="3174"/>
                  </a:lnTo>
                  <a:cubicBezTo>
                    <a:pt x="7426" y="3142"/>
                    <a:pt x="7394" y="3078"/>
                    <a:pt x="7362" y="3046"/>
                  </a:cubicBezTo>
                  <a:lnTo>
                    <a:pt x="2926" y="24"/>
                  </a:lnTo>
                  <a:cubicBezTo>
                    <a:pt x="2894" y="8"/>
                    <a:pt x="2862" y="0"/>
                    <a:pt x="2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64"/>
            <p:cNvSpPr/>
            <p:nvPr/>
          </p:nvSpPr>
          <p:spPr>
            <a:xfrm>
              <a:off x="2845650" y="2627250"/>
              <a:ext cx="56275" cy="95650"/>
            </a:xfrm>
            <a:custGeom>
              <a:rect b="b" l="l" r="r" t="t"/>
              <a:pathLst>
                <a:path extrusionOk="0" h="3826" w="2251">
                  <a:moveTo>
                    <a:pt x="2186" y="1"/>
                  </a:moveTo>
                  <a:lnTo>
                    <a:pt x="129" y="1190"/>
                  </a:lnTo>
                  <a:lnTo>
                    <a:pt x="0" y="3826"/>
                  </a:lnTo>
                  <a:lnTo>
                    <a:pt x="2250" y="2347"/>
                  </a:lnTo>
                  <a:lnTo>
                    <a:pt x="218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64"/>
            <p:cNvSpPr/>
            <p:nvPr/>
          </p:nvSpPr>
          <p:spPr>
            <a:xfrm>
              <a:off x="2841625" y="2623225"/>
              <a:ext cx="64325" cy="103500"/>
            </a:xfrm>
            <a:custGeom>
              <a:rect b="b" l="l" r="r" t="t"/>
              <a:pathLst>
                <a:path extrusionOk="0" h="4140" w="2573">
                  <a:moveTo>
                    <a:pt x="2218" y="419"/>
                  </a:moveTo>
                  <a:lnTo>
                    <a:pt x="2251" y="2412"/>
                  </a:lnTo>
                  <a:lnTo>
                    <a:pt x="322" y="3697"/>
                  </a:lnTo>
                  <a:lnTo>
                    <a:pt x="418" y="1447"/>
                  </a:lnTo>
                  <a:lnTo>
                    <a:pt x="2218" y="419"/>
                  </a:lnTo>
                  <a:close/>
                  <a:moveTo>
                    <a:pt x="2283" y="1"/>
                  </a:moveTo>
                  <a:lnTo>
                    <a:pt x="193" y="1222"/>
                  </a:lnTo>
                  <a:cubicBezTo>
                    <a:pt x="161" y="1222"/>
                    <a:pt x="129" y="1287"/>
                    <a:pt x="129" y="1351"/>
                  </a:cubicBezTo>
                  <a:lnTo>
                    <a:pt x="1" y="3987"/>
                  </a:lnTo>
                  <a:cubicBezTo>
                    <a:pt x="1" y="4051"/>
                    <a:pt x="33" y="4083"/>
                    <a:pt x="97" y="4115"/>
                  </a:cubicBezTo>
                  <a:cubicBezTo>
                    <a:pt x="113" y="4131"/>
                    <a:pt x="137" y="4139"/>
                    <a:pt x="165" y="4139"/>
                  </a:cubicBezTo>
                  <a:cubicBezTo>
                    <a:pt x="193" y="4139"/>
                    <a:pt x="226" y="4131"/>
                    <a:pt x="258" y="4115"/>
                  </a:cubicBezTo>
                  <a:lnTo>
                    <a:pt x="2508" y="2637"/>
                  </a:lnTo>
                  <a:lnTo>
                    <a:pt x="2540" y="2572"/>
                  </a:lnTo>
                  <a:lnTo>
                    <a:pt x="2572" y="2508"/>
                  </a:lnTo>
                  <a:lnTo>
                    <a:pt x="2508" y="129"/>
                  </a:lnTo>
                  <a:cubicBezTo>
                    <a:pt x="2508" y="97"/>
                    <a:pt x="2476" y="33"/>
                    <a:pt x="24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64"/>
            <p:cNvSpPr/>
            <p:nvPr/>
          </p:nvSpPr>
          <p:spPr>
            <a:xfrm>
              <a:off x="3290050" y="3551400"/>
              <a:ext cx="279675" cy="397425"/>
            </a:xfrm>
            <a:custGeom>
              <a:rect b="b" l="l" r="r" t="t"/>
              <a:pathLst>
                <a:path extrusionOk="0" h="15897" w="11187">
                  <a:moveTo>
                    <a:pt x="2282" y="1"/>
                  </a:moveTo>
                  <a:lnTo>
                    <a:pt x="2186" y="33"/>
                  </a:lnTo>
                  <a:cubicBezTo>
                    <a:pt x="2122" y="65"/>
                    <a:pt x="2122" y="162"/>
                    <a:pt x="2154" y="226"/>
                  </a:cubicBezTo>
                  <a:lnTo>
                    <a:pt x="2797" y="1029"/>
                  </a:lnTo>
                  <a:lnTo>
                    <a:pt x="2186" y="3183"/>
                  </a:lnTo>
                  <a:cubicBezTo>
                    <a:pt x="2186" y="3247"/>
                    <a:pt x="2218" y="3312"/>
                    <a:pt x="2250" y="3344"/>
                  </a:cubicBezTo>
                  <a:lnTo>
                    <a:pt x="3247" y="3955"/>
                  </a:lnTo>
                  <a:lnTo>
                    <a:pt x="3118" y="4115"/>
                  </a:lnTo>
                  <a:lnTo>
                    <a:pt x="2797" y="6655"/>
                  </a:lnTo>
                  <a:lnTo>
                    <a:pt x="2122" y="6655"/>
                  </a:lnTo>
                  <a:lnTo>
                    <a:pt x="1479" y="5112"/>
                  </a:lnTo>
                  <a:lnTo>
                    <a:pt x="1414" y="5047"/>
                  </a:lnTo>
                  <a:lnTo>
                    <a:pt x="257" y="4340"/>
                  </a:lnTo>
                  <a:lnTo>
                    <a:pt x="161" y="4308"/>
                  </a:lnTo>
                  <a:cubicBezTo>
                    <a:pt x="129" y="4308"/>
                    <a:pt x="64" y="4340"/>
                    <a:pt x="32" y="4372"/>
                  </a:cubicBezTo>
                  <a:cubicBezTo>
                    <a:pt x="0" y="4437"/>
                    <a:pt x="0" y="4533"/>
                    <a:pt x="97" y="4597"/>
                  </a:cubicBezTo>
                  <a:lnTo>
                    <a:pt x="1222" y="5272"/>
                  </a:lnTo>
                  <a:lnTo>
                    <a:pt x="1864" y="6848"/>
                  </a:lnTo>
                  <a:cubicBezTo>
                    <a:pt x="1897" y="6912"/>
                    <a:pt x="1929" y="6944"/>
                    <a:pt x="1993" y="6944"/>
                  </a:cubicBezTo>
                  <a:lnTo>
                    <a:pt x="2765" y="6976"/>
                  </a:lnTo>
                  <a:lnTo>
                    <a:pt x="2411" y="9773"/>
                  </a:lnTo>
                  <a:cubicBezTo>
                    <a:pt x="2411" y="9773"/>
                    <a:pt x="2893" y="10158"/>
                    <a:pt x="3665" y="10480"/>
                  </a:cubicBezTo>
                  <a:lnTo>
                    <a:pt x="2957" y="10994"/>
                  </a:lnTo>
                  <a:lnTo>
                    <a:pt x="2925" y="11058"/>
                  </a:lnTo>
                  <a:lnTo>
                    <a:pt x="2347" y="12151"/>
                  </a:lnTo>
                  <a:lnTo>
                    <a:pt x="1125" y="12730"/>
                  </a:lnTo>
                  <a:cubicBezTo>
                    <a:pt x="1061" y="12762"/>
                    <a:pt x="1029" y="12859"/>
                    <a:pt x="1061" y="12923"/>
                  </a:cubicBezTo>
                  <a:cubicBezTo>
                    <a:pt x="1085" y="12995"/>
                    <a:pt x="1145" y="13031"/>
                    <a:pt x="1215" y="13031"/>
                  </a:cubicBezTo>
                  <a:cubicBezTo>
                    <a:pt x="1238" y="13031"/>
                    <a:pt x="1262" y="13027"/>
                    <a:pt x="1286" y="13019"/>
                  </a:cubicBezTo>
                  <a:lnTo>
                    <a:pt x="2507" y="12409"/>
                  </a:lnTo>
                  <a:lnTo>
                    <a:pt x="2572" y="12344"/>
                  </a:lnTo>
                  <a:lnTo>
                    <a:pt x="3150" y="11219"/>
                  </a:lnTo>
                  <a:lnTo>
                    <a:pt x="4018" y="10608"/>
                  </a:lnTo>
                  <a:cubicBezTo>
                    <a:pt x="4082" y="10641"/>
                    <a:pt x="4179" y="10673"/>
                    <a:pt x="4243" y="10705"/>
                  </a:cubicBezTo>
                  <a:lnTo>
                    <a:pt x="4243" y="11541"/>
                  </a:lnTo>
                  <a:lnTo>
                    <a:pt x="4854" y="11541"/>
                  </a:lnTo>
                  <a:lnTo>
                    <a:pt x="4854" y="12151"/>
                  </a:lnTo>
                  <a:cubicBezTo>
                    <a:pt x="4532" y="12666"/>
                    <a:pt x="3054" y="14916"/>
                    <a:pt x="1864" y="15527"/>
                  </a:cubicBezTo>
                  <a:cubicBezTo>
                    <a:pt x="1768" y="15559"/>
                    <a:pt x="1768" y="15655"/>
                    <a:pt x="1800" y="15719"/>
                  </a:cubicBezTo>
                  <a:cubicBezTo>
                    <a:pt x="1824" y="15767"/>
                    <a:pt x="1882" y="15796"/>
                    <a:pt x="1936" y="15796"/>
                  </a:cubicBezTo>
                  <a:cubicBezTo>
                    <a:pt x="1956" y="15796"/>
                    <a:pt x="1976" y="15792"/>
                    <a:pt x="1993" y="15784"/>
                  </a:cubicBezTo>
                  <a:cubicBezTo>
                    <a:pt x="3247" y="15173"/>
                    <a:pt x="4693" y="12955"/>
                    <a:pt x="5079" y="12376"/>
                  </a:cubicBezTo>
                  <a:lnTo>
                    <a:pt x="6204" y="12376"/>
                  </a:lnTo>
                  <a:cubicBezTo>
                    <a:pt x="6525" y="13019"/>
                    <a:pt x="7650" y="15012"/>
                    <a:pt x="8679" y="15848"/>
                  </a:cubicBezTo>
                  <a:cubicBezTo>
                    <a:pt x="8711" y="15880"/>
                    <a:pt x="8751" y="15896"/>
                    <a:pt x="8792" y="15896"/>
                  </a:cubicBezTo>
                  <a:cubicBezTo>
                    <a:pt x="8832" y="15896"/>
                    <a:pt x="8872" y="15880"/>
                    <a:pt x="8904" y="15848"/>
                  </a:cubicBezTo>
                  <a:cubicBezTo>
                    <a:pt x="8936" y="15784"/>
                    <a:pt x="8936" y="15687"/>
                    <a:pt x="8872" y="15623"/>
                  </a:cubicBezTo>
                  <a:cubicBezTo>
                    <a:pt x="7843" y="14787"/>
                    <a:pt x="6686" y="12634"/>
                    <a:pt x="6429" y="12151"/>
                  </a:cubicBezTo>
                  <a:lnTo>
                    <a:pt x="6429" y="11509"/>
                  </a:lnTo>
                  <a:lnTo>
                    <a:pt x="7008" y="11509"/>
                  </a:lnTo>
                  <a:lnTo>
                    <a:pt x="7008" y="10833"/>
                  </a:lnTo>
                  <a:cubicBezTo>
                    <a:pt x="7297" y="10737"/>
                    <a:pt x="7522" y="10641"/>
                    <a:pt x="7747" y="10512"/>
                  </a:cubicBezTo>
                  <a:lnTo>
                    <a:pt x="8776" y="11348"/>
                  </a:lnTo>
                  <a:lnTo>
                    <a:pt x="9322" y="12473"/>
                  </a:lnTo>
                  <a:lnTo>
                    <a:pt x="9386" y="12537"/>
                  </a:lnTo>
                  <a:lnTo>
                    <a:pt x="10608" y="13180"/>
                  </a:lnTo>
                  <a:cubicBezTo>
                    <a:pt x="10625" y="13189"/>
                    <a:pt x="10644" y="13193"/>
                    <a:pt x="10664" y="13193"/>
                  </a:cubicBezTo>
                  <a:cubicBezTo>
                    <a:pt x="10719" y="13193"/>
                    <a:pt x="10777" y="13163"/>
                    <a:pt x="10801" y="13116"/>
                  </a:cubicBezTo>
                  <a:cubicBezTo>
                    <a:pt x="10865" y="13019"/>
                    <a:pt x="10833" y="12955"/>
                    <a:pt x="10736" y="12891"/>
                  </a:cubicBezTo>
                  <a:lnTo>
                    <a:pt x="9579" y="12280"/>
                  </a:lnTo>
                  <a:lnTo>
                    <a:pt x="9033" y="11155"/>
                  </a:lnTo>
                  <a:lnTo>
                    <a:pt x="9001" y="11123"/>
                  </a:lnTo>
                  <a:lnTo>
                    <a:pt x="8036" y="10351"/>
                  </a:lnTo>
                  <a:cubicBezTo>
                    <a:pt x="8550" y="10030"/>
                    <a:pt x="8840" y="9741"/>
                    <a:pt x="8840" y="9741"/>
                  </a:cubicBezTo>
                  <a:cubicBezTo>
                    <a:pt x="8840" y="9741"/>
                    <a:pt x="8711" y="8455"/>
                    <a:pt x="8518" y="7073"/>
                  </a:cubicBezTo>
                  <a:lnTo>
                    <a:pt x="9097" y="7073"/>
                  </a:lnTo>
                  <a:cubicBezTo>
                    <a:pt x="9161" y="7073"/>
                    <a:pt x="9193" y="7040"/>
                    <a:pt x="9226" y="6976"/>
                  </a:cubicBezTo>
                  <a:lnTo>
                    <a:pt x="9933" y="5433"/>
                  </a:lnTo>
                  <a:lnTo>
                    <a:pt x="11090" y="4790"/>
                  </a:lnTo>
                  <a:cubicBezTo>
                    <a:pt x="11154" y="4758"/>
                    <a:pt x="11186" y="4662"/>
                    <a:pt x="11154" y="4565"/>
                  </a:cubicBezTo>
                  <a:cubicBezTo>
                    <a:pt x="11122" y="4533"/>
                    <a:pt x="11058" y="4501"/>
                    <a:pt x="11026" y="4501"/>
                  </a:cubicBezTo>
                  <a:lnTo>
                    <a:pt x="10929" y="4533"/>
                  </a:lnTo>
                  <a:lnTo>
                    <a:pt x="9740" y="5176"/>
                  </a:lnTo>
                  <a:lnTo>
                    <a:pt x="9676" y="5272"/>
                  </a:lnTo>
                  <a:lnTo>
                    <a:pt x="9001" y="6783"/>
                  </a:lnTo>
                  <a:lnTo>
                    <a:pt x="8486" y="6751"/>
                  </a:lnTo>
                  <a:cubicBezTo>
                    <a:pt x="8358" y="5723"/>
                    <a:pt x="8197" y="4694"/>
                    <a:pt x="8100" y="4180"/>
                  </a:cubicBezTo>
                  <a:lnTo>
                    <a:pt x="9258" y="3472"/>
                  </a:lnTo>
                  <a:cubicBezTo>
                    <a:pt x="9322" y="3440"/>
                    <a:pt x="9354" y="3376"/>
                    <a:pt x="9354" y="3312"/>
                  </a:cubicBezTo>
                  <a:lnTo>
                    <a:pt x="8808" y="1158"/>
                  </a:lnTo>
                  <a:lnTo>
                    <a:pt x="9483" y="354"/>
                  </a:lnTo>
                  <a:cubicBezTo>
                    <a:pt x="9547" y="290"/>
                    <a:pt x="9515" y="194"/>
                    <a:pt x="9451" y="162"/>
                  </a:cubicBezTo>
                  <a:lnTo>
                    <a:pt x="9354" y="129"/>
                  </a:lnTo>
                  <a:lnTo>
                    <a:pt x="9258" y="162"/>
                  </a:lnTo>
                  <a:lnTo>
                    <a:pt x="8550" y="997"/>
                  </a:lnTo>
                  <a:lnTo>
                    <a:pt x="8518" y="1126"/>
                  </a:lnTo>
                  <a:lnTo>
                    <a:pt x="9033" y="3280"/>
                  </a:lnTo>
                  <a:lnTo>
                    <a:pt x="8004" y="3858"/>
                  </a:lnTo>
                  <a:cubicBezTo>
                    <a:pt x="7779" y="3312"/>
                    <a:pt x="7265" y="2476"/>
                    <a:pt x="6783" y="1737"/>
                  </a:cubicBezTo>
                  <a:cubicBezTo>
                    <a:pt x="6541" y="1383"/>
                    <a:pt x="6156" y="1206"/>
                    <a:pt x="5770" y="1206"/>
                  </a:cubicBezTo>
                  <a:cubicBezTo>
                    <a:pt x="5384" y="1206"/>
                    <a:pt x="4999" y="1383"/>
                    <a:pt x="4757" y="1737"/>
                  </a:cubicBezTo>
                  <a:lnTo>
                    <a:pt x="3407" y="3730"/>
                  </a:lnTo>
                  <a:lnTo>
                    <a:pt x="2507" y="3151"/>
                  </a:lnTo>
                  <a:lnTo>
                    <a:pt x="3118" y="1029"/>
                  </a:lnTo>
                  <a:lnTo>
                    <a:pt x="3086" y="901"/>
                  </a:lnTo>
                  <a:lnTo>
                    <a:pt x="2411" y="65"/>
                  </a:lnTo>
                  <a:lnTo>
                    <a:pt x="22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64"/>
            <p:cNvSpPr/>
            <p:nvPr/>
          </p:nvSpPr>
          <p:spPr>
            <a:xfrm>
              <a:off x="3363975" y="3655875"/>
              <a:ext cx="136625" cy="134225"/>
            </a:xfrm>
            <a:custGeom>
              <a:rect b="b" l="l" r="r" t="t"/>
              <a:pathLst>
                <a:path extrusionOk="0" h="5369" w="5465">
                  <a:moveTo>
                    <a:pt x="483" y="1"/>
                  </a:moveTo>
                  <a:lnTo>
                    <a:pt x="0" y="5337"/>
                  </a:lnTo>
                  <a:lnTo>
                    <a:pt x="0" y="5337"/>
                  </a:lnTo>
                  <a:lnTo>
                    <a:pt x="2604" y="3954"/>
                  </a:lnTo>
                  <a:lnTo>
                    <a:pt x="5465" y="5369"/>
                  </a:lnTo>
                  <a:lnTo>
                    <a:pt x="4790" y="129"/>
                  </a:lnTo>
                  <a:lnTo>
                    <a:pt x="3408" y="804"/>
                  </a:lnTo>
                  <a:lnTo>
                    <a:pt x="2668" y="258"/>
                  </a:lnTo>
                  <a:lnTo>
                    <a:pt x="1993" y="836"/>
                  </a:lnTo>
                  <a:lnTo>
                    <a:pt x="4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64"/>
            <p:cNvSpPr/>
            <p:nvPr/>
          </p:nvSpPr>
          <p:spPr>
            <a:xfrm>
              <a:off x="3359950" y="3651850"/>
              <a:ext cx="144675" cy="141800"/>
            </a:xfrm>
            <a:custGeom>
              <a:rect b="b" l="l" r="r" t="t"/>
              <a:pathLst>
                <a:path extrusionOk="0" h="5672" w="5787">
                  <a:moveTo>
                    <a:pt x="772" y="387"/>
                  </a:moveTo>
                  <a:lnTo>
                    <a:pt x="2090" y="1126"/>
                  </a:lnTo>
                  <a:lnTo>
                    <a:pt x="2154" y="1126"/>
                  </a:lnTo>
                  <a:lnTo>
                    <a:pt x="2283" y="1094"/>
                  </a:lnTo>
                  <a:lnTo>
                    <a:pt x="2829" y="612"/>
                  </a:lnTo>
                  <a:lnTo>
                    <a:pt x="3472" y="1094"/>
                  </a:lnTo>
                  <a:cubicBezTo>
                    <a:pt x="3504" y="1126"/>
                    <a:pt x="3569" y="1126"/>
                    <a:pt x="3633" y="1126"/>
                  </a:cubicBezTo>
                  <a:lnTo>
                    <a:pt x="4822" y="547"/>
                  </a:lnTo>
                  <a:lnTo>
                    <a:pt x="5433" y="5240"/>
                  </a:lnTo>
                  <a:lnTo>
                    <a:pt x="5433" y="5240"/>
                  </a:lnTo>
                  <a:lnTo>
                    <a:pt x="2829" y="3987"/>
                  </a:lnTo>
                  <a:lnTo>
                    <a:pt x="2701" y="3987"/>
                  </a:lnTo>
                  <a:lnTo>
                    <a:pt x="354" y="5240"/>
                  </a:lnTo>
                  <a:lnTo>
                    <a:pt x="772" y="387"/>
                  </a:lnTo>
                  <a:close/>
                  <a:moveTo>
                    <a:pt x="579" y="1"/>
                  </a:moveTo>
                  <a:cubicBezTo>
                    <a:pt x="515" y="33"/>
                    <a:pt x="483" y="97"/>
                    <a:pt x="483" y="129"/>
                  </a:cubicBezTo>
                  <a:lnTo>
                    <a:pt x="1" y="5465"/>
                  </a:lnTo>
                  <a:cubicBezTo>
                    <a:pt x="1" y="5530"/>
                    <a:pt x="33" y="5594"/>
                    <a:pt x="65" y="5626"/>
                  </a:cubicBezTo>
                  <a:cubicBezTo>
                    <a:pt x="97" y="5642"/>
                    <a:pt x="129" y="5650"/>
                    <a:pt x="157" y="5650"/>
                  </a:cubicBezTo>
                  <a:cubicBezTo>
                    <a:pt x="185" y="5650"/>
                    <a:pt x="210" y="5642"/>
                    <a:pt x="226" y="5626"/>
                  </a:cubicBezTo>
                  <a:lnTo>
                    <a:pt x="2765" y="4276"/>
                  </a:lnTo>
                  <a:lnTo>
                    <a:pt x="5562" y="5658"/>
                  </a:lnTo>
                  <a:cubicBezTo>
                    <a:pt x="5580" y="5668"/>
                    <a:pt x="5599" y="5672"/>
                    <a:pt x="5617" y="5672"/>
                  </a:cubicBezTo>
                  <a:cubicBezTo>
                    <a:pt x="5661" y="5672"/>
                    <a:pt x="5700" y="5649"/>
                    <a:pt x="5722" y="5626"/>
                  </a:cubicBezTo>
                  <a:cubicBezTo>
                    <a:pt x="5754" y="5594"/>
                    <a:pt x="5787" y="5562"/>
                    <a:pt x="5787" y="5498"/>
                  </a:cubicBezTo>
                  <a:lnTo>
                    <a:pt x="5112" y="290"/>
                  </a:lnTo>
                  <a:cubicBezTo>
                    <a:pt x="5112" y="226"/>
                    <a:pt x="5079" y="194"/>
                    <a:pt x="5015" y="162"/>
                  </a:cubicBezTo>
                  <a:lnTo>
                    <a:pt x="4887" y="162"/>
                  </a:lnTo>
                  <a:lnTo>
                    <a:pt x="3569" y="804"/>
                  </a:lnTo>
                  <a:lnTo>
                    <a:pt x="2926" y="290"/>
                  </a:lnTo>
                  <a:cubicBezTo>
                    <a:pt x="2894" y="274"/>
                    <a:pt x="2862" y="266"/>
                    <a:pt x="2829" y="266"/>
                  </a:cubicBezTo>
                  <a:cubicBezTo>
                    <a:pt x="2797" y="266"/>
                    <a:pt x="2765" y="274"/>
                    <a:pt x="2733" y="290"/>
                  </a:cubicBezTo>
                  <a:lnTo>
                    <a:pt x="2154" y="804"/>
                  </a:lnTo>
                  <a:lnTo>
                    <a:pt x="708" y="33"/>
                  </a:lnTo>
                  <a:lnTo>
                    <a:pt x="6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64"/>
            <p:cNvSpPr/>
            <p:nvPr/>
          </p:nvSpPr>
          <p:spPr>
            <a:xfrm>
              <a:off x="3378425" y="3754725"/>
              <a:ext cx="110925" cy="61100"/>
            </a:xfrm>
            <a:custGeom>
              <a:rect b="b" l="l" r="r" t="t"/>
              <a:pathLst>
                <a:path extrusionOk="0" h="2444" w="4437">
                  <a:moveTo>
                    <a:pt x="2026" y="0"/>
                  </a:moveTo>
                  <a:lnTo>
                    <a:pt x="1" y="1190"/>
                  </a:lnTo>
                  <a:lnTo>
                    <a:pt x="2058" y="2443"/>
                  </a:lnTo>
                  <a:lnTo>
                    <a:pt x="4437" y="1222"/>
                  </a:lnTo>
                  <a:lnTo>
                    <a:pt x="202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64"/>
            <p:cNvSpPr/>
            <p:nvPr/>
          </p:nvSpPr>
          <p:spPr>
            <a:xfrm>
              <a:off x="3374425" y="3750700"/>
              <a:ext cx="118950" cy="68325"/>
            </a:xfrm>
            <a:custGeom>
              <a:rect b="b" l="l" r="r" t="t"/>
              <a:pathLst>
                <a:path extrusionOk="0" h="2733" w="4758">
                  <a:moveTo>
                    <a:pt x="2186" y="322"/>
                  </a:moveTo>
                  <a:lnTo>
                    <a:pt x="4243" y="1383"/>
                  </a:lnTo>
                  <a:lnTo>
                    <a:pt x="2218" y="2411"/>
                  </a:lnTo>
                  <a:lnTo>
                    <a:pt x="450" y="1351"/>
                  </a:lnTo>
                  <a:lnTo>
                    <a:pt x="2186" y="322"/>
                  </a:lnTo>
                  <a:close/>
                  <a:moveTo>
                    <a:pt x="2186" y="1"/>
                  </a:moveTo>
                  <a:lnTo>
                    <a:pt x="2122" y="33"/>
                  </a:lnTo>
                  <a:lnTo>
                    <a:pt x="97" y="1222"/>
                  </a:lnTo>
                  <a:cubicBezTo>
                    <a:pt x="32" y="1254"/>
                    <a:pt x="0" y="1319"/>
                    <a:pt x="0" y="1351"/>
                  </a:cubicBezTo>
                  <a:cubicBezTo>
                    <a:pt x="0" y="1415"/>
                    <a:pt x="32" y="1447"/>
                    <a:pt x="97" y="1479"/>
                  </a:cubicBezTo>
                  <a:lnTo>
                    <a:pt x="2154" y="2733"/>
                  </a:lnTo>
                  <a:lnTo>
                    <a:pt x="2283" y="2733"/>
                  </a:lnTo>
                  <a:lnTo>
                    <a:pt x="4661" y="1544"/>
                  </a:lnTo>
                  <a:cubicBezTo>
                    <a:pt x="4725" y="1511"/>
                    <a:pt x="4758" y="1447"/>
                    <a:pt x="4758" y="1415"/>
                  </a:cubicBezTo>
                  <a:cubicBezTo>
                    <a:pt x="4758" y="1351"/>
                    <a:pt x="4725" y="1286"/>
                    <a:pt x="4661" y="1254"/>
                  </a:cubicBezTo>
                  <a:lnTo>
                    <a:pt x="2250" y="33"/>
                  </a:lnTo>
                  <a:lnTo>
                    <a:pt x="21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64"/>
            <p:cNvSpPr/>
            <p:nvPr/>
          </p:nvSpPr>
          <p:spPr>
            <a:xfrm>
              <a:off x="3506200" y="2497575"/>
              <a:ext cx="375325" cy="422225"/>
            </a:xfrm>
            <a:custGeom>
              <a:rect b="b" l="l" r="r" t="t"/>
              <a:pathLst>
                <a:path extrusionOk="0" h="16889" w="15013">
                  <a:moveTo>
                    <a:pt x="9196" y="0"/>
                  </a:moveTo>
                  <a:cubicBezTo>
                    <a:pt x="9176" y="0"/>
                    <a:pt x="9154" y="4"/>
                    <a:pt x="9130" y="12"/>
                  </a:cubicBezTo>
                  <a:cubicBezTo>
                    <a:pt x="9066" y="44"/>
                    <a:pt x="9001" y="109"/>
                    <a:pt x="9034" y="205"/>
                  </a:cubicBezTo>
                  <a:cubicBezTo>
                    <a:pt x="9451" y="1459"/>
                    <a:pt x="9226" y="3902"/>
                    <a:pt x="9162" y="4448"/>
                  </a:cubicBezTo>
                  <a:lnTo>
                    <a:pt x="8808" y="4995"/>
                  </a:lnTo>
                  <a:lnTo>
                    <a:pt x="8326" y="4673"/>
                  </a:lnTo>
                  <a:lnTo>
                    <a:pt x="7941" y="5220"/>
                  </a:lnTo>
                  <a:cubicBezTo>
                    <a:pt x="7683" y="5155"/>
                    <a:pt x="7394" y="5091"/>
                    <a:pt x="7169" y="5059"/>
                  </a:cubicBezTo>
                  <a:lnTo>
                    <a:pt x="6751" y="3838"/>
                  </a:lnTo>
                  <a:lnTo>
                    <a:pt x="6944" y="2584"/>
                  </a:lnTo>
                  <a:lnTo>
                    <a:pt x="6912" y="2487"/>
                  </a:lnTo>
                  <a:lnTo>
                    <a:pt x="6237" y="1298"/>
                  </a:lnTo>
                  <a:cubicBezTo>
                    <a:pt x="6216" y="1236"/>
                    <a:pt x="6169" y="1200"/>
                    <a:pt x="6120" y="1200"/>
                  </a:cubicBezTo>
                  <a:cubicBezTo>
                    <a:pt x="6094" y="1200"/>
                    <a:pt x="6067" y="1211"/>
                    <a:pt x="6044" y="1234"/>
                  </a:cubicBezTo>
                  <a:cubicBezTo>
                    <a:pt x="5980" y="1266"/>
                    <a:pt x="5948" y="1362"/>
                    <a:pt x="5980" y="1427"/>
                  </a:cubicBezTo>
                  <a:lnTo>
                    <a:pt x="6623" y="2584"/>
                  </a:lnTo>
                  <a:lnTo>
                    <a:pt x="6462" y="3838"/>
                  </a:lnTo>
                  <a:lnTo>
                    <a:pt x="6462" y="3902"/>
                  </a:lnTo>
                  <a:lnTo>
                    <a:pt x="6848" y="5059"/>
                  </a:lnTo>
                  <a:cubicBezTo>
                    <a:pt x="6760" y="5054"/>
                    <a:pt x="6677" y="5052"/>
                    <a:pt x="6598" y="5052"/>
                  </a:cubicBezTo>
                  <a:cubicBezTo>
                    <a:pt x="6126" y="5052"/>
                    <a:pt x="5819" y="5123"/>
                    <a:pt x="5819" y="5123"/>
                  </a:cubicBezTo>
                  <a:cubicBezTo>
                    <a:pt x="5819" y="5123"/>
                    <a:pt x="5208" y="6281"/>
                    <a:pt x="4598" y="7534"/>
                  </a:cubicBezTo>
                  <a:lnTo>
                    <a:pt x="4148" y="7213"/>
                  </a:lnTo>
                  <a:cubicBezTo>
                    <a:pt x="4131" y="7197"/>
                    <a:pt x="4107" y="7189"/>
                    <a:pt x="4079" y="7189"/>
                  </a:cubicBezTo>
                  <a:cubicBezTo>
                    <a:pt x="4051" y="7189"/>
                    <a:pt x="4019" y="7197"/>
                    <a:pt x="3987" y="7213"/>
                  </a:cubicBezTo>
                  <a:lnTo>
                    <a:pt x="2540" y="8113"/>
                  </a:lnTo>
                  <a:lnTo>
                    <a:pt x="1222" y="8016"/>
                  </a:lnTo>
                  <a:cubicBezTo>
                    <a:pt x="1126" y="8016"/>
                    <a:pt x="1062" y="8081"/>
                    <a:pt x="1062" y="8145"/>
                  </a:cubicBezTo>
                  <a:cubicBezTo>
                    <a:pt x="1062" y="8209"/>
                    <a:pt x="1062" y="8273"/>
                    <a:pt x="1126" y="8306"/>
                  </a:cubicBezTo>
                  <a:lnTo>
                    <a:pt x="1190" y="8306"/>
                  </a:lnTo>
                  <a:lnTo>
                    <a:pt x="2572" y="8434"/>
                  </a:lnTo>
                  <a:lnTo>
                    <a:pt x="2669" y="8402"/>
                  </a:lnTo>
                  <a:lnTo>
                    <a:pt x="4051" y="7502"/>
                  </a:lnTo>
                  <a:lnTo>
                    <a:pt x="4469" y="7791"/>
                  </a:lnTo>
                  <a:cubicBezTo>
                    <a:pt x="4019" y="8756"/>
                    <a:pt x="3569" y="9688"/>
                    <a:pt x="3376" y="10202"/>
                  </a:cubicBezTo>
                  <a:lnTo>
                    <a:pt x="2026" y="10106"/>
                  </a:lnTo>
                  <a:cubicBezTo>
                    <a:pt x="1962" y="10106"/>
                    <a:pt x="1897" y="10138"/>
                    <a:pt x="1865" y="10202"/>
                  </a:cubicBezTo>
                  <a:lnTo>
                    <a:pt x="1094" y="12292"/>
                  </a:lnTo>
                  <a:lnTo>
                    <a:pt x="130" y="12581"/>
                  </a:lnTo>
                  <a:cubicBezTo>
                    <a:pt x="33" y="12613"/>
                    <a:pt x="1" y="12709"/>
                    <a:pt x="33" y="12774"/>
                  </a:cubicBezTo>
                  <a:lnTo>
                    <a:pt x="97" y="12870"/>
                  </a:lnTo>
                  <a:lnTo>
                    <a:pt x="226" y="12870"/>
                  </a:lnTo>
                  <a:lnTo>
                    <a:pt x="1255" y="12581"/>
                  </a:lnTo>
                  <a:lnTo>
                    <a:pt x="1351" y="12484"/>
                  </a:lnTo>
                  <a:lnTo>
                    <a:pt x="2122" y="10427"/>
                  </a:lnTo>
                  <a:lnTo>
                    <a:pt x="3280" y="10491"/>
                  </a:lnTo>
                  <a:cubicBezTo>
                    <a:pt x="3151" y="11070"/>
                    <a:pt x="3119" y="12067"/>
                    <a:pt x="3151" y="12934"/>
                  </a:cubicBezTo>
                  <a:cubicBezTo>
                    <a:pt x="3151" y="13610"/>
                    <a:pt x="3718" y="14118"/>
                    <a:pt x="4360" y="14118"/>
                  </a:cubicBezTo>
                  <a:cubicBezTo>
                    <a:pt x="4512" y="14118"/>
                    <a:pt x="4669" y="14089"/>
                    <a:pt x="4823" y="14027"/>
                  </a:cubicBezTo>
                  <a:lnTo>
                    <a:pt x="7041" y="13127"/>
                  </a:lnTo>
                  <a:lnTo>
                    <a:pt x="7458" y="14092"/>
                  </a:lnTo>
                  <a:lnTo>
                    <a:pt x="5819" y="15538"/>
                  </a:lnTo>
                  <a:cubicBezTo>
                    <a:pt x="5787" y="15570"/>
                    <a:pt x="5755" y="15602"/>
                    <a:pt x="5755" y="15667"/>
                  </a:cubicBezTo>
                  <a:lnTo>
                    <a:pt x="5851" y="16760"/>
                  </a:lnTo>
                  <a:lnTo>
                    <a:pt x="5915" y="16856"/>
                  </a:lnTo>
                  <a:lnTo>
                    <a:pt x="6012" y="16888"/>
                  </a:lnTo>
                  <a:cubicBezTo>
                    <a:pt x="6108" y="16888"/>
                    <a:pt x="6173" y="16824"/>
                    <a:pt x="6173" y="16727"/>
                  </a:cubicBezTo>
                  <a:lnTo>
                    <a:pt x="6076" y="15731"/>
                  </a:lnTo>
                  <a:lnTo>
                    <a:pt x="7748" y="14252"/>
                  </a:lnTo>
                  <a:cubicBezTo>
                    <a:pt x="7812" y="14220"/>
                    <a:pt x="7812" y="14124"/>
                    <a:pt x="7780" y="14092"/>
                  </a:cubicBezTo>
                  <a:lnTo>
                    <a:pt x="7330" y="13031"/>
                  </a:lnTo>
                  <a:lnTo>
                    <a:pt x="7491" y="12967"/>
                  </a:lnTo>
                  <a:lnTo>
                    <a:pt x="9162" y="11006"/>
                  </a:lnTo>
                  <a:lnTo>
                    <a:pt x="9741" y="11424"/>
                  </a:lnTo>
                  <a:lnTo>
                    <a:pt x="9419" y="13031"/>
                  </a:lnTo>
                  <a:lnTo>
                    <a:pt x="9419" y="13127"/>
                  </a:lnTo>
                  <a:lnTo>
                    <a:pt x="9998" y="14381"/>
                  </a:lnTo>
                  <a:lnTo>
                    <a:pt x="10062" y="14445"/>
                  </a:lnTo>
                  <a:cubicBezTo>
                    <a:pt x="10078" y="14461"/>
                    <a:pt x="10102" y="14469"/>
                    <a:pt x="10130" y="14469"/>
                  </a:cubicBezTo>
                  <a:cubicBezTo>
                    <a:pt x="10159" y="14469"/>
                    <a:pt x="10191" y="14461"/>
                    <a:pt x="10223" y="14445"/>
                  </a:cubicBezTo>
                  <a:cubicBezTo>
                    <a:pt x="10287" y="14413"/>
                    <a:pt x="10319" y="14317"/>
                    <a:pt x="10287" y="14252"/>
                  </a:cubicBezTo>
                  <a:lnTo>
                    <a:pt x="9709" y="13063"/>
                  </a:lnTo>
                  <a:lnTo>
                    <a:pt x="10062" y="11359"/>
                  </a:lnTo>
                  <a:cubicBezTo>
                    <a:pt x="10062" y="11327"/>
                    <a:pt x="10030" y="11263"/>
                    <a:pt x="9998" y="11231"/>
                  </a:cubicBezTo>
                  <a:lnTo>
                    <a:pt x="9355" y="10781"/>
                  </a:lnTo>
                  <a:lnTo>
                    <a:pt x="11187" y="8627"/>
                  </a:lnTo>
                  <a:cubicBezTo>
                    <a:pt x="11187" y="8627"/>
                    <a:pt x="10994" y="8048"/>
                    <a:pt x="10544" y="7341"/>
                  </a:cubicBezTo>
                  <a:lnTo>
                    <a:pt x="11444" y="7309"/>
                  </a:lnTo>
                  <a:lnTo>
                    <a:pt x="11509" y="7277"/>
                  </a:lnTo>
                  <a:lnTo>
                    <a:pt x="12569" y="6698"/>
                  </a:lnTo>
                  <a:lnTo>
                    <a:pt x="13887" y="6859"/>
                  </a:lnTo>
                  <a:cubicBezTo>
                    <a:pt x="13904" y="6865"/>
                    <a:pt x="13920" y="6867"/>
                    <a:pt x="13936" y="6867"/>
                  </a:cubicBezTo>
                  <a:cubicBezTo>
                    <a:pt x="14006" y="6867"/>
                    <a:pt x="14054" y="6810"/>
                    <a:pt x="14080" y="6731"/>
                  </a:cubicBezTo>
                  <a:cubicBezTo>
                    <a:pt x="14080" y="6666"/>
                    <a:pt x="14016" y="6570"/>
                    <a:pt x="13952" y="6570"/>
                  </a:cubicBezTo>
                  <a:lnTo>
                    <a:pt x="12569" y="6377"/>
                  </a:lnTo>
                  <a:lnTo>
                    <a:pt x="12473" y="6409"/>
                  </a:lnTo>
                  <a:lnTo>
                    <a:pt x="11380" y="7020"/>
                  </a:lnTo>
                  <a:lnTo>
                    <a:pt x="10351" y="7052"/>
                  </a:lnTo>
                  <a:cubicBezTo>
                    <a:pt x="10287" y="6988"/>
                    <a:pt x="10223" y="6923"/>
                    <a:pt x="10191" y="6859"/>
                  </a:cubicBezTo>
                  <a:lnTo>
                    <a:pt x="10673" y="6152"/>
                  </a:lnTo>
                  <a:lnTo>
                    <a:pt x="10159" y="5830"/>
                  </a:lnTo>
                  <a:lnTo>
                    <a:pt x="10480" y="5316"/>
                  </a:lnTo>
                  <a:cubicBezTo>
                    <a:pt x="10988" y="5077"/>
                    <a:pt x="13165" y="4142"/>
                    <a:pt x="14553" y="4142"/>
                  </a:cubicBezTo>
                  <a:cubicBezTo>
                    <a:pt x="14658" y="4142"/>
                    <a:pt x="14757" y="4148"/>
                    <a:pt x="14852" y="4159"/>
                  </a:cubicBezTo>
                  <a:cubicBezTo>
                    <a:pt x="14916" y="4159"/>
                    <a:pt x="14980" y="4095"/>
                    <a:pt x="15012" y="4030"/>
                  </a:cubicBezTo>
                  <a:cubicBezTo>
                    <a:pt x="15012" y="3934"/>
                    <a:pt x="14948" y="3870"/>
                    <a:pt x="14884" y="3838"/>
                  </a:cubicBezTo>
                  <a:cubicBezTo>
                    <a:pt x="14785" y="3826"/>
                    <a:pt x="14682" y="3821"/>
                    <a:pt x="14574" y="3821"/>
                  </a:cubicBezTo>
                  <a:cubicBezTo>
                    <a:pt x="13142" y="3821"/>
                    <a:pt x="11014" y="4758"/>
                    <a:pt x="10416" y="5027"/>
                  </a:cubicBezTo>
                  <a:lnTo>
                    <a:pt x="9484" y="4384"/>
                  </a:lnTo>
                  <a:cubicBezTo>
                    <a:pt x="9548" y="3645"/>
                    <a:pt x="9741" y="1395"/>
                    <a:pt x="9323" y="109"/>
                  </a:cubicBezTo>
                  <a:cubicBezTo>
                    <a:pt x="9299" y="36"/>
                    <a:pt x="9257" y="0"/>
                    <a:pt x="9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64"/>
            <p:cNvSpPr/>
            <p:nvPr/>
          </p:nvSpPr>
          <p:spPr>
            <a:xfrm>
              <a:off x="3600225" y="2635300"/>
              <a:ext cx="171200" cy="180825"/>
            </a:xfrm>
            <a:custGeom>
              <a:rect b="b" l="l" r="r" t="t"/>
              <a:pathLst>
                <a:path extrusionOk="0" h="7233" w="6848">
                  <a:moveTo>
                    <a:pt x="2283" y="0"/>
                  </a:moveTo>
                  <a:lnTo>
                    <a:pt x="1" y="4725"/>
                  </a:lnTo>
                  <a:lnTo>
                    <a:pt x="1512" y="4950"/>
                  </a:lnTo>
                  <a:lnTo>
                    <a:pt x="1833" y="5818"/>
                  </a:lnTo>
                  <a:lnTo>
                    <a:pt x="2701" y="5690"/>
                  </a:lnTo>
                  <a:lnTo>
                    <a:pt x="3505" y="7233"/>
                  </a:lnTo>
                  <a:lnTo>
                    <a:pt x="6848" y="3054"/>
                  </a:lnTo>
                  <a:lnTo>
                    <a:pt x="3922" y="2764"/>
                  </a:lnTo>
                  <a:lnTo>
                    <a:pt x="22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64"/>
            <p:cNvSpPr/>
            <p:nvPr/>
          </p:nvSpPr>
          <p:spPr>
            <a:xfrm>
              <a:off x="3596225" y="2632075"/>
              <a:ext cx="179225" cy="188075"/>
            </a:xfrm>
            <a:custGeom>
              <a:rect b="b" l="l" r="r" t="t"/>
              <a:pathLst>
                <a:path extrusionOk="0" h="7523" w="7169">
                  <a:moveTo>
                    <a:pt x="2475" y="450"/>
                  </a:moveTo>
                  <a:lnTo>
                    <a:pt x="3954" y="2958"/>
                  </a:lnTo>
                  <a:cubicBezTo>
                    <a:pt x="3954" y="3022"/>
                    <a:pt x="4018" y="3022"/>
                    <a:pt x="4050" y="3054"/>
                  </a:cubicBezTo>
                  <a:lnTo>
                    <a:pt x="6718" y="3311"/>
                  </a:lnTo>
                  <a:lnTo>
                    <a:pt x="3697" y="7104"/>
                  </a:lnTo>
                  <a:lnTo>
                    <a:pt x="2990" y="5754"/>
                  </a:lnTo>
                  <a:lnTo>
                    <a:pt x="2925" y="5690"/>
                  </a:lnTo>
                  <a:lnTo>
                    <a:pt x="2829" y="5690"/>
                  </a:lnTo>
                  <a:lnTo>
                    <a:pt x="2089" y="5754"/>
                  </a:lnTo>
                  <a:lnTo>
                    <a:pt x="1832" y="5015"/>
                  </a:lnTo>
                  <a:cubicBezTo>
                    <a:pt x="1800" y="4983"/>
                    <a:pt x="1768" y="4919"/>
                    <a:pt x="1704" y="4919"/>
                  </a:cubicBezTo>
                  <a:lnTo>
                    <a:pt x="386" y="4726"/>
                  </a:lnTo>
                  <a:lnTo>
                    <a:pt x="2475" y="450"/>
                  </a:lnTo>
                  <a:close/>
                  <a:moveTo>
                    <a:pt x="2443" y="0"/>
                  </a:moveTo>
                  <a:cubicBezTo>
                    <a:pt x="2379" y="0"/>
                    <a:pt x="2347" y="33"/>
                    <a:pt x="2314" y="65"/>
                  </a:cubicBezTo>
                  <a:lnTo>
                    <a:pt x="0" y="4790"/>
                  </a:lnTo>
                  <a:lnTo>
                    <a:pt x="0" y="4919"/>
                  </a:lnTo>
                  <a:lnTo>
                    <a:pt x="129" y="5015"/>
                  </a:lnTo>
                  <a:lnTo>
                    <a:pt x="1575" y="5208"/>
                  </a:lnTo>
                  <a:lnTo>
                    <a:pt x="1832" y="5979"/>
                  </a:lnTo>
                  <a:cubicBezTo>
                    <a:pt x="1859" y="6032"/>
                    <a:pt x="1906" y="6084"/>
                    <a:pt x="1958" y="6084"/>
                  </a:cubicBezTo>
                  <a:cubicBezTo>
                    <a:pt x="1969" y="6084"/>
                    <a:pt x="1981" y="6082"/>
                    <a:pt x="1993" y="6076"/>
                  </a:cubicBezTo>
                  <a:lnTo>
                    <a:pt x="2765" y="5979"/>
                  </a:lnTo>
                  <a:lnTo>
                    <a:pt x="3536" y="7426"/>
                  </a:lnTo>
                  <a:lnTo>
                    <a:pt x="3568" y="7490"/>
                  </a:lnTo>
                  <a:lnTo>
                    <a:pt x="3632" y="7522"/>
                  </a:lnTo>
                  <a:cubicBezTo>
                    <a:pt x="3697" y="7522"/>
                    <a:pt x="3729" y="7490"/>
                    <a:pt x="3761" y="7458"/>
                  </a:cubicBezTo>
                  <a:lnTo>
                    <a:pt x="7136" y="3279"/>
                  </a:lnTo>
                  <a:cubicBezTo>
                    <a:pt x="7168" y="3215"/>
                    <a:pt x="7168" y="3151"/>
                    <a:pt x="7136" y="3118"/>
                  </a:cubicBezTo>
                  <a:cubicBezTo>
                    <a:pt x="7136" y="3054"/>
                    <a:pt x="7072" y="3022"/>
                    <a:pt x="7008" y="3022"/>
                  </a:cubicBezTo>
                  <a:lnTo>
                    <a:pt x="4179" y="2733"/>
                  </a:lnTo>
                  <a:lnTo>
                    <a:pt x="2572" y="65"/>
                  </a:lnTo>
                  <a:cubicBezTo>
                    <a:pt x="2572" y="33"/>
                    <a:pt x="2507" y="0"/>
                    <a:pt x="24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64"/>
            <p:cNvSpPr/>
            <p:nvPr/>
          </p:nvSpPr>
          <p:spPr>
            <a:xfrm>
              <a:off x="3664525" y="2645725"/>
              <a:ext cx="92425" cy="61100"/>
            </a:xfrm>
            <a:custGeom>
              <a:rect b="b" l="l" r="r" t="t"/>
              <a:pathLst>
                <a:path extrusionOk="0" h="2444" w="3697">
                  <a:moveTo>
                    <a:pt x="0" y="1"/>
                  </a:moveTo>
                  <a:lnTo>
                    <a:pt x="1350" y="2347"/>
                  </a:lnTo>
                  <a:lnTo>
                    <a:pt x="3697" y="2444"/>
                  </a:lnTo>
                  <a:lnTo>
                    <a:pt x="2636" y="290"/>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64"/>
            <p:cNvSpPr/>
            <p:nvPr/>
          </p:nvSpPr>
          <p:spPr>
            <a:xfrm>
              <a:off x="3660500" y="2641725"/>
              <a:ext cx="100475" cy="69125"/>
            </a:xfrm>
            <a:custGeom>
              <a:rect b="b" l="l" r="r" t="t"/>
              <a:pathLst>
                <a:path extrusionOk="0" h="2765" w="4019">
                  <a:moveTo>
                    <a:pt x="451" y="322"/>
                  </a:moveTo>
                  <a:lnTo>
                    <a:pt x="2701" y="611"/>
                  </a:lnTo>
                  <a:lnTo>
                    <a:pt x="3601" y="2443"/>
                  </a:lnTo>
                  <a:lnTo>
                    <a:pt x="1608" y="2347"/>
                  </a:lnTo>
                  <a:lnTo>
                    <a:pt x="451" y="322"/>
                  </a:lnTo>
                  <a:close/>
                  <a:moveTo>
                    <a:pt x="194" y="0"/>
                  </a:moveTo>
                  <a:cubicBezTo>
                    <a:pt x="129" y="0"/>
                    <a:pt x="97" y="0"/>
                    <a:pt x="65" y="64"/>
                  </a:cubicBezTo>
                  <a:cubicBezTo>
                    <a:pt x="33" y="97"/>
                    <a:pt x="1" y="161"/>
                    <a:pt x="33" y="225"/>
                  </a:cubicBezTo>
                  <a:lnTo>
                    <a:pt x="1383" y="2572"/>
                  </a:lnTo>
                  <a:lnTo>
                    <a:pt x="1415" y="2636"/>
                  </a:lnTo>
                  <a:lnTo>
                    <a:pt x="1479" y="2668"/>
                  </a:lnTo>
                  <a:lnTo>
                    <a:pt x="3826" y="2765"/>
                  </a:lnTo>
                  <a:cubicBezTo>
                    <a:pt x="3890" y="2765"/>
                    <a:pt x="3954" y="2765"/>
                    <a:pt x="3987" y="2700"/>
                  </a:cubicBezTo>
                  <a:cubicBezTo>
                    <a:pt x="4019" y="2668"/>
                    <a:pt x="4019" y="2604"/>
                    <a:pt x="3987" y="2540"/>
                  </a:cubicBezTo>
                  <a:lnTo>
                    <a:pt x="2958" y="386"/>
                  </a:lnTo>
                  <a:cubicBezTo>
                    <a:pt x="2926" y="354"/>
                    <a:pt x="2894" y="322"/>
                    <a:pt x="2829" y="322"/>
                  </a:cubicBez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64"/>
            <p:cNvSpPr/>
            <p:nvPr/>
          </p:nvSpPr>
          <p:spPr>
            <a:xfrm>
              <a:off x="4202950" y="2493550"/>
              <a:ext cx="375300" cy="422225"/>
            </a:xfrm>
            <a:custGeom>
              <a:rect b="b" l="l" r="r" t="t"/>
              <a:pathLst>
                <a:path extrusionOk="0" h="16889" w="15012">
                  <a:moveTo>
                    <a:pt x="9195" y="1"/>
                  </a:moveTo>
                  <a:cubicBezTo>
                    <a:pt x="9175" y="1"/>
                    <a:pt x="9153" y="5"/>
                    <a:pt x="9129" y="13"/>
                  </a:cubicBezTo>
                  <a:cubicBezTo>
                    <a:pt x="9065" y="13"/>
                    <a:pt x="9001" y="109"/>
                    <a:pt x="9033" y="173"/>
                  </a:cubicBezTo>
                  <a:cubicBezTo>
                    <a:pt x="9418" y="1459"/>
                    <a:pt x="9226" y="3870"/>
                    <a:pt x="9161" y="4449"/>
                  </a:cubicBezTo>
                  <a:lnTo>
                    <a:pt x="8808" y="4963"/>
                  </a:lnTo>
                  <a:lnTo>
                    <a:pt x="8326" y="4641"/>
                  </a:lnTo>
                  <a:lnTo>
                    <a:pt x="7940" y="5220"/>
                  </a:lnTo>
                  <a:cubicBezTo>
                    <a:pt x="7650" y="5124"/>
                    <a:pt x="7393" y="5091"/>
                    <a:pt x="7168" y="5059"/>
                  </a:cubicBezTo>
                  <a:lnTo>
                    <a:pt x="6750" y="3806"/>
                  </a:lnTo>
                  <a:lnTo>
                    <a:pt x="6911" y="2584"/>
                  </a:lnTo>
                  <a:lnTo>
                    <a:pt x="6911" y="2488"/>
                  </a:lnTo>
                  <a:lnTo>
                    <a:pt x="6236" y="1266"/>
                  </a:lnTo>
                  <a:cubicBezTo>
                    <a:pt x="6213" y="1219"/>
                    <a:pt x="6155" y="1189"/>
                    <a:pt x="6100" y="1189"/>
                  </a:cubicBezTo>
                  <a:cubicBezTo>
                    <a:pt x="6080" y="1189"/>
                    <a:pt x="6060" y="1193"/>
                    <a:pt x="6043" y="1202"/>
                  </a:cubicBezTo>
                  <a:cubicBezTo>
                    <a:pt x="5947" y="1266"/>
                    <a:pt x="5947" y="1363"/>
                    <a:pt x="5979" y="1427"/>
                  </a:cubicBezTo>
                  <a:lnTo>
                    <a:pt x="6622" y="2584"/>
                  </a:lnTo>
                  <a:lnTo>
                    <a:pt x="6429" y="3806"/>
                  </a:lnTo>
                  <a:lnTo>
                    <a:pt x="6461" y="3870"/>
                  </a:lnTo>
                  <a:lnTo>
                    <a:pt x="6815" y="5027"/>
                  </a:lnTo>
                  <a:cubicBezTo>
                    <a:pt x="6236" y="5027"/>
                    <a:pt x="5818" y="5124"/>
                    <a:pt x="5818" y="5124"/>
                  </a:cubicBezTo>
                  <a:cubicBezTo>
                    <a:pt x="5818" y="5124"/>
                    <a:pt x="5207" y="6281"/>
                    <a:pt x="4597" y="7502"/>
                  </a:cubicBezTo>
                  <a:lnTo>
                    <a:pt x="4147" y="7181"/>
                  </a:lnTo>
                  <a:cubicBezTo>
                    <a:pt x="4115" y="7165"/>
                    <a:pt x="4082" y="7157"/>
                    <a:pt x="4054" y="7157"/>
                  </a:cubicBezTo>
                  <a:cubicBezTo>
                    <a:pt x="4026" y="7157"/>
                    <a:pt x="4002" y="7165"/>
                    <a:pt x="3986" y="7181"/>
                  </a:cubicBezTo>
                  <a:lnTo>
                    <a:pt x="2540" y="8113"/>
                  </a:lnTo>
                  <a:lnTo>
                    <a:pt x="1222" y="8017"/>
                  </a:lnTo>
                  <a:cubicBezTo>
                    <a:pt x="1205" y="8011"/>
                    <a:pt x="1188" y="8008"/>
                    <a:pt x="1173" y="8008"/>
                  </a:cubicBezTo>
                  <a:cubicBezTo>
                    <a:pt x="1103" y="8008"/>
                    <a:pt x="1055" y="8066"/>
                    <a:pt x="1029" y="8145"/>
                  </a:cubicBezTo>
                  <a:cubicBezTo>
                    <a:pt x="1029" y="8209"/>
                    <a:pt x="1061" y="8242"/>
                    <a:pt x="1093" y="8274"/>
                  </a:cubicBezTo>
                  <a:lnTo>
                    <a:pt x="1189" y="8306"/>
                  </a:lnTo>
                  <a:lnTo>
                    <a:pt x="2572" y="8402"/>
                  </a:lnTo>
                  <a:lnTo>
                    <a:pt x="2668" y="8402"/>
                  </a:lnTo>
                  <a:lnTo>
                    <a:pt x="4050" y="7502"/>
                  </a:lnTo>
                  <a:lnTo>
                    <a:pt x="4468" y="7792"/>
                  </a:lnTo>
                  <a:cubicBezTo>
                    <a:pt x="3986" y="8724"/>
                    <a:pt x="3568" y="9688"/>
                    <a:pt x="3375" y="10170"/>
                  </a:cubicBezTo>
                  <a:lnTo>
                    <a:pt x="1993" y="10106"/>
                  </a:lnTo>
                  <a:cubicBezTo>
                    <a:pt x="1929" y="10106"/>
                    <a:pt x="1864" y="10138"/>
                    <a:pt x="1864" y="10202"/>
                  </a:cubicBezTo>
                  <a:lnTo>
                    <a:pt x="1093" y="12292"/>
                  </a:lnTo>
                  <a:lnTo>
                    <a:pt x="129" y="12581"/>
                  </a:lnTo>
                  <a:cubicBezTo>
                    <a:pt x="32" y="12613"/>
                    <a:pt x="0" y="12678"/>
                    <a:pt x="0" y="12774"/>
                  </a:cubicBezTo>
                  <a:lnTo>
                    <a:pt x="64" y="12838"/>
                  </a:lnTo>
                  <a:lnTo>
                    <a:pt x="193" y="12870"/>
                  </a:lnTo>
                  <a:lnTo>
                    <a:pt x="1254" y="12549"/>
                  </a:lnTo>
                  <a:lnTo>
                    <a:pt x="1350" y="12485"/>
                  </a:lnTo>
                  <a:lnTo>
                    <a:pt x="2089" y="10395"/>
                  </a:lnTo>
                  <a:lnTo>
                    <a:pt x="3279" y="10492"/>
                  </a:lnTo>
                  <a:cubicBezTo>
                    <a:pt x="3150" y="11070"/>
                    <a:pt x="3118" y="12035"/>
                    <a:pt x="3150" y="12935"/>
                  </a:cubicBezTo>
                  <a:cubicBezTo>
                    <a:pt x="3150" y="13610"/>
                    <a:pt x="3717" y="14118"/>
                    <a:pt x="4359" y="14118"/>
                  </a:cubicBezTo>
                  <a:cubicBezTo>
                    <a:pt x="4511" y="14118"/>
                    <a:pt x="4668" y="14089"/>
                    <a:pt x="4822" y="14028"/>
                  </a:cubicBezTo>
                  <a:lnTo>
                    <a:pt x="7040" y="13128"/>
                  </a:lnTo>
                  <a:lnTo>
                    <a:pt x="7458" y="14092"/>
                  </a:lnTo>
                  <a:lnTo>
                    <a:pt x="5818" y="15538"/>
                  </a:lnTo>
                  <a:cubicBezTo>
                    <a:pt x="5754" y="15571"/>
                    <a:pt x="5754" y="15603"/>
                    <a:pt x="5754" y="15667"/>
                  </a:cubicBezTo>
                  <a:lnTo>
                    <a:pt x="5850" y="16760"/>
                  </a:lnTo>
                  <a:lnTo>
                    <a:pt x="5915" y="16856"/>
                  </a:lnTo>
                  <a:lnTo>
                    <a:pt x="6011" y="16888"/>
                  </a:lnTo>
                  <a:cubicBezTo>
                    <a:pt x="6108" y="16888"/>
                    <a:pt x="6172" y="16792"/>
                    <a:pt x="6140" y="16728"/>
                  </a:cubicBezTo>
                  <a:lnTo>
                    <a:pt x="6075" y="15699"/>
                  </a:lnTo>
                  <a:lnTo>
                    <a:pt x="7747" y="14253"/>
                  </a:lnTo>
                  <a:cubicBezTo>
                    <a:pt x="7811" y="14188"/>
                    <a:pt x="7811" y="14124"/>
                    <a:pt x="7779" y="14060"/>
                  </a:cubicBezTo>
                  <a:lnTo>
                    <a:pt x="7297" y="12999"/>
                  </a:lnTo>
                  <a:lnTo>
                    <a:pt x="7490" y="12935"/>
                  </a:lnTo>
                  <a:lnTo>
                    <a:pt x="9161" y="11006"/>
                  </a:lnTo>
                  <a:lnTo>
                    <a:pt x="9740" y="11392"/>
                  </a:lnTo>
                  <a:lnTo>
                    <a:pt x="9418" y="13031"/>
                  </a:lnTo>
                  <a:lnTo>
                    <a:pt x="9418" y="13128"/>
                  </a:lnTo>
                  <a:lnTo>
                    <a:pt x="9997" y="14381"/>
                  </a:lnTo>
                  <a:lnTo>
                    <a:pt x="10061" y="14445"/>
                  </a:lnTo>
                  <a:cubicBezTo>
                    <a:pt x="10083" y="14445"/>
                    <a:pt x="10118" y="14460"/>
                    <a:pt x="10159" y="14460"/>
                  </a:cubicBezTo>
                  <a:cubicBezTo>
                    <a:pt x="10179" y="14460"/>
                    <a:pt x="10201" y="14456"/>
                    <a:pt x="10222" y="14445"/>
                  </a:cubicBezTo>
                  <a:cubicBezTo>
                    <a:pt x="10286" y="14413"/>
                    <a:pt x="10318" y="14317"/>
                    <a:pt x="10286" y="14253"/>
                  </a:cubicBezTo>
                  <a:lnTo>
                    <a:pt x="9708" y="13031"/>
                  </a:lnTo>
                  <a:lnTo>
                    <a:pt x="10061" y="11360"/>
                  </a:lnTo>
                  <a:cubicBezTo>
                    <a:pt x="10061" y="11295"/>
                    <a:pt x="10029" y="11231"/>
                    <a:pt x="9997" y="11199"/>
                  </a:cubicBezTo>
                  <a:lnTo>
                    <a:pt x="9354" y="10781"/>
                  </a:lnTo>
                  <a:lnTo>
                    <a:pt x="11186" y="8627"/>
                  </a:lnTo>
                  <a:cubicBezTo>
                    <a:pt x="11186" y="8627"/>
                    <a:pt x="10993" y="8049"/>
                    <a:pt x="10543" y="7342"/>
                  </a:cubicBezTo>
                  <a:lnTo>
                    <a:pt x="11411" y="7309"/>
                  </a:lnTo>
                  <a:lnTo>
                    <a:pt x="11476" y="7277"/>
                  </a:lnTo>
                  <a:lnTo>
                    <a:pt x="12569" y="6667"/>
                  </a:lnTo>
                  <a:lnTo>
                    <a:pt x="13886" y="6859"/>
                  </a:lnTo>
                  <a:cubicBezTo>
                    <a:pt x="13983" y="6859"/>
                    <a:pt x="14047" y="6827"/>
                    <a:pt x="14047" y="6731"/>
                  </a:cubicBezTo>
                  <a:cubicBezTo>
                    <a:pt x="14079" y="6634"/>
                    <a:pt x="14015" y="6570"/>
                    <a:pt x="13919" y="6570"/>
                  </a:cubicBezTo>
                  <a:lnTo>
                    <a:pt x="12569" y="6377"/>
                  </a:lnTo>
                  <a:lnTo>
                    <a:pt x="12472" y="6377"/>
                  </a:lnTo>
                  <a:lnTo>
                    <a:pt x="11379" y="6988"/>
                  </a:lnTo>
                  <a:lnTo>
                    <a:pt x="10318" y="7052"/>
                  </a:lnTo>
                  <a:cubicBezTo>
                    <a:pt x="10286" y="6988"/>
                    <a:pt x="10222" y="6924"/>
                    <a:pt x="10190" y="6859"/>
                  </a:cubicBezTo>
                  <a:lnTo>
                    <a:pt x="10640" y="6152"/>
                  </a:lnTo>
                  <a:lnTo>
                    <a:pt x="10158" y="5799"/>
                  </a:lnTo>
                  <a:lnTo>
                    <a:pt x="10479" y="5316"/>
                  </a:lnTo>
                  <a:cubicBezTo>
                    <a:pt x="10995" y="5074"/>
                    <a:pt x="13226" y="4116"/>
                    <a:pt x="14584" y="4116"/>
                  </a:cubicBezTo>
                  <a:cubicBezTo>
                    <a:pt x="14665" y="4116"/>
                    <a:pt x="14744" y="4120"/>
                    <a:pt x="14819" y="4127"/>
                  </a:cubicBezTo>
                  <a:cubicBezTo>
                    <a:pt x="14836" y="4133"/>
                    <a:pt x="14852" y="4135"/>
                    <a:pt x="14867" y="4135"/>
                  </a:cubicBezTo>
                  <a:cubicBezTo>
                    <a:pt x="14937" y="4135"/>
                    <a:pt x="14985" y="4078"/>
                    <a:pt x="15012" y="3999"/>
                  </a:cubicBezTo>
                  <a:cubicBezTo>
                    <a:pt x="15012" y="3934"/>
                    <a:pt x="14947" y="3838"/>
                    <a:pt x="14851" y="3838"/>
                  </a:cubicBezTo>
                  <a:cubicBezTo>
                    <a:pt x="14752" y="3826"/>
                    <a:pt x="14647" y="3821"/>
                    <a:pt x="14538" y="3821"/>
                  </a:cubicBezTo>
                  <a:cubicBezTo>
                    <a:pt x="13132" y="3821"/>
                    <a:pt x="11012" y="4726"/>
                    <a:pt x="10415" y="4995"/>
                  </a:cubicBezTo>
                  <a:lnTo>
                    <a:pt x="9483" y="4384"/>
                  </a:lnTo>
                  <a:cubicBezTo>
                    <a:pt x="9547" y="3645"/>
                    <a:pt x="9740" y="1363"/>
                    <a:pt x="9322" y="109"/>
                  </a:cubicBezTo>
                  <a:cubicBezTo>
                    <a:pt x="9298" y="37"/>
                    <a:pt x="9256" y="1"/>
                    <a:pt x="91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64"/>
            <p:cNvSpPr/>
            <p:nvPr/>
          </p:nvSpPr>
          <p:spPr>
            <a:xfrm>
              <a:off x="4296150" y="2631275"/>
              <a:ext cx="172000" cy="180825"/>
            </a:xfrm>
            <a:custGeom>
              <a:rect b="b" l="l" r="r" t="t"/>
              <a:pathLst>
                <a:path extrusionOk="0" h="7233" w="6880">
                  <a:moveTo>
                    <a:pt x="2315" y="0"/>
                  </a:moveTo>
                  <a:lnTo>
                    <a:pt x="1" y="4726"/>
                  </a:lnTo>
                  <a:lnTo>
                    <a:pt x="1544" y="4951"/>
                  </a:lnTo>
                  <a:lnTo>
                    <a:pt x="1833" y="5786"/>
                  </a:lnTo>
                  <a:lnTo>
                    <a:pt x="2701" y="5690"/>
                  </a:lnTo>
                  <a:lnTo>
                    <a:pt x="3537" y="7233"/>
                  </a:lnTo>
                  <a:lnTo>
                    <a:pt x="6880" y="3022"/>
                  </a:lnTo>
                  <a:lnTo>
                    <a:pt x="3922" y="2765"/>
                  </a:lnTo>
                  <a:lnTo>
                    <a:pt x="231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64"/>
            <p:cNvSpPr/>
            <p:nvPr/>
          </p:nvSpPr>
          <p:spPr>
            <a:xfrm>
              <a:off x="4292950" y="2627250"/>
              <a:ext cx="179225" cy="188875"/>
            </a:xfrm>
            <a:custGeom>
              <a:rect b="b" l="l" r="r" t="t"/>
              <a:pathLst>
                <a:path extrusionOk="0" h="7555" w="7169">
                  <a:moveTo>
                    <a:pt x="2475" y="483"/>
                  </a:moveTo>
                  <a:lnTo>
                    <a:pt x="3922" y="2990"/>
                  </a:lnTo>
                  <a:cubicBezTo>
                    <a:pt x="3954" y="3022"/>
                    <a:pt x="3986" y="3054"/>
                    <a:pt x="4050" y="3054"/>
                  </a:cubicBezTo>
                  <a:lnTo>
                    <a:pt x="6686" y="3311"/>
                  </a:lnTo>
                  <a:lnTo>
                    <a:pt x="3665" y="7105"/>
                  </a:lnTo>
                  <a:lnTo>
                    <a:pt x="2958" y="5787"/>
                  </a:lnTo>
                  <a:lnTo>
                    <a:pt x="2925" y="5722"/>
                  </a:lnTo>
                  <a:lnTo>
                    <a:pt x="2829" y="5690"/>
                  </a:lnTo>
                  <a:lnTo>
                    <a:pt x="2090" y="5787"/>
                  </a:lnTo>
                  <a:lnTo>
                    <a:pt x="1833" y="5047"/>
                  </a:lnTo>
                  <a:cubicBezTo>
                    <a:pt x="1800" y="4983"/>
                    <a:pt x="1768" y="4951"/>
                    <a:pt x="1704" y="4951"/>
                  </a:cubicBezTo>
                  <a:lnTo>
                    <a:pt x="354" y="4758"/>
                  </a:lnTo>
                  <a:lnTo>
                    <a:pt x="2475" y="483"/>
                  </a:lnTo>
                  <a:close/>
                  <a:moveTo>
                    <a:pt x="2443" y="1"/>
                  </a:moveTo>
                  <a:cubicBezTo>
                    <a:pt x="2379" y="1"/>
                    <a:pt x="2347" y="33"/>
                    <a:pt x="2315" y="97"/>
                  </a:cubicBezTo>
                  <a:lnTo>
                    <a:pt x="0" y="4822"/>
                  </a:lnTo>
                  <a:lnTo>
                    <a:pt x="0" y="4951"/>
                  </a:lnTo>
                  <a:cubicBezTo>
                    <a:pt x="32" y="5015"/>
                    <a:pt x="65" y="5015"/>
                    <a:pt x="129" y="5047"/>
                  </a:cubicBezTo>
                  <a:lnTo>
                    <a:pt x="1575" y="5240"/>
                  </a:lnTo>
                  <a:lnTo>
                    <a:pt x="1833" y="6012"/>
                  </a:lnTo>
                  <a:cubicBezTo>
                    <a:pt x="1865" y="6076"/>
                    <a:pt x="1929" y="6108"/>
                    <a:pt x="1993" y="6108"/>
                  </a:cubicBezTo>
                  <a:lnTo>
                    <a:pt x="2765" y="6012"/>
                  </a:lnTo>
                  <a:lnTo>
                    <a:pt x="3504" y="7458"/>
                  </a:lnTo>
                  <a:lnTo>
                    <a:pt x="3568" y="7522"/>
                  </a:lnTo>
                  <a:lnTo>
                    <a:pt x="3633" y="7555"/>
                  </a:lnTo>
                  <a:cubicBezTo>
                    <a:pt x="3697" y="7555"/>
                    <a:pt x="3729" y="7522"/>
                    <a:pt x="3761" y="7490"/>
                  </a:cubicBezTo>
                  <a:lnTo>
                    <a:pt x="7104" y="3279"/>
                  </a:lnTo>
                  <a:cubicBezTo>
                    <a:pt x="7136" y="3247"/>
                    <a:pt x="7168" y="3183"/>
                    <a:pt x="7136" y="3151"/>
                  </a:cubicBezTo>
                  <a:cubicBezTo>
                    <a:pt x="7104" y="3086"/>
                    <a:pt x="7072" y="3054"/>
                    <a:pt x="7008" y="3054"/>
                  </a:cubicBezTo>
                  <a:lnTo>
                    <a:pt x="4147" y="2765"/>
                  </a:lnTo>
                  <a:lnTo>
                    <a:pt x="2572" y="97"/>
                  </a:lnTo>
                  <a:cubicBezTo>
                    <a:pt x="2540" y="33"/>
                    <a:pt x="2508" y="1"/>
                    <a:pt x="24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64"/>
            <p:cNvSpPr/>
            <p:nvPr/>
          </p:nvSpPr>
          <p:spPr>
            <a:xfrm>
              <a:off x="4361250" y="2640925"/>
              <a:ext cx="91625" cy="61900"/>
            </a:xfrm>
            <a:custGeom>
              <a:rect b="b" l="l" r="r" t="t"/>
              <a:pathLst>
                <a:path extrusionOk="0" h="2476" w="3665">
                  <a:moveTo>
                    <a:pt x="1" y="0"/>
                  </a:moveTo>
                  <a:lnTo>
                    <a:pt x="1318" y="2379"/>
                  </a:lnTo>
                  <a:lnTo>
                    <a:pt x="3665" y="2475"/>
                  </a:lnTo>
                  <a:lnTo>
                    <a:pt x="3665" y="2475"/>
                  </a:lnTo>
                  <a:lnTo>
                    <a:pt x="2636" y="322"/>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64"/>
            <p:cNvSpPr/>
            <p:nvPr/>
          </p:nvSpPr>
          <p:spPr>
            <a:xfrm>
              <a:off x="4357225" y="2636900"/>
              <a:ext cx="99675" cy="69925"/>
            </a:xfrm>
            <a:custGeom>
              <a:rect b="b" l="l" r="r" t="t"/>
              <a:pathLst>
                <a:path extrusionOk="0" h="2797" w="3987">
                  <a:moveTo>
                    <a:pt x="451" y="354"/>
                  </a:moveTo>
                  <a:lnTo>
                    <a:pt x="2701" y="611"/>
                  </a:lnTo>
                  <a:lnTo>
                    <a:pt x="3601" y="2475"/>
                  </a:lnTo>
                  <a:lnTo>
                    <a:pt x="1576" y="2379"/>
                  </a:lnTo>
                  <a:lnTo>
                    <a:pt x="451" y="354"/>
                  </a:lnTo>
                  <a:close/>
                  <a:moveTo>
                    <a:pt x="194" y="0"/>
                  </a:moveTo>
                  <a:cubicBezTo>
                    <a:pt x="129" y="0"/>
                    <a:pt x="65" y="32"/>
                    <a:pt x="33" y="97"/>
                  </a:cubicBezTo>
                  <a:cubicBezTo>
                    <a:pt x="1" y="129"/>
                    <a:pt x="1" y="193"/>
                    <a:pt x="33" y="257"/>
                  </a:cubicBezTo>
                  <a:lnTo>
                    <a:pt x="1351" y="2604"/>
                  </a:lnTo>
                  <a:lnTo>
                    <a:pt x="1415" y="2636"/>
                  </a:lnTo>
                  <a:lnTo>
                    <a:pt x="1479" y="2668"/>
                  </a:lnTo>
                  <a:lnTo>
                    <a:pt x="3826" y="2797"/>
                  </a:lnTo>
                  <a:cubicBezTo>
                    <a:pt x="3890" y="2797"/>
                    <a:pt x="3922" y="2765"/>
                    <a:pt x="3955" y="2733"/>
                  </a:cubicBezTo>
                  <a:cubicBezTo>
                    <a:pt x="3987" y="2668"/>
                    <a:pt x="3987" y="2636"/>
                    <a:pt x="3987" y="2572"/>
                  </a:cubicBezTo>
                  <a:lnTo>
                    <a:pt x="2926" y="418"/>
                  </a:lnTo>
                  <a:cubicBezTo>
                    <a:pt x="2926" y="354"/>
                    <a:pt x="2862" y="322"/>
                    <a:pt x="2830" y="322"/>
                  </a:cubicBez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64"/>
            <p:cNvSpPr/>
            <p:nvPr/>
          </p:nvSpPr>
          <p:spPr>
            <a:xfrm>
              <a:off x="2287950" y="3382125"/>
              <a:ext cx="340750" cy="434500"/>
            </a:xfrm>
            <a:custGeom>
              <a:rect b="b" l="l" r="r" t="t"/>
              <a:pathLst>
                <a:path extrusionOk="0" h="17380" w="13630">
                  <a:moveTo>
                    <a:pt x="6787" y="0"/>
                  </a:moveTo>
                  <a:cubicBezTo>
                    <a:pt x="6740" y="0"/>
                    <a:pt x="6692" y="16"/>
                    <a:pt x="6654" y="54"/>
                  </a:cubicBezTo>
                  <a:cubicBezTo>
                    <a:pt x="5818" y="1179"/>
                    <a:pt x="5529" y="3782"/>
                    <a:pt x="5465" y="4490"/>
                  </a:cubicBezTo>
                  <a:lnTo>
                    <a:pt x="4436" y="5004"/>
                  </a:lnTo>
                  <a:cubicBezTo>
                    <a:pt x="3857" y="4586"/>
                    <a:pt x="1961" y="3300"/>
                    <a:pt x="643" y="3011"/>
                  </a:cubicBezTo>
                  <a:cubicBezTo>
                    <a:pt x="631" y="3005"/>
                    <a:pt x="618" y="3002"/>
                    <a:pt x="605" y="3002"/>
                  </a:cubicBezTo>
                  <a:cubicBezTo>
                    <a:pt x="547" y="3002"/>
                    <a:pt x="482" y="3055"/>
                    <a:pt x="482" y="3107"/>
                  </a:cubicBezTo>
                  <a:cubicBezTo>
                    <a:pt x="450" y="3204"/>
                    <a:pt x="514" y="3300"/>
                    <a:pt x="579" y="3300"/>
                  </a:cubicBezTo>
                  <a:cubicBezTo>
                    <a:pt x="1897" y="3589"/>
                    <a:pt x="3890" y="4972"/>
                    <a:pt x="4340" y="5293"/>
                  </a:cubicBezTo>
                  <a:lnTo>
                    <a:pt x="4629" y="5872"/>
                  </a:lnTo>
                  <a:lnTo>
                    <a:pt x="4115" y="6129"/>
                  </a:lnTo>
                  <a:lnTo>
                    <a:pt x="4404" y="6740"/>
                  </a:lnTo>
                  <a:cubicBezTo>
                    <a:pt x="4211" y="6933"/>
                    <a:pt x="4018" y="7158"/>
                    <a:pt x="3890" y="7350"/>
                  </a:cubicBezTo>
                  <a:lnTo>
                    <a:pt x="2604" y="7093"/>
                  </a:lnTo>
                  <a:lnTo>
                    <a:pt x="1607" y="6322"/>
                  </a:lnTo>
                  <a:lnTo>
                    <a:pt x="1511" y="6290"/>
                  </a:lnTo>
                  <a:lnTo>
                    <a:pt x="161" y="6257"/>
                  </a:lnTo>
                  <a:cubicBezTo>
                    <a:pt x="64" y="6257"/>
                    <a:pt x="0" y="6322"/>
                    <a:pt x="0" y="6418"/>
                  </a:cubicBezTo>
                  <a:cubicBezTo>
                    <a:pt x="0" y="6515"/>
                    <a:pt x="64" y="6579"/>
                    <a:pt x="129" y="6579"/>
                  </a:cubicBezTo>
                  <a:lnTo>
                    <a:pt x="1479" y="6579"/>
                  </a:lnTo>
                  <a:lnTo>
                    <a:pt x="2443" y="7350"/>
                  </a:lnTo>
                  <a:lnTo>
                    <a:pt x="2507" y="7383"/>
                  </a:lnTo>
                  <a:lnTo>
                    <a:pt x="3697" y="7640"/>
                  </a:lnTo>
                  <a:cubicBezTo>
                    <a:pt x="3375" y="8122"/>
                    <a:pt x="3279" y="8540"/>
                    <a:pt x="3279" y="8540"/>
                  </a:cubicBezTo>
                  <a:cubicBezTo>
                    <a:pt x="3279" y="8540"/>
                    <a:pt x="3954" y="9633"/>
                    <a:pt x="4757" y="10790"/>
                  </a:cubicBezTo>
                  <a:lnTo>
                    <a:pt x="4243" y="11015"/>
                  </a:lnTo>
                  <a:cubicBezTo>
                    <a:pt x="4179" y="11047"/>
                    <a:pt x="4147" y="11111"/>
                    <a:pt x="4147" y="11176"/>
                  </a:cubicBezTo>
                  <a:lnTo>
                    <a:pt x="4243" y="12879"/>
                  </a:lnTo>
                  <a:lnTo>
                    <a:pt x="3472" y="13972"/>
                  </a:lnTo>
                  <a:cubicBezTo>
                    <a:pt x="3439" y="14036"/>
                    <a:pt x="3472" y="14133"/>
                    <a:pt x="3536" y="14197"/>
                  </a:cubicBezTo>
                  <a:lnTo>
                    <a:pt x="3665" y="14197"/>
                  </a:lnTo>
                  <a:lnTo>
                    <a:pt x="3729" y="14165"/>
                  </a:lnTo>
                  <a:lnTo>
                    <a:pt x="4500" y="13008"/>
                  </a:lnTo>
                  <a:lnTo>
                    <a:pt x="4532" y="12911"/>
                  </a:lnTo>
                  <a:lnTo>
                    <a:pt x="4468" y="11272"/>
                  </a:lnTo>
                  <a:lnTo>
                    <a:pt x="4918" y="11047"/>
                  </a:lnTo>
                  <a:cubicBezTo>
                    <a:pt x="5497" y="11915"/>
                    <a:pt x="6107" y="12783"/>
                    <a:pt x="6461" y="13169"/>
                  </a:cubicBezTo>
                  <a:lnTo>
                    <a:pt x="5690" y="14326"/>
                  </a:lnTo>
                  <a:cubicBezTo>
                    <a:pt x="5657" y="14390"/>
                    <a:pt x="5657" y="14454"/>
                    <a:pt x="5722" y="14519"/>
                  </a:cubicBezTo>
                  <a:lnTo>
                    <a:pt x="7136" y="16222"/>
                  </a:lnTo>
                  <a:lnTo>
                    <a:pt x="6911" y="17187"/>
                  </a:lnTo>
                  <a:cubicBezTo>
                    <a:pt x="6879" y="17283"/>
                    <a:pt x="6943" y="17347"/>
                    <a:pt x="7040" y="17379"/>
                  </a:cubicBezTo>
                  <a:lnTo>
                    <a:pt x="7136" y="17379"/>
                  </a:lnTo>
                  <a:lnTo>
                    <a:pt x="7200" y="17283"/>
                  </a:lnTo>
                  <a:lnTo>
                    <a:pt x="7458" y="16190"/>
                  </a:lnTo>
                  <a:lnTo>
                    <a:pt x="7425" y="16062"/>
                  </a:lnTo>
                  <a:lnTo>
                    <a:pt x="6011" y="14390"/>
                  </a:lnTo>
                  <a:lnTo>
                    <a:pt x="6654" y="13394"/>
                  </a:lnTo>
                  <a:cubicBezTo>
                    <a:pt x="7104" y="13811"/>
                    <a:pt x="7940" y="14326"/>
                    <a:pt x="8711" y="14744"/>
                  </a:cubicBezTo>
                  <a:cubicBezTo>
                    <a:pt x="8897" y="14849"/>
                    <a:pt x="9095" y="14897"/>
                    <a:pt x="9289" y="14897"/>
                  </a:cubicBezTo>
                  <a:cubicBezTo>
                    <a:pt x="9868" y="14897"/>
                    <a:pt x="10415" y="14469"/>
                    <a:pt x="10511" y="13844"/>
                  </a:cubicBezTo>
                  <a:lnTo>
                    <a:pt x="10833" y="11465"/>
                  </a:lnTo>
                  <a:lnTo>
                    <a:pt x="11861" y="11561"/>
                  </a:lnTo>
                  <a:lnTo>
                    <a:pt x="12311" y="13715"/>
                  </a:lnTo>
                  <a:lnTo>
                    <a:pt x="12376" y="13844"/>
                  </a:lnTo>
                  <a:lnTo>
                    <a:pt x="13372" y="14294"/>
                  </a:lnTo>
                  <a:lnTo>
                    <a:pt x="13501" y="14294"/>
                  </a:lnTo>
                  <a:lnTo>
                    <a:pt x="13597" y="14229"/>
                  </a:lnTo>
                  <a:cubicBezTo>
                    <a:pt x="13629" y="14133"/>
                    <a:pt x="13597" y="14069"/>
                    <a:pt x="13501" y="14004"/>
                  </a:cubicBezTo>
                  <a:lnTo>
                    <a:pt x="12601" y="13586"/>
                  </a:lnTo>
                  <a:lnTo>
                    <a:pt x="12151" y="11401"/>
                  </a:lnTo>
                  <a:cubicBezTo>
                    <a:pt x="12151" y="11336"/>
                    <a:pt x="12086" y="11272"/>
                    <a:pt x="12022" y="11272"/>
                  </a:cubicBezTo>
                  <a:lnTo>
                    <a:pt x="10865" y="11176"/>
                  </a:lnTo>
                  <a:lnTo>
                    <a:pt x="10897" y="10983"/>
                  </a:lnTo>
                  <a:lnTo>
                    <a:pt x="10029" y="8572"/>
                  </a:lnTo>
                  <a:lnTo>
                    <a:pt x="10672" y="8283"/>
                  </a:lnTo>
                  <a:lnTo>
                    <a:pt x="11926" y="9375"/>
                  </a:lnTo>
                  <a:lnTo>
                    <a:pt x="12022" y="9408"/>
                  </a:lnTo>
                  <a:lnTo>
                    <a:pt x="13372" y="9504"/>
                  </a:lnTo>
                  <a:lnTo>
                    <a:pt x="13469" y="9504"/>
                  </a:lnTo>
                  <a:cubicBezTo>
                    <a:pt x="13501" y="9472"/>
                    <a:pt x="13533" y="9408"/>
                    <a:pt x="13533" y="9375"/>
                  </a:cubicBezTo>
                  <a:cubicBezTo>
                    <a:pt x="13565" y="9279"/>
                    <a:pt x="13501" y="9215"/>
                    <a:pt x="13404" y="9215"/>
                  </a:cubicBezTo>
                  <a:lnTo>
                    <a:pt x="12086" y="9086"/>
                  </a:lnTo>
                  <a:lnTo>
                    <a:pt x="10801" y="7961"/>
                  </a:lnTo>
                  <a:cubicBezTo>
                    <a:pt x="10768" y="7945"/>
                    <a:pt x="10736" y="7937"/>
                    <a:pt x="10708" y="7937"/>
                  </a:cubicBezTo>
                  <a:cubicBezTo>
                    <a:pt x="10680" y="7937"/>
                    <a:pt x="10656" y="7945"/>
                    <a:pt x="10640" y="7961"/>
                  </a:cubicBezTo>
                  <a:lnTo>
                    <a:pt x="9933" y="8283"/>
                  </a:lnTo>
                  <a:lnTo>
                    <a:pt x="9000" y="5615"/>
                  </a:lnTo>
                  <a:cubicBezTo>
                    <a:pt x="9000" y="5615"/>
                    <a:pt x="8552" y="5544"/>
                    <a:pt x="7897" y="5544"/>
                  </a:cubicBezTo>
                  <a:cubicBezTo>
                    <a:pt x="7788" y="5544"/>
                    <a:pt x="7673" y="5546"/>
                    <a:pt x="7554" y="5550"/>
                  </a:cubicBezTo>
                  <a:lnTo>
                    <a:pt x="7940" y="4747"/>
                  </a:lnTo>
                  <a:lnTo>
                    <a:pt x="7972" y="4682"/>
                  </a:lnTo>
                  <a:lnTo>
                    <a:pt x="7972" y="3461"/>
                  </a:lnTo>
                  <a:lnTo>
                    <a:pt x="8808" y="2400"/>
                  </a:lnTo>
                  <a:cubicBezTo>
                    <a:pt x="8840" y="2336"/>
                    <a:pt x="8840" y="2239"/>
                    <a:pt x="8775" y="2175"/>
                  </a:cubicBezTo>
                  <a:cubicBezTo>
                    <a:pt x="8749" y="2162"/>
                    <a:pt x="8717" y="2154"/>
                    <a:pt x="8684" y="2154"/>
                  </a:cubicBezTo>
                  <a:cubicBezTo>
                    <a:pt x="8637" y="2154"/>
                    <a:pt x="8588" y="2170"/>
                    <a:pt x="8550" y="2207"/>
                  </a:cubicBezTo>
                  <a:lnTo>
                    <a:pt x="7715" y="3300"/>
                  </a:lnTo>
                  <a:lnTo>
                    <a:pt x="7683" y="3397"/>
                  </a:lnTo>
                  <a:lnTo>
                    <a:pt x="7650" y="4650"/>
                  </a:lnTo>
                  <a:lnTo>
                    <a:pt x="7200" y="5582"/>
                  </a:lnTo>
                  <a:cubicBezTo>
                    <a:pt x="7104" y="5582"/>
                    <a:pt x="7008" y="5615"/>
                    <a:pt x="6943" y="5615"/>
                  </a:cubicBezTo>
                  <a:lnTo>
                    <a:pt x="6558" y="4875"/>
                  </a:lnTo>
                  <a:lnTo>
                    <a:pt x="6011" y="5132"/>
                  </a:lnTo>
                  <a:lnTo>
                    <a:pt x="5754" y="4586"/>
                  </a:lnTo>
                  <a:cubicBezTo>
                    <a:pt x="5818" y="4007"/>
                    <a:pt x="6107" y="1307"/>
                    <a:pt x="6911" y="246"/>
                  </a:cubicBezTo>
                  <a:cubicBezTo>
                    <a:pt x="6943" y="182"/>
                    <a:pt x="6943" y="86"/>
                    <a:pt x="6879" y="21"/>
                  </a:cubicBezTo>
                  <a:cubicBezTo>
                    <a:pt x="6852" y="8"/>
                    <a:pt x="6820" y="0"/>
                    <a:pt x="67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64"/>
            <p:cNvSpPr/>
            <p:nvPr/>
          </p:nvSpPr>
          <p:spPr>
            <a:xfrm>
              <a:off x="2381150" y="3534525"/>
              <a:ext cx="172000" cy="169600"/>
            </a:xfrm>
            <a:custGeom>
              <a:rect b="b" l="l" r="r" t="t"/>
              <a:pathLst>
                <a:path extrusionOk="0" h="6784" w="6880">
                  <a:moveTo>
                    <a:pt x="4887" y="1"/>
                  </a:moveTo>
                  <a:lnTo>
                    <a:pt x="3183" y="2412"/>
                  </a:lnTo>
                  <a:lnTo>
                    <a:pt x="1" y="2444"/>
                  </a:lnTo>
                  <a:lnTo>
                    <a:pt x="2958" y="6783"/>
                  </a:lnTo>
                  <a:lnTo>
                    <a:pt x="3890" y="5562"/>
                  </a:lnTo>
                  <a:lnTo>
                    <a:pt x="4790" y="5722"/>
                  </a:lnTo>
                  <a:lnTo>
                    <a:pt x="5144" y="4919"/>
                  </a:lnTo>
                  <a:lnTo>
                    <a:pt x="6880" y="4983"/>
                  </a:lnTo>
                  <a:lnTo>
                    <a:pt x="488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64"/>
            <p:cNvSpPr/>
            <p:nvPr/>
          </p:nvSpPr>
          <p:spPr>
            <a:xfrm>
              <a:off x="2377150" y="3530525"/>
              <a:ext cx="179225" cy="177600"/>
            </a:xfrm>
            <a:custGeom>
              <a:rect b="b" l="l" r="r" t="t"/>
              <a:pathLst>
                <a:path extrusionOk="0" h="7104" w="7169">
                  <a:moveTo>
                    <a:pt x="5015" y="482"/>
                  </a:moveTo>
                  <a:lnTo>
                    <a:pt x="6815" y="4982"/>
                  </a:lnTo>
                  <a:lnTo>
                    <a:pt x="5304" y="4950"/>
                  </a:lnTo>
                  <a:lnTo>
                    <a:pt x="5240" y="4950"/>
                  </a:lnTo>
                  <a:lnTo>
                    <a:pt x="5143" y="5015"/>
                  </a:lnTo>
                  <a:lnTo>
                    <a:pt x="4854" y="5722"/>
                  </a:lnTo>
                  <a:lnTo>
                    <a:pt x="4082" y="5561"/>
                  </a:lnTo>
                  <a:cubicBezTo>
                    <a:pt x="4018" y="5561"/>
                    <a:pt x="3986" y="5593"/>
                    <a:pt x="3922" y="5625"/>
                  </a:cubicBezTo>
                  <a:lnTo>
                    <a:pt x="3118" y="6686"/>
                  </a:lnTo>
                  <a:lnTo>
                    <a:pt x="450" y="2764"/>
                  </a:lnTo>
                  <a:lnTo>
                    <a:pt x="3343" y="2700"/>
                  </a:lnTo>
                  <a:cubicBezTo>
                    <a:pt x="3407" y="2700"/>
                    <a:pt x="3440" y="2700"/>
                    <a:pt x="3472" y="2636"/>
                  </a:cubicBezTo>
                  <a:lnTo>
                    <a:pt x="5015" y="482"/>
                  </a:lnTo>
                  <a:close/>
                  <a:moveTo>
                    <a:pt x="5079" y="0"/>
                  </a:moveTo>
                  <a:cubicBezTo>
                    <a:pt x="5015" y="0"/>
                    <a:pt x="4950" y="32"/>
                    <a:pt x="4918" y="64"/>
                  </a:cubicBezTo>
                  <a:lnTo>
                    <a:pt x="3279" y="2411"/>
                  </a:lnTo>
                  <a:lnTo>
                    <a:pt x="161" y="2443"/>
                  </a:lnTo>
                  <a:cubicBezTo>
                    <a:pt x="97" y="2443"/>
                    <a:pt x="64" y="2475"/>
                    <a:pt x="32" y="2539"/>
                  </a:cubicBezTo>
                  <a:cubicBezTo>
                    <a:pt x="0" y="2572"/>
                    <a:pt x="0" y="2636"/>
                    <a:pt x="32" y="2700"/>
                  </a:cubicBezTo>
                  <a:lnTo>
                    <a:pt x="2990" y="7040"/>
                  </a:lnTo>
                  <a:cubicBezTo>
                    <a:pt x="3022" y="7072"/>
                    <a:pt x="3054" y="7104"/>
                    <a:pt x="3118" y="7104"/>
                  </a:cubicBezTo>
                  <a:cubicBezTo>
                    <a:pt x="3150" y="7104"/>
                    <a:pt x="3215" y="7072"/>
                    <a:pt x="3247" y="7040"/>
                  </a:cubicBezTo>
                  <a:lnTo>
                    <a:pt x="4115" y="5882"/>
                  </a:lnTo>
                  <a:lnTo>
                    <a:pt x="4918" y="6043"/>
                  </a:lnTo>
                  <a:cubicBezTo>
                    <a:pt x="4982" y="6043"/>
                    <a:pt x="5079" y="6011"/>
                    <a:pt x="5079" y="5947"/>
                  </a:cubicBezTo>
                  <a:lnTo>
                    <a:pt x="5400" y="5240"/>
                  </a:lnTo>
                  <a:lnTo>
                    <a:pt x="7008" y="5304"/>
                  </a:lnTo>
                  <a:lnTo>
                    <a:pt x="7104" y="5272"/>
                  </a:lnTo>
                  <a:lnTo>
                    <a:pt x="7168" y="5240"/>
                  </a:lnTo>
                  <a:lnTo>
                    <a:pt x="7168" y="5079"/>
                  </a:lnTo>
                  <a:lnTo>
                    <a:pt x="5207" y="96"/>
                  </a:lnTo>
                  <a:cubicBezTo>
                    <a:pt x="5175" y="64"/>
                    <a:pt x="5111" y="32"/>
                    <a:pt x="50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64"/>
            <p:cNvSpPr/>
            <p:nvPr/>
          </p:nvSpPr>
          <p:spPr>
            <a:xfrm>
              <a:off x="2393200" y="3540950"/>
              <a:ext cx="99675" cy="53875"/>
            </a:xfrm>
            <a:custGeom>
              <a:rect b="b" l="l" r="r" t="t"/>
              <a:pathLst>
                <a:path extrusionOk="0" h="2155" w="3987">
                  <a:moveTo>
                    <a:pt x="1576" y="1"/>
                  </a:moveTo>
                  <a:lnTo>
                    <a:pt x="1" y="2122"/>
                  </a:lnTo>
                  <a:lnTo>
                    <a:pt x="2701" y="2155"/>
                  </a:lnTo>
                  <a:lnTo>
                    <a:pt x="3987" y="162"/>
                  </a:lnTo>
                  <a:lnTo>
                    <a:pt x="157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64"/>
            <p:cNvSpPr/>
            <p:nvPr/>
          </p:nvSpPr>
          <p:spPr>
            <a:xfrm>
              <a:off x="2389200" y="3536950"/>
              <a:ext cx="106900" cy="61100"/>
            </a:xfrm>
            <a:custGeom>
              <a:rect b="b" l="l" r="r" t="t"/>
              <a:pathLst>
                <a:path extrusionOk="0" h="2444" w="4276">
                  <a:moveTo>
                    <a:pt x="1832" y="322"/>
                  </a:moveTo>
                  <a:lnTo>
                    <a:pt x="3858" y="450"/>
                  </a:lnTo>
                  <a:lnTo>
                    <a:pt x="2797" y="2154"/>
                  </a:lnTo>
                  <a:lnTo>
                    <a:pt x="450" y="2122"/>
                  </a:lnTo>
                  <a:lnTo>
                    <a:pt x="1832" y="322"/>
                  </a:lnTo>
                  <a:close/>
                  <a:moveTo>
                    <a:pt x="1768" y="0"/>
                  </a:moveTo>
                  <a:cubicBezTo>
                    <a:pt x="1704" y="0"/>
                    <a:pt x="1640" y="32"/>
                    <a:pt x="1607" y="64"/>
                  </a:cubicBezTo>
                  <a:lnTo>
                    <a:pt x="32" y="2186"/>
                  </a:lnTo>
                  <a:cubicBezTo>
                    <a:pt x="0" y="2250"/>
                    <a:pt x="0" y="2315"/>
                    <a:pt x="32" y="2347"/>
                  </a:cubicBezTo>
                  <a:cubicBezTo>
                    <a:pt x="65" y="2411"/>
                    <a:pt x="97" y="2443"/>
                    <a:pt x="161" y="2443"/>
                  </a:cubicBezTo>
                  <a:lnTo>
                    <a:pt x="2925" y="2443"/>
                  </a:lnTo>
                  <a:lnTo>
                    <a:pt x="2990" y="2379"/>
                  </a:lnTo>
                  <a:lnTo>
                    <a:pt x="4275" y="418"/>
                  </a:lnTo>
                  <a:lnTo>
                    <a:pt x="4275" y="257"/>
                  </a:lnTo>
                  <a:cubicBezTo>
                    <a:pt x="4243" y="225"/>
                    <a:pt x="4211" y="193"/>
                    <a:pt x="4147" y="161"/>
                  </a:cubicBezTo>
                  <a:lnTo>
                    <a:pt x="17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2" name="Shape 2752"/>
        <p:cNvGrpSpPr/>
        <p:nvPr/>
      </p:nvGrpSpPr>
      <p:grpSpPr>
        <a:xfrm>
          <a:off x="0" y="0"/>
          <a:ext cx="0" cy="0"/>
          <a:chOff x="0" y="0"/>
          <a:chExt cx="0" cy="0"/>
        </a:xfrm>
      </p:grpSpPr>
      <p:sp>
        <p:nvSpPr>
          <p:cNvPr id="2753" name="Google Shape;2753;p65"/>
          <p:cNvSpPr txBox="1"/>
          <p:nvPr>
            <p:ph type="title"/>
          </p:nvPr>
        </p:nvSpPr>
        <p:spPr>
          <a:xfrm>
            <a:off x="2262550" y="1620750"/>
            <a:ext cx="51669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300"/>
              <a:t>04</a:t>
            </a:r>
            <a:endParaRPr sz="6300"/>
          </a:p>
          <a:p>
            <a:pPr indent="0" lvl="0" marL="0" rtl="0" algn="ctr">
              <a:spcBef>
                <a:spcPts val="0"/>
              </a:spcBef>
              <a:spcAft>
                <a:spcPts val="0"/>
              </a:spcAft>
              <a:buNone/>
            </a:pPr>
            <a:r>
              <a:rPr lang="en" sz="6300"/>
              <a:t>Automatyzacja i narzędzia</a:t>
            </a:r>
            <a:endParaRPr sz="6300"/>
          </a:p>
          <a:p>
            <a:pPr indent="0" lvl="0" marL="0" rtl="0" algn="ctr">
              <a:spcBef>
                <a:spcPts val="0"/>
              </a:spcBef>
              <a:spcAft>
                <a:spcPts val="0"/>
              </a:spcAft>
              <a:buNone/>
            </a:pPr>
            <a:r>
              <a:t/>
            </a:r>
            <a:endParaRPr sz="63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7" name="Shape 2757"/>
        <p:cNvGrpSpPr/>
        <p:nvPr/>
      </p:nvGrpSpPr>
      <p:grpSpPr>
        <a:xfrm>
          <a:off x="0" y="0"/>
          <a:ext cx="0" cy="0"/>
          <a:chOff x="0" y="0"/>
          <a:chExt cx="0" cy="0"/>
        </a:xfrm>
      </p:grpSpPr>
      <p:sp>
        <p:nvSpPr>
          <p:cNvPr id="2758" name="Google Shape;2758;p66"/>
          <p:cNvSpPr txBox="1"/>
          <p:nvPr>
            <p:ph type="title"/>
          </p:nvPr>
        </p:nvSpPr>
        <p:spPr>
          <a:xfrm>
            <a:off x="795950" y="439950"/>
            <a:ext cx="6096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2600">
                <a:solidFill>
                  <a:srgbClr val="000000"/>
                </a:solidFill>
              </a:rPr>
              <a:t>          Automatyzacja Procesu Testowania</a:t>
            </a:r>
            <a:endParaRPr sz="2600">
              <a:solidFill>
                <a:srgbClr val="000000"/>
              </a:solidFill>
            </a:endParaRPr>
          </a:p>
          <a:p>
            <a:pPr indent="0" lvl="0" marL="0" rtl="0" algn="l">
              <a:lnSpc>
                <a:spcPct val="115000"/>
              </a:lnSpc>
              <a:spcBef>
                <a:spcPts val="200"/>
              </a:spcBef>
              <a:spcAft>
                <a:spcPts val="0"/>
              </a:spcAft>
              <a:buNone/>
            </a:pPr>
            <a:r>
              <a:rPr lang="en" sz="1800">
                <a:solidFill>
                  <a:srgbClr val="000000"/>
                </a:solidFill>
                <a:latin typeface="Barlow Semi Condensed"/>
                <a:ea typeface="Barlow Semi Condensed"/>
                <a:cs typeface="Barlow Semi Condensed"/>
                <a:sym typeface="Barlow Semi Condensed"/>
              </a:rPr>
              <a:t>Korzyści z automatyzacji:</a:t>
            </a:r>
            <a:endParaRPr sz="1800">
              <a:solidFill>
                <a:srgbClr val="000000"/>
              </a:solidFill>
              <a:latin typeface="Barlow Semi Condensed"/>
              <a:ea typeface="Barlow Semi Condensed"/>
              <a:cs typeface="Barlow Semi Condensed"/>
              <a:sym typeface="Barlow Semi Condensed"/>
            </a:endParaRPr>
          </a:p>
          <a:p>
            <a:pPr indent="0" lvl="0" marL="457200" rtl="0" algn="l">
              <a:lnSpc>
                <a:spcPct val="115000"/>
              </a:lnSpc>
              <a:spcBef>
                <a:spcPts val="1500"/>
              </a:spcBef>
              <a:spcAft>
                <a:spcPts val="0"/>
              </a:spcAft>
              <a:buNone/>
            </a:pPr>
            <a:r>
              <a:t/>
            </a:r>
            <a:endParaRPr sz="1200">
              <a:solidFill>
                <a:srgbClr val="CECAC3"/>
              </a:solidFill>
              <a:highlight>
                <a:srgbClr val="393E40"/>
              </a:highlight>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rgbClr val="CECAC3"/>
              </a:solidFill>
              <a:highlight>
                <a:srgbClr val="393E40"/>
              </a:highlight>
              <a:latin typeface="Roboto"/>
              <a:ea typeface="Roboto"/>
              <a:cs typeface="Roboto"/>
              <a:sym typeface="Roboto"/>
            </a:endParaRPr>
          </a:p>
          <a:p>
            <a:pPr indent="0" lvl="0" marL="0" rtl="0" algn="ctr">
              <a:spcBef>
                <a:spcPts val="1500"/>
              </a:spcBef>
              <a:spcAft>
                <a:spcPts val="0"/>
              </a:spcAft>
              <a:buNone/>
            </a:pPr>
            <a:r>
              <a:t/>
            </a:r>
            <a:endParaRPr/>
          </a:p>
        </p:txBody>
      </p:sp>
      <p:grpSp>
        <p:nvGrpSpPr>
          <p:cNvPr id="2759" name="Google Shape;2759;p66"/>
          <p:cNvGrpSpPr/>
          <p:nvPr/>
        </p:nvGrpSpPr>
        <p:grpSpPr>
          <a:xfrm>
            <a:off x="1772641" y="2055239"/>
            <a:ext cx="1156541" cy="1033017"/>
            <a:chOff x="-42804750" y="1949600"/>
            <a:chExt cx="337125" cy="316925"/>
          </a:xfrm>
        </p:grpSpPr>
        <p:sp>
          <p:nvSpPr>
            <p:cNvPr id="2760" name="Google Shape;2760;p66"/>
            <p:cNvSpPr/>
            <p:nvPr/>
          </p:nvSpPr>
          <p:spPr>
            <a:xfrm>
              <a:off x="-42731500" y="2013125"/>
              <a:ext cx="189825" cy="189900"/>
            </a:xfrm>
            <a:custGeom>
              <a:rect b="b" l="l" r="r" t="t"/>
              <a:pathLst>
                <a:path extrusionOk="0" h="7596" w="7593">
                  <a:moveTo>
                    <a:pt x="3781" y="805"/>
                  </a:moveTo>
                  <a:cubicBezTo>
                    <a:pt x="5419" y="805"/>
                    <a:pt x="6742" y="2128"/>
                    <a:pt x="6742" y="3767"/>
                  </a:cubicBezTo>
                  <a:cubicBezTo>
                    <a:pt x="6774" y="5405"/>
                    <a:pt x="5419" y="6760"/>
                    <a:pt x="3781" y="6760"/>
                  </a:cubicBezTo>
                  <a:cubicBezTo>
                    <a:pt x="2426" y="6760"/>
                    <a:pt x="1292" y="5878"/>
                    <a:pt x="946" y="4649"/>
                  </a:cubicBezTo>
                  <a:cubicBezTo>
                    <a:pt x="347" y="2727"/>
                    <a:pt x="1765" y="805"/>
                    <a:pt x="3781" y="805"/>
                  </a:cubicBezTo>
                  <a:close/>
                  <a:moveTo>
                    <a:pt x="3809" y="1"/>
                  </a:moveTo>
                  <a:cubicBezTo>
                    <a:pt x="3297" y="1"/>
                    <a:pt x="2785" y="105"/>
                    <a:pt x="2300" y="301"/>
                  </a:cubicBezTo>
                  <a:cubicBezTo>
                    <a:pt x="946" y="868"/>
                    <a:pt x="0" y="2223"/>
                    <a:pt x="0" y="3798"/>
                  </a:cubicBezTo>
                  <a:cubicBezTo>
                    <a:pt x="0" y="5058"/>
                    <a:pt x="630" y="6224"/>
                    <a:pt x="1670" y="6949"/>
                  </a:cubicBezTo>
                  <a:cubicBezTo>
                    <a:pt x="2333" y="7390"/>
                    <a:pt x="3060" y="7596"/>
                    <a:pt x="3776" y="7596"/>
                  </a:cubicBezTo>
                  <a:cubicBezTo>
                    <a:pt x="4286" y="7596"/>
                    <a:pt x="4790" y="7492"/>
                    <a:pt x="5262" y="7295"/>
                  </a:cubicBezTo>
                  <a:cubicBezTo>
                    <a:pt x="6648" y="6697"/>
                    <a:pt x="7593" y="5373"/>
                    <a:pt x="7593" y="3798"/>
                  </a:cubicBezTo>
                  <a:cubicBezTo>
                    <a:pt x="7593" y="2506"/>
                    <a:pt x="6931" y="1341"/>
                    <a:pt x="5892" y="648"/>
                  </a:cubicBezTo>
                  <a:cubicBezTo>
                    <a:pt x="5248" y="206"/>
                    <a:pt x="4528" y="1"/>
                    <a:pt x="38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66"/>
            <p:cNvSpPr/>
            <p:nvPr/>
          </p:nvSpPr>
          <p:spPr>
            <a:xfrm>
              <a:off x="-42804750" y="1949600"/>
              <a:ext cx="337125" cy="316925"/>
            </a:xfrm>
            <a:custGeom>
              <a:rect b="b" l="l" r="r" t="t"/>
              <a:pathLst>
                <a:path extrusionOk="0" h="12677" w="13485">
                  <a:moveTo>
                    <a:pt x="3306" y="817"/>
                  </a:moveTo>
                  <a:cubicBezTo>
                    <a:pt x="3769" y="817"/>
                    <a:pt x="4233" y="967"/>
                    <a:pt x="4600" y="1267"/>
                  </a:cubicBezTo>
                  <a:cubicBezTo>
                    <a:pt x="3277" y="1802"/>
                    <a:pt x="2174" y="2905"/>
                    <a:pt x="1607" y="4260"/>
                  </a:cubicBezTo>
                  <a:cubicBezTo>
                    <a:pt x="914" y="3283"/>
                    <a:pt x="1072" y="1897"/>
                    <a:pt x="2143" y="1172"/>
                  </a:cubicBezTo>
                  <a:cubicBezTo>
                    <a:pt x="2484" y="935"/>
                    <a:pt x="2895" y="817"/>
                    <a:pt x="3306" y="817"/>
                  </a:cubicBezTo>
                  <a:close/>
                  <a:moveTo>
                    <a:pt x="10101" y="823"/>
                  </a:moveTo>
                  <a:cubicBezTo>
                    <a:pt x="10771" y="823"/>
                    <a:pt x="11436" y="1137"/>
                    <a:pt x="11846" y="1771"/>
                  </a:cubicBezTo>
                  <a:cubicBezTo>
                    <a:pt x="12382" y="2527"/>
                    <a:pt x="12319" y="3535"/>
                    <a:pt x="11783" y="4260"/>
                  </a:cubicBezTo>
                  <a:cubicBezTo>
                    <a:pt x="11248" y="2905"/>
                    <a:pt x="10177" y="1802"/>
                    <a:pt x="8790" y="1267"/>
                  </a:cubicBezTo>
                  <a:cubicBezTo>
                    <a:pt x="9176" y="971"/>
                    <a:pt x="9640" y="823"/>
                    <a:pt x="10101" y="823"/>
                  </a:cubicBezTo>
                  <a:close/>
                  <a:moveTo>
                    <a:pt x="6662" y="1686"/>
                  </a:moveTo>
                  <a:cubicBezTo>
                    <a:pt x="7287" y="1686"/>
                    <a:pt x="7908" y="1809"/>
                    <a:pt x="8475" y="2055"/>
                  </a:cubicBezTo>
                  <a:cubicBezTo>
                    <a:pt x="10177" y="2748"/>
                    <a:pt x="11311" y="4417"/>
                    <a:pt x="11311" y="6339"/>
                  </a:cubicBezTo>
                  <a:cubicBezTo>
                    <a:pt x="11374" y="8891"/>
                    <a:pt x="9263" y="10970"/>
                    <a:pt x="6711" y="10970"/>
                  </a:cubicBezTo>
                  <a:cubicBezTo>
                    <a:pt x="4159" y="10970"/>
                    <a:pt x="2048" y="8891"/>
                    <a:pt x="2017" y="6339"/>
                  </a:cubicBezTo>
                  <a:cubicBezTo>
                    <a:pt x="2017" y="4764"/>
                    <a:pt x="2804" y="3346"/>
                    <a:pt x="4065" y="2464"/>
                  </a:cubicBezTo>
                  <a:cubicBezTo>
                    <a:pt x="4846" y="1943"/>
                    <a:pt x="5759" y="1686"/>
                    <a:pt x="6662" y="1686"/>
                  </a:cubicBezTo>
                  <a:close/>
                  <a:moveTo>
                    <a:pt x="3282" y="1"/>
                  </a:moveTo>
                  <a:cubicBezTo>
                    <a:pt x="2347" y="1"/>
                    <a:pt x="1411" y="437"/>
                    <a:pt x="820" y="1298"/>
                  </a:cubicBezTo>
                  <a:cubicBezTo>
                    <a:pt x="0" y="2496"/>
                    <a:pt x="189" y="4165"/>
                    <a:pt x="1292" y="5142"/>
                  </a:cubicBezTo>
                  <a:cubicBezTo>
                    <a:pt x="820" y="7316"/>
                    <a:pt x="1702" y="9553"/>
                    <a:pt x="3497" y="10844"/>
                  </a:cubicBezTo>
                  <a:lnTo>
                    <a:pt x="2867" y="12073"/>
                  </a:lnTo>
                  <a:cubicBezTo>
                    <a:pt x="2773" y="12262"/>
                    <a:pt x="2867" y="12514"/>
                    <a:pt x="3088" y="12640"/>
                  </a:cubicBezTo>
                  <a:cubicBezTo>
                    <a:pt x="3137" y="12665"/>
                    <a:pt x="3189" y="12677"/>
                    <a:pt x="3240" y="12677"/>
                  </a:cubicBezTo>
                  <a:cubicBezTo>
                    <a:pt x="3386" y="12677"/>
                    <a:pt x="3530" y="12582"/>
                    <a:pt x="3623" y="12420"/>
                  </a:cubicBezTo>
                  <a:lnTo>
                    <a:pt x="4222" y="11254"/>
                  </a:lnTo>
                  <a:cubicBezTo>
                    <a:pt x="4994" y="11632"/>
                    <a:pt x="5821" y="11821"/>
                    <a:pt x="6648" y="11821"/>
                  </a:cubicBezTo>
                  <a:cubicBezTo>
                    <a:pt x="7475" y="11821"/>
                    <a:pt x="8302" y="11632"/>
                    <a:pt x="9074" y="11254"/>
                  </a:cubicBezTo>
                  <a:lnTo>
                    <a:pt x="9641" y="12420"/>
                  </a:lnTo>
                  <a:cubicBezTo>
                    <a:pt x="9736" y="12587"/>
                    <a:pt x="9904" y="12663"/>
                    <a:pt x="10062" y="12663"/>
                  </a:cubicBezTo>
                  <a:cubicBezTo>
                    <a:pt x="10113" y="12663"/>
                    <a:pt x="10162" y="12655"/>
                    <a:pt x="10208" y="12640"/>
                  </a:cubicBezTo>
                  <a:cubicBezTo>
                    <a:pt x="10397" y="12514"/>
                    <a:pt x="10492" y="12262"/>
                    <a:pt x="10397" y="12073"/>
                  </a:cubicBezTo>
                  <a:lnTo>
                    <a:pt x="9767" y="10844"/>
                  </a:lnTo>
                  <a:cubicBezTo>
                    <a:pt x="11594" y="9584"/>
                    <a:pt x="12476" y="7347"/>
                    <a:pt x="11972" y="5142"/>
                  </a:cubicBezTo>
                  <a:cubicBezTo>
                    <a:pt x="13485" y="3882"/>
                    <a:pt x="13359" y="1582"/>
                    <a:pt x="11752" y="511"/>
                  </a:cubicBezTo>
                  <a:cubicBezTo>
                    <a:pt x="11243" y="171"/>
                    <a:pt x="10658" y="5"/>
                    <a:pt x="10078" y="5"/>
                  </a:cubicBezTo>
                  <a:cubicBezTo>
                    <a:pt x="9258" y="5"/>
                    <a:pt x="8449" y="338"/>
                    <a:pt x="7877" y="983"/>
                  </a:cubicBezTo>
                  <a:cubicBezTo>
                    <a:pt x="7483" y="905"/>
                    <a:pt x="7081" y="865"/>
                    <a:pt x="6679" y="865"/>
                  </a:cubicBezTo>
                  <a:cubicBezTo>
                    <a:pt x="6278" y="865"/>
                    <a:pt x="5876" y="905"/>
                    <a:pt x="5482" y="983"/>
                  </a:cubicBezTo>
                  <a:cubicBezTo>
                    <a:pt x="4898" y="326"/>
                    <a:pt x="4090" y="1"/>
                    <a:pt x="3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66"/>
            <p:cNvSpPr/>
            <p:nvPr/>
          </p:nvSpPr>
          <p:spPr>
            <a:xfrm>
              <a:off x="-42644075" y="2060025"/>
              <a:ext cx="59100" cy="65400"/>
            </a:xfrm>
            <a:custGeom>
              <a:rect b="b" l="l" r="r" t="t"/>
              <a:pathLst>
                <a:path extrusionOk="0" h="2616" w="2364">
                  <a:moveTo>
                    <a:pt x="442" y="0"/>
                  </a:moveTo>
                  <a:cubicBezTo>
                    <a:pt x="189" y="0"/>
                    <a:pt x="0" y="189"/>
                    <a:pt x="0" y="410"/>
                  </a:cubicBezTo>
                  <a:lnTo>
                    <a:pt x="0" y="2237"/>
                  </a:lnTo>
                  <a:cubicBezTo>
                    <a:pt x="0" y="2458"/>
                    <a:pt x="189" y="2615"/>
                    <a:pt x="442" y="2615"/>
                  </a:cubicBezTo>
                  <a:lnTo>
                    <a:pt x="1922" y="2615"/>
                  </a:lnTo>
                  <a:cubicBezTo>
                    <a:pt x="2174" y="2615"/>
                    <a:pt x="2363" y="2426"/>
                    <a:pt x="2363" y="2237"/>
                  </a:cubicBezTo>
                  <a:cubicBezTo>
                    <a:pt x="2363" y="1954"/>
                    <a:pt x="2174" y="1796"/>
                    <a:pt x="1922" y="1796"/>
                  </a:cubicBezTo>
                  <a:lnTo>
                    <a:pt x="820" y="1796"/>
                  </a:lnTo>
                  <a:lnTo>
                    <a:pt x="820" y="410"/>
                  </a:lnTo>
                  <a:cubicBezTo>
                    <a:pt x="820" y="189"/>
                    <a:pt x="631" y="0"/>
                    <a:pt x="4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3" name="Google Shape;2763;p66"/>
          <p:cNvGrpSpPr/>
          <p:nvPr/>
        </p:nvGrpSpPr>
        <p:grpSpPr>
          <a:xfrm>
            <a:off x="4232227" y="2006275"/>
            <a:ext cx="1260776" cy="1130930"/>
            <a:chOff x="-62518200" y="2692475"/>
            <a:chExt cx="318225" cy="289100"/>
          </a:xfrm>
        </p:grpSpPr>
        <p:sp>
          <p:nvSpPr>
            <p:cNvPr id="2764" name="Google Shape;2764;p66"/>
            <p:cNvSpPr/>
            <p:nvPr/>
          </p:nvSpPr>
          <p:spPr>
            <a:xfrm>
              <a:off x="-62518200" y="2692475"/>
              <a:ext cx="318225" cy="289100"/>
            </a:xfrm>
            <a:custGeom>
              <a:rect b="b" l="l" r="r" t="t"/>
              <a:pathLst>
                <a:path extrusionOk="0" h="11564" w="12729">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66"/>
            <p:cNvSpPr/>
            <p:nvPr/>
          </p:nvSpPr>
          <p:spPr>
            <a:xfrm>
              <a:off x="-62335475" y="2804325"/>
              <a:ext cx="62250" cy="146525"/>
            </a:xfrm>
            <a:custGeom>
              <a:rect b="b" l="l" r="r" t="t"/>
              <a:pathLst>
                <a:path extrusionOk="0" h="5861" w="249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6" name="Google Shape;2766;p66"/>
          <p:cNvGrpSpPr/>
          <p:nvPr/>
        </p:nvGrpSpPr>
        <p:grpSpPr>
          <a:xfrm>
            <a:off x="6609813" y="1949349"/>
            <a:ext cx="1156534" cy="1244812"/>
            <a:chOff x="-39783425" y="2337925"/>
            <a:chExt cx="275700" cy="318350"/>
          </a:xfrm>
        </p:grpSpPr>
        <p:sp>
          <p:nvSpPr>
            <p:cNvPr id="2767" name="Google Shape;2767;p66"/>
            <p:cNvSpPr/>
            <p:nvPr/>
          </p:nvSpPr>
          <p:spPr>
            <a:xfrm>
              <a:off x="-39739325" y="2468600"/>
              <a:ext cx="194575" cy="148500"/>
            </a:xfrm>
            <a:custGeom>
              <a:rect b="b" l="l" r="r" t="t"/>
              <a:pathLst>
                <a:path extrusionOk="0" h="5940" w="7783">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66"/>
            <p:cNvSpPr/>
            <p:nvPr/>
          </p:nvSpPr>
          <p:spPr>
            <a:xfrm>
              <a:off x="-39783425" y="2337925"/>
              <a:ext cx="275700" cy="318350"/>
            </a:xfrm>
            <a:custGeom>
              <a:rect b="b" l="l" r="r" t="t"/>
              <a:pathLst>
                <a:path extrusionOk="0" h="12734" w="11028">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9" name="Google Shape;2769;p66"/>
          <p:cNvSpPr txBox="1"/>
          <p:nvPr/>
        </p:nvSpPr>
        <p:spPr>
          <a:xfrm>
            <a:off x="1513613" y="3485150"/>
            <a:ext cx="1674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Barlow Semi Condensed"/>
                <a:ea typeface="Barlow Semi Condensed"/>
                <a:cs typeface="Barlow Semi Condensed"/>
                <a:sym typeface="Barlow Semi Condensed"/>
              </a:rPr>
              <a:t>Skrócenie czasu</a:t>
            </a:r>
            <a:endParaRPr sz="1800">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800">
                <a:latin typeface="Barlow Semi Condensed"/>
                <a:ea typeface="Barlow Semi Condensed"/>
                <a:cs typeface="Barlow Semi Condensed"/>
                <a:sym typeface="Barlow Semi Condensed"/>
              </a:rPr>
              <a:t>testów</a:t>
            </a:r>
            <a:endParaRPr sz="1800">
              <a:latin typeface="Barlow Semi Condensed"/>
              <a:ea typeface="Barlow Semi Condensed"/>
              <a:cs typeface="Barlow Semi Condensed"/>
              <a:sym typeface="Barlow Semi Condensed"/>
            </a:endParaRPr>
          </a:p>
        </p:txBody>
      </p:sp>
      <p:sp>
        <p:nvSpPr>
          <p:cNvPr id="2770" name="Google Shape;2770;p66"/>
          <p:cNvSpPr txBox="1"/>
          <p:nvPr/>
        </p:nvSpPr>
        <p:spPr>
          <a:xfrm>
            <a:off x="6504975" y="3631400"/>
            <a:ext cx="4782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Barlow Semi Condensed"/>
                <a:ea typeface="Barlow Semi Condensed"/>
                <a:cs typeface="Barlow Semi Condensed"/>
                <a:sym typeface="Barlow Semi Condensed"/>
              </a:rPr>
              <a:t>Powtarzalność</a:t>
            </a:r>
            <a:endParaRPr sz="1900">
              <a:latin typeface="Barlow Semi Condensed"/>
              <a:ea typeface="Barlow Semi Condensed"/>
              <a:cs typeface="Barlow Semi Condensed"/>
              <a:sym typeface="Barlow Semi Condensed"/>
            </a:endParaRPr>
          </a:p>
        </p:txBody>
      </p:sp>
      <p:sp>
        <p:nvSpPr>
          <p:cNvPr id="2771" name="Google Shape;2771;p66"/>
          <p:cNvSpPr txBox="1"/>
          <p:nvPr/>
        </p:nvSpPr>
        <p:spPr>
          <a:xfrm>
            <a:off x="3912525" y="3485150"/>
            <a:ext cx="20421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Barlow Semi Condensed"/>
                <a:ea typeface="Barlow Semi Condensed"/>
                <a:cs typeface="Barlow Semi Condensed"/>
                <a:sym typeface="Barlow Semi Condensed"/>
              </a:rPr>
              <a:t>Oszczędność</a:t>
            </a:r>
            <a:endParaRPr sz="1900">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900">
                <a:latin typeface="Barlow Semi Condensed"/>
                <a:ea typeface="Barlow Semi Condensed"/>
                <a:cs typeface="Barlow Semi Condensed"/>
                <a:sym typeface="Barlow Semi Condensed"/>
              </a:rPr>
              <a:t> zasobów</a:t>
            </a:r>
            <a:endParaRPr sz="1900">
              <a:latin typeface="Barlow Semi Condensed"/>
              <a:ea typeface="Barlow Semi Condensed"/>
              <a:cs typeface="Barlow Semi Condensed"/>
              <a:sym typeface="Barlow Semi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5" name="Shape 2775"/>
        <p:cNvGrpSpPr/>
        <p:nvPr/>
      </p:nvGrpSpPr>
      <p:grpSpPr>
        <a:xfrm>
          <a:off x="0" y="0"/>
          <a:ext cx="0" cy="0"/>
          <a:chOff x="0" y="0"/>
          <a:chExt cx="0" cy="0"/>
        </a:xfrm>
      </p:grpSpPr>
      <p:sp>
        <p:nvSpPr>
          <p:cNvPr id="2776" name="Google Shape;2776;p67"/>
          <p:cNvSpPr txBox="1"/>
          <p:nvPr>
            <p:ph type="title"/>
          </p:nvPr>
        </p:nvSpPr>
        <p:spPr>
          <a:xfrm>
            <a:off x="529800" y="490550"/>
            <a:ext cx="6024300" cy="5760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2500">
                <a:solidFill>
                  <a:srgbClr val="000000"/>
                </a:solidFill>
              </a:rPr>
              <a:t>Popularne Narzędzia do Automatyzacji Testów:</a:t>
            </a:r>
            <a:endParaRPr sz="2500">
              <a:solidFill>
                <a:srgbClr val="000000"/>
              </a:solidFill>
            </a:endParaRPr>
          </a:p>
          <a:p>
            <a:pPr indent="0" lvl="0" marL="0" rtl="0" algn="l">
              <a:lnSpc>
                <a:spcPct val="115000"/>
              </a:lnSpc>
              <a:spcBef>
                <a:spcPts val="200"/>
              </a:spcBef>
              <a:spcAft>
                <a:spcPts val="0"/>
              </a:spcAft>
              <a:buNone/>
            </a:pPr>
            <a:r>
              <a:t/>
            </a:r>
            <a:endParaRPr sz="1200">
              <a:solidFill>
                <a:srgbClr val="CECAC3"/>
              </a:solidFill>
              <a:highlight>
                <a:srgbClr val="393E40"/>
              </a:highlight>
              <a:latin typeface="Roboto"/>
              <a:ea typeface="Roboto"/>
              <a:cs typeface="Roboto"/>
              <a:sym typeface="Roboto"/>
            </a:endParaRPr>
          </a:p>
          <a:p>
            <a:pPr indent="0" lvl="0" marL="0" rtl="0" algn="ctr">
              <a:spcBef>
                <a:spcPts val="1500"/>
              </a:spcBef>
              <a:spcAft>
                <a:spcPts val="0"/>
              </a:spcAft>
              <a:buNone/>
            </a:pPr>
            <a:r>
              <a:t/>
            </a:r>
            <a:endParaRPr/>
          </a:p>
        </p:txBody>
      </p:sp>
      <p:pic>
        <p:nvPicPr>
          <p:cNvPr id="2777" name="Google Shape;2777;p67"/>
          <p:cNvPicPr preferRelativeResize="0"/>
          <p:nvPr/>
        </p:nvPicPr>
        <p:blipFill>
          <a:blip r:embed="rId3">
            <a:alphaModFix/>
          </a:blip>
          <a:stretch>
            <a:fillRect/>
          </a:stretch>
        </p:blipFill>
        <p:spPr>
          <a:xfrm>
            <a:off x="1842002" y="1630625"/>
            <a:ext cx="5460000" cy="2441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1" name="Shape 2781"/>
        <p:cNvGrpSpPr/>
        <p:nvPr/>
      </p:nvGrpSpPr>
      <p:grpSpPr>
        <a:xfrm>
          <a:off x="0" y="0"/>
          <a:ext cx="0" cy="0"/>
          <a:chOff x="0" y="0"/>
          <a:chExt cx="0" cy="0"/>
        </a:xfrm>
      </p:grpSpPr>
      <p:pic>
        <p:nvPicPr>
          <p:cNvPr id="2782" name="Google Shape;2782;p68"/>
          <p:cNvPicPr preferRelativeResize="0"/>
          <p:nvPr/>
        </p:nvPicPr>
        <p:blipFill>
          <a:blip r:embed="rId3">
            <a:alphaModFix/>
          </a:blip>
          <a:stretch>
            <a:fillRect/>
          </a:stretch>
        </p:blipFill>
        <p:spPr>
          <a:xfrm>
            <a:off x="1249187" y="686912"/>
            <a:ext cx="5654527" cy="3769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6" name="Shape 2786"/>
        <p:cNvGrpSpPr/>
        <p:nvPr/>
      </p:nvGrpSpPr>
      <p:grpSpPr>
        <a:xfrm>
          <a:off x="0" y="0"/>
          <a:ext cx="0" cy="0"/>
          <a:chOff x="0" y="0"/>
          <a:chExt cx="0" cy="0"/>
        </a:xfrm>
      </p:grpSpPr>
      <p:sp>
        <p:nvSpPr>
          <p:cNvPr id="2787" name="Google Shape;2787;p69"/>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788" name="Google Shape;2788;p69"/>
          <p:cNvSpPr txBox="1"/>
          <p:nvPr>
            <p:ph idx="1" type="body"/>
          </p:nvPr>
        </p:nvSpPr>
        <p:spPr>
          <a:xfrm>
            <a:off x="714650" y="1152150"/>
            <a:ext cx="7705500" cy="35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89" name="Google Shape;2789;p69"/>
          <p:cNvPicPr preferRelativeResize="0"/>
          <p:nvPr/>
        </p:nvPicPr>
        <p:blipFill>
          <a:blip r:embed="rId3">
            <a:alphaModFix/>
          </a:blip>
          <a:stretch>
            <a:fillRect/>
          </a:stretch>
        </p:blipFill>
        <p:spPr>
          <a:xfrm>
            <a:off x="842937" y="1192888"/>
            <a:ext cx="6599575" cy="27577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3" name="Shape 2793"/>
        <p:cNvGrpSpPr/>
        <p:nvPr/>
      </p:nvGrpSpPr>
      <p:grpSpPr>
        <a:xfrm>
          <a:off x="0" y="0"/>
          <a:ext cx="0" cy="0"/>
          <a:chOff x="0" y="0"/>
          <a:chExt cx="0" cy="0"/>
        </a:xfrm>
      </p:grpSpPr>
      <p:sp>
        <p:nvSpPr>
          <p:cNvPr id="2794" name="Google Shape;2794;p70"/>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795" name="Google Shape;2795;p70"/>
          <p:cNvSpPr txBox="1"/>
          <p:nvPr>
            <p:ph idx="1" type="body"/>
          </p:nvPr>
        </p:nvSpPr>
        <p:spPr>
          <a:xfrm>
            <a:off x="714650" y="1152150"/>
            <a:ext cx="7705500" cy="35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96" name="Google Shape;2796;p70"/>
          <p:cNvPicPr preferRelativeResize="0"/>
          <p:nvPr/>
        </p:nvPicPr>
        <p:blipFill>
          <a:blip r:embed="rId3">
            <a:alphaModFix/>
          </a:blip>
          <a:stretch>
            <a:fillRect/>
          </a:stretch>
        </p:blipFill>
        <p:spPr>
          <a:xfrm>
            <a:off x="2445910" y="648185"/>
            <a:ext cx="3847150" cy="38471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0" name="Shape 2800"/>
        <p:cNvGrpSpPr/>
        <p:nvPr/>
      </p:nvGrpSpPr>
      <p:grpSpPr>
        <a:xfrm>
          <a:off x="0" y="0"/>
          <a:ext cx="0" cy="0"/>
          <a:chOff x="0" y="0"/>
          <a:chExt cx="0" cy="0"/>
        </a:xfrm>
      </p:grpSpPr>
      <p:sp>
        <p:nvSpPr>
          <p:cNvPr id="2801" name="Google Shape;2801;p71"/>
          <p:cNvSpPr txBox="1"/>
          <p:nvPr>
            <p:ph type="title"/>
          </p:nvPr>
        </p:nvSpPr>
        <p:spPr>
          <a:xfrm>
            <a:off x="2619753" y="1311178"/>
            <a:ext cx="39045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300"/>
              <a:t>05</a:t>
            </a:r>
            <a:endParaRPr sz="6300"/>
          </a:p>
          <a:p>
            <a:pPr indent="0" lvl="0" marL="0" rtl="0" algn="ctr">
              <a:spcBef>
                <a:spcPts val="0"/>
              </a:spcBef>
              <a:spcAft>
                <a:spcPts val="0"/>
              </a:spcAft>
              <a:buNone/>
            </a:pPr>
            <a:r>
              <a:rPr lang="en" sz="6300"/>
              <a:t>Wyzwania i korzyści</a:t>
            </a:r>
            <a:endParaRPr sz="5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4" name="Shape 2164"/>
        <p:cNvGrpSpPr/>
        <p:nvPr/>
      </p:nvGrpSpPr>
      <p:grpSpPr>
        <a:xfrm>
          <a:off x="0" y="0"/>
          <a:ext cx="0" cy="0"/>
          <a:chOff x="0" y="0"/>
          <a:chExt cx="0" cy="0"/>
        </a:xfrm>
      </p:grpSpPr>
      <p:sp>
        <p:nvSpPr>
          <p:cNvPr id="2165" name="Google Shape;2165;p36"/>
          <p:cNvSpPr txBox="1"/>
          <p:nvPr>
            <p:ph type="title"/>
          </p:nvPr>
        </p:nvSpPr>
        <p:spPr>
          <a:xfrm>
            <a:off x="2532888" y="442403"/>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Czym jest TDD?</a:t>
            </a:r>
            <a:endParaRPr/>
          </a:p>
        </p:txBody>
      </p:sp>
      <p:sp>
        <p:nvSpPr>
          <p:cNvPr id="2166" name="Google Shape;2166;p36"/>
          <p:cNvSpPr txBox="1"/>
          <p:nvPr>
            <p:ph idx="1" type="body"/>
          </p:nvPr>
        </p:nvSpPr>
        <p:spPr>
          <a:xfrm>
            <a:off x="723900" y="600400"/>
            <a:ext cx="7705500" cy="257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solidFill>
                  <a:schemeClr val="accent1"/>
                </a:solidFill>
              </a:rPr>
              <a:t>Test-Driven Development (TDD) </a:t>
            </a:r>
            <a:r>
              <a:rPr lang="en" sz="2100">
                <a:solidFill>
                  <a:srgbClr val="374151"/>
                </a:solidFill>
              </a:rPr>
              <a:t>to podejście do programowania, w którym pisanie testów jest integralną częścią procesu tworzenia oprogramowania. </a:t>
            </a:r>
            <a:endParaRPr sz="2100"/>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pic>
        <p:nvPicPr>
          <p:cNvPr id="2167" name="Google Shape;2167;p36"/>
          <p:cNvPicPr preferRelativeResize="0"/>
          <p:nvPr/>
        </p:nvPicPr>
        <p:blipFill>
          <a:blip r:embed="rId3">
            <a:alphaModFix/>
          </a:blip>
          <a:stretch>
            <a:fillRect/>
          </a:stretch>
        </p:blipFill>
        <p:spPr>
          <a:xfrm>
            <a:off x="3495675" y="2297375"/>
            <a:ext cx="2152650" cy="21526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5" name="Shape 2805"/>
        <p:cNvGrpSpPr/>
        <p:nvPr/>
      </p:nvGrpSpPr>
      <p:grpSpPr>
        <a:xfrm>
          <a:off x="0" y="0"/>
          <a:ext cx="0" cy="0"/>
          <a:chOff x="0" y="0"/>
          <a:chExt cx="0" cy="0"/>
        </a:xfrm>
      </p:grpSpPr>
      <p:grpSp>
        <p:nvGrpSpPr>
          <p:cNvPr id="2806" name="Google Shape;2806;p72"/>
          <p:cNvGrpSpPr/>
          <p:nvPr/>
        </p:nvGrpSpPr>
        <p:grpSpPr>
          <a:xfrm>
            <a:off x="1980375" y="1074788"/>
            <a:ext cx="5183250" cy="3541786"/>
            <a:chOff x="277900" y="420125"/>
            <a:chExt cx="6852525" cy="4682425"/>
          </a:xfrm>
        </p:grpSpPr>
        <p:sp>
          <p:nvSpPr>
            <p:cNvPr id="2807" name="Google Shape;2807;p72"/>
            <p:cNvSpPr/>
            <p:nvPr/>
          </p:nvSpPr>
          <p:spPr>
            <a:xfrm>
              <a:off x="277900" y="420125"/>
              <a:ext cx="6852525" cy="4609425"/>
            </a:xfrm>
            <a:custGeom>
              <a:rect b="b" l="l" r="r" t="t"/>
              <a:pathLst>
                <a:path extrusionOk="0" h="184377" w="274101">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72"/>
            <p:cNvSpPr/>
            <p:nvPr/>
          </p:nvSpPr>
          <p:spPr>
            <a:xfrm>
              <a:off x="482160" y="420200"/>
              <a:ext cx="6424600" cy="4609350"/>
            </a:xfrm>
            <a:custGeom>
              <a:rect b="b" l="l" r="r" t="t"/>
              <a:pathLst>
                <a:path extrusionOk="0" h="184374" w="256984">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72"/>
            <p:cNvSpPr/>
            <p:nvPr/>
          </p:nvSpPr>
          <p:spPr>
            <a:xfrm>
              <a:off x="702125" y="5036900"/>
              <a:ext cx="6191675" cy="65650"/>
            </a:xfrm>
            <a:custGeom>
              <a:rect b="b" l="l" r="r" t="t"/>
              <a:pathLst>
                <a:path extrusionOk="0" h="2626" w="247667">
                  <a:moveTo>
                    <a:pt x="1" y="1"/>
                  </a:moveTo>
                  <a:lnTo>
                    <a:pt x="1" y="2626"/>
                  </a:lnTo>
                  <a:lnTo>
                    <a:pt x="247667" y="2626"/>
                  </a:lnTo>
                  <a:lnTo>
                    <a:pt x="247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72"/>
            <p:cNvSpPr/>
            <p:nvPr/>
          </p:nvSpPr>
          <p:spPr>
            <a:xfrm>
              <a:off x="665175" y="3566050"/>
              <a:ext cx="125725" cy="97450"/>
            </a:xfrm>
            <a:custGeom>
              <a:rect b="b" l="l" r="r" t="t"/>
              <a:pathLst>
                <a:path extrusionOk="0" h="3898" w="5029">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72"/>
            <p:cNvSpPr/>
            <p:nvPr/>
          </p:nvSpPr>
          <p:spPr>
            <a:xfrm>
              <a:off x="667950" y="3411900"/>
              <a:ext cx="777325" cy="1632425"/>
            </a:xfrm>
            <a:custGeom>
              <a:rect b="b" l="l" r="r" t="t"/>
              <a:pathLst>
                <a:path extrusionOk="0" h="65297" w="31093">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72"/>
            <p:cNvSpPr/>
            <p:nvPr/>
          </p:nvSpPr>
          <p:spPr>
            <a:xfrm>
              <a:off x="1174425" y="3532200"/>
              <a:ext cx="91525" cy="134975"/>
            </a:xfrm>
            <a:custGeom>
              <a:rect b="b" l="l" r="r" t="t"/>
              <a:pathLst>
                <a:path extrusionOk="0" h="5399" w="3661">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72"/>
            <p:cNvSpPr/>
            <p:nvPr/>
          </p:nvSpPr>
          <p:spPr>
            <a:xfrm>
              <a:off x="4182000" y="4206925"/>
              <a:ext cx="147900" cy="871025"/>
            </a:xfrm>
            <a:custGeom>
              <a:rect b="b" l="l" r="r" t="t"/>
              <a:pathLst>
                <a:path extrusionOk="0" h="34841" w="5916">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72"/>
            <p:cNvSpPr/>
            <p:nvPr/>
          </p:nvSpPr>
          <p:spPr>
            <a:xfrm>
              <a:off x="4173675" y="4199525"/>
              <a:ext cx="163625" cy="886400"/>
            </a:xfrm>
            <a:custGeom>
              <a:rect b="b" l="l" r="r" t="t"/>
              <a:pathLst>
                <a:path extrusionOk="0" h="35456" w="6545">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72"/>
            <p:cNvSpPr/>
            <p:nvPr/>
          </p:nvSpPr>
          <p:spPr>
            <a:xfrm>
              <a:off x="3355700"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72"/>
            <p:cNvSpPr/>
            <p:nvPr/>
          </p:nvSpPr>
          <p:spPr>
            <a:xfrm>
              <a:off x="3348300"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72"/>
            <p:cNvSpPr/>
            <p:nvPr/>
          </p:nvSpPr>
          <p:spPr>
            <a:xfrm>
              <a:off x="3415775" y="3231825"/>
              <a:ext cx="889175" cy="1075875"/>
            </a:xfrm>
            <a:custGeom>
              <a:rect b="b" l="l" r="r" t="t"/>
              <a:pathLst>
                <a:path extrusionOk="0" h="43035" w="35567">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72"/>
            <p:cNvSpPr/>
            <p:nvPr/>
          </p:nvSpPr>
          <p:spPr>
            <a:xfrm>
              <a:off x="3410225" y="3223500"/>
              <a:ext cx="898425" cy="1091575"/>
            </a:xfrm>
            <a:custGeom>
              <a:rect b="b" l="l" r="r" t="t"/>
              <a:pathLst>
                <a:path extrusionOk="0" h="43663" w="35937">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72"/>
            <p:cNvSpPr/>
            <p:nvPr/>
          </p:nvSpPr>
          <p:spPr>
            <a:xfrm>
              <a:off x="3388050" y="4095075"/>
              <a:ext cx="902100" cy="212625"/>
            </a:xfrm>
            <a:custGeom>
              <a:rect b="b" l="l" r="r" t="t"/>
              <a:pathLst>
                <a:path extrusionOk="0" h="8505" w="36084">
                  <a:moveTo>
                    <a:pt x="0" y="1"/>
                  </a:moveTo>
                  <a:lnTo>
                    <a:pt x="0" y="8504"/>
                  </a:lnTo>
                  <a:lnTo>
                    <a:pt x="36084" y="8504"/>
                  </a:lnTo>
                  <a:lnTo>
                    <a:pt x="36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72"/>
            <p:cNvSpPr/>
            <p:nvPr/>
          </p:nvSpPr>
          <p:spPr>
            <a:xfrm>
              <a:off x="3380650" y="4086775"/>
              <a:ext cx="916900" cy="228300"/>
            </a:xfrm>
            <a:custGeom>
              <a:rect b="b" l="l" r="r" t="t"/>
              <a:pathLst>
                <a:path extrusionOk="0" h="9132" w="36676">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72"/>
            <p:cNvSpPr/>
            <p:nvPr/>
          </p:nvSpPr>
          <p:spPr>
            <a:xfrm>
              <a:off x="3342750" y="3850150"/>
              <a:ext cx="116500" cy="457550"/>
            </a:xfrm>
            <a:custGeom>
              <a:rect b="b" l="l" r="r" t="t"/>
              <a:pathLst>
                <a:path extrusionOk="0" h="18302" w="466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72"/>
            <p:cNvSpPr/>
            <p:nvPr/>
          </p:nvSpPr>
          <p:spPr>
            <a:xfrm>
              <a:off x="3335375" y="3842750"/>
              <a:ext cx="131250" cy="472325"/>
            </a:xfrm>
            <a:custGeom>
              <a:rect b="b" l="l" r="r" t="t"/>
              <a:pathLst>
                <a:path extrusionOk="0" h="18893" w="525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72"/>
            <p:cNvSpPr/>
            <p:nvPr/>
          </p:nvSpPr>
          <p:spPr>
            <a:xfrm>
              <a:off x="4225425" y="3850150"/>
              <a:ext cx="116500" cy="457550"/>
            </a:xfrm>
            <a:custGeom>
              <a:rect b="b" l="l" r="r" t="t"/>
              <a:pathLst>
                <a:path extrusionOk="0" h="18302" w="466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72"/>
            <p:cNvSpPr/>
            <p:nvPr/>
          </p:nvSpPr>
          <p:spPr>
            <a:xfrm>
              <a:off x="4218050" y="3842750"/>
              <a:ext cx="131250" cy="472325"/>
            </a:xfrm>
            <a:custGeom>
              <a:rect b="b" l="l" r="r" t="t"/>
              <a:pathLst>
                <a:path extrusionOk="0" h="18893" w="525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72"/>
            <p:cNvSpPr/>
            <p:nvPr/>
          </p:nvSpPr>
          <p:spPr>
            <a:xfrm>
              <a:off x="3548875" y="3556225"/>
              <a:ext cx="574000" cy="329075"/>
            </a:xfrm>
            <a:custGeom>
              <a:rect b="b" l="l" r="r" t="t"/>
              <a:pathLst>
                <a:path extrusionOk="0" h="13163" w="22960">
                  <a:moveTo>
                    <a:pt x="0" y="1"/>
                  </a:moveTo>
                  <a:lnTo>
                    <a:pt x="1294" y="13162"/>
                  </a:lnTo>
                  <a:lnTo>
                    <a:pt x="21665" y="13162"/>
                  </a:lnTo>
                  <a:lnTo>
                    <a:pt x="229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72"/>
            <p:cNvSpPr/>
            <p:nvPr/>
          </p:nvSpPr>
          <p:spPr>
            <a:xfrm>
              <a:off x="3541475" y="3548850"/>
              <a:ext cx="588775" cy="343850"/>
            </a:xfrm>
            <a:custGeom>
              <a:rect b="b" l="l" r="r" t="t"/>
              <a:pathLst>
                <a:path extrusionOk="0" h="13754" w="23551">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72"/>
            <p:cNvSpPr/>
            <p:nvPr/>
          </p:nvSpPr>
          <p:spPr>
            <a:xfrm>
              <a:off x="3337225" y="3015525"/>
              <a:ext cx="1061075" cy="603575"/>
            </a:xfrm>
            <a:custGeom>
              <a:rect b="b" l="l" r="r" t="t"/>
              <a:pathLst>
                <a:path extrusionOk="0" h="24143" w="42443">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72"/>
            <p:cNvSpPr/>
            <p:nvPr/>
          </p:nvSpPr>
          <p:spPr>
            <a:xfrm>
              <a:off x="3328900" y="3008150"/>
              <a:ext cx="1076800" cy="619275"/>
            </a:xfrm>
            <a:custGeom>
              <a:rect b="b" l="l" r="r" t="t"/>
              <a:pathLst>
                <a:path extrusionOk="0" h="24771" w="43072">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72"/>
            <p:cNvSpPr/>
            <p:nvPr/>
          </p:nvSpPr>
          <p:spPr>
            <a:xfrm>
              <a:off x="3938900" y="2856775"/>
              <a:ext cx="52725" cy="82300"/>
            </a:xfrm>
            <a:custGeom>
              <a:rect b="b" l="l" r="r" t="t"/>
              <a:pathLst>
                <a:path extrusionOk="0" h="3292" w="2109">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72"/>
            <p:cNvSpPr/>
            <p:nvPr/>
          </p:nvSpPr>
          <p:spPr>
            <a:xfrm>
              <a:off x="3930600" y="2849175"/>
              <a:ext cx="65650" cy="98000"/>
            </a:xfrm>
            <a:custGeom>
              <a:rect b="b" l="l" r="r" t="t"/>
              <a:pathLst>
                <a:path extrusionOk="0" h="3920" w="2626">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72"/>
            <p:cNvSpPr/>
            <p:nvPr/>
          </p:nvSpPr>
          <p:spPr>
            <a:xfrm>
              <a:off x="3667175" y="2856775"/>
              <a:ext cx="53625" cy="82300"/>
            </a:xfrm>
            <a:custGeom>
              <a:rect b="b" l="l" r="r" t="t"/>
              <a:pathLst>
                <a:path extrusionOk="0" h="3292" w="2145">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72"/>
            <p:cNvSpPr/>
            <p:nvPr/>
          </p:nvSpPr>
          <p:spPr>
            <a:xfrm>
              <a:off x="3662550" y="2849175"/>
              <a:ext cx="65650" cy="98000"/>
            </a:xfrm>
            <a:custGeom>
              <a:rect b="b" l="l" r="r" t="t"/>
              <a:pathLst>
                <a:path extrusionOk="0" h="3920" w="2626">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72"/>
            <p:cNvSpPr/>
            <p:nvPr/>
          </p:nvSpPr>
          <p:spPr>
            <a:xfrm>
              <a:off x="3694900" y="2954900"/>
              <a:ext cx="289325" cy="233500"/>
            </a:xfrm>
            <a:custGeom>
              <a:rect b="b" l="l" r="r" t="t"/>
              <a:pathLst>
                <a:path extrusionOk="0" h="9340" w="11573">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72"/>
            <p:cNvSpPr/>
            <p:nvPr/>
          </p:nvSpPr>
          <p:spPr>
            <a:xfrm>
              <a:off x="3687500" y="2947150"/>
              <a:ext cx="305050" cy="249100"/>
            </a:xfrm>
            <a:custGeom>
              <a:rect b="b" l="l" r="r" t="t"/>
              <a:pathLst>
                <a:path extrusionOk="0" h="9964" w="12202">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72"/>
            <p:cNvSpPr/>
            <p:nvPr/>
          </p:nvSpPr>
          <p:spPr>
            <a:xfrm>
              <a:off x="3761450" y="3038650"/>
              <a:ext cx="139600" cy="207225"/>
            </a:xfrm>
            <a:custGeom>
              <a:rect b="b" l="l" r="r" t="t"/>
              <a:pathLst>
                <a:path extrusionOk="0" h="8289" w="5584">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72"/>
            <p:cNvSpPr/>
            <p:nvPr/>
          </p:nvSpPr>
          <p:spPr>
            <a:xfrm>
              <a:off x="3753125" y="3030800"/>
              <a:ext cx="155300" cy="223225"/>
            </a:xfrm>
            <a:custGeom>
              <a:rect b="b" l="l" r="r" t="t"/>
              <a:pathLst>
                <a:path extrusionOk="0" h="8929" w="6212">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72"/>
            <p:cNvSpPr/>
            <p:nvPr/>
          </p:nvSpPr>
          <p:spPr>
            <a:xfrm>
              <a:off x="3715250" y="2777775"/>
              <a:ext cx="241250" cy="327075"/>
            </a:xfrm>
            <a:custGeom>
              <a:rect b="b" l="l" r="r" t="t"/>
              <a:pathLst>
                <a:path extrusionOk="0" h="13083" w="965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72"/>
            <p:cNvSpPr/>
            <p:nvPr/>
          </p:nvSpPr>
          <p:spPr>
            <a:xfrm>
              <a:off x="3707850" y="2769675"/>
              <a:ext cx="256050" cy="342925"/>
            </a:xfrm>
            <a:custGeom>
              <a:rect b="b" l="l" r="r" t="t"/>
              <a:pathLst>
                <a:path extrusionOk="0" h="13717" w="10242">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72"/>
            <p:cNvSpPr/>
            <p:nvPr/>
          </p:nvSpPr>
          <p:spPr>
            <a:xfrm>
              <a:off x="3659775" y="2613900"/>
              <a:ext cx="321675" cy="302000"/>
            </a:xfrm>
            <a:custGeom>
              <a:rect b="b" l="l" r="r" t="t"/>
              <a:pathLst>
                <a:path extrusionOk="0" h="12080" w="12867">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72"/>
            <p:cNvSpPr/>
            <p:nvPr/>
          </p:nvSpPr>
          <p:spPr>
            <a:xfrm>
              <a:off x="3662550" y="2606075"/>
              <a:ext cx="327225" cy="317975"/>
            </a:xfrm>
            <a:custGeom>
              <a:rect b="b" l="l" r="r" t="t"/>
              <a:pathLst>
                <a:path extrusionOk="0" h="12719" w="13089">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72"/>
            <p:cNvSpPr/>
            <p:nvPr/>
          </p:nvSpPr>
          <p:spPr>
            <a:xfrm>
              <a:off x="3314100" y="3493950"/>
              <a:ext cx="431675" cy="128850"/>
            </a:xfrm>
            <a:custGeom>
              <a:rect b="b" l="l" r="r" t="t"/>
              <a:pathLst>
                <a:path extrusionOk="0" h="5154" w="17267">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72"/>
            <p:cNvSpPr/>
            <p:nvPr/>
          </p:nvSpPr>
          <p:spPr>
            <a:xfrm>
              <a:off x="3317800" y="3486000"/>
              <a:ext cx="436275" cy="144200"/>
            </a:xfrm>
            <a:custGeom>
              <a:rect b="b" l="l" r="r" t="t"/>
              <a:pathLst>
                <a:path extrusionOk="0" h="5768" w="17451">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72"/>
            <p:cNvSpPr/>
            <p:nvPr/>
          </p:nvSpPr>
          <p:spPr>
            <a:xfrm>
              <a:off x="3642225" y="3515250"/>
              <a:ext cx="183025" cy="99250"/>
            </a:xfrm>
            <a:custGeom>
              <a:rect b="b" l="l" r="r" t="t"/>
              <a:pathLst>
                <a:path extrusionOk="0" h="3970" w="7321">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72"/>
            <p:cNvSpPr/>
            <p:nvPr/>
          </p:nvSpPr>
          <p:spPr>
            <a:xfrm>
              <a:off x="3634825" y="3508175"/>
              <a:ext cx="195975" cy="113700"/>
            </a:xfrm>
            <a:custGeom>
              <a:rect b="b" l="l" r="r" t="t"/>
              <a:pathLst>
                <a:path extrusionOk="0" h="4548" w="7839">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72"/>
            <p:cNvSpPr/>
            <p:nvPr/>
          </p:nvSpPr>
          <p:spPr>
            <a:xfrm>
              <a:off x="4000825" y="3493950"/>
              <a:ext cx="430750" cy="128850"/>
            </a:xfrm>
            <a:custGeom>
              <a:rect b="b" l="l" r="r" t="t"/>
              <a:pathLst>
                <a:path extrusionOk="0" h="5154" w="1723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72"/>
            <p:cNvSpPr/>
            <p:nvPr/>
          </p:nvSpPr>
          <p:spPr>
            <a:xfrm>
              <a:off x="3992525" y="3486000"/>
              <a:ext cx="436275" cy="144200"/>
            </a:xfrm>
            <a:custGeom>
              <a:rect b="b" l="l" r="r" t="t"/>
              <a:pathLst>
                <a:path extrusionOk="0" h="5768" w="17451">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72"/>
            <p:cNvSpPr/>
            <p:nvPr/>
          </p:nvSpPr>
          <p:spPr>
            <a:xfrm>
              <a:off x="3898250" y="3515250"/>
              <a:ext cx="183025" cy="99250"/>
            </a:xfrm>
            <a:custGeom>
              <a:rect b="b" l="l" r="r" t="t"/>
              <a:pathLst>
                <a:path extrusionOk="0" h="3970" w="7321">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72"/>
            <p:cNvSpPr/>
            <p:nvPr/>
          </p:nvSpPr>
          <p:spPr>
            <a:xfrm>
              <a:off x="3892700" y="3508175"/>
              <a:ext cx="195975" cy="113700"/>
            </a:xfrm>
            <a:custGeom>
              <a:rect b="b" l="l" r="r" t="t"/>
              <a:pathLst>
                <a:path extrusionOk="0" h="4548" w="7839">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72"/>
            <p:cNvSpPr/>
            <p:nvPr/>
          </p:nvSpPr>
          <p:spPr>
            <a:xfrm>
              <a:off x="3581225" y="3885275"/>
              <a:ext cx="489875" cy="212600"/>
            </a:xfrm>
            <a:custGeom>
              <a:rect b="b" l="l" r="r" t="t"/>
              <a:pathLst>
                <a:path extrusionOk="0" h="8504" w="19595">
                  <a:moveTo>
                    <a:pt x="0" y="0"/>
                  </a:moveTo>
                  <a:lnTo>
                    <a:pt x="0" y="8504"/>
                  </a:lnTo>
                  <a:lnTo>
                    <a:pt x="19595" y="8504"/>
                  </a:lnTo>
                  <a:lnTo>
                    <a:pt x="195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72"/>
            <p:cNvSpPr/>
            <p:nvPr/>
          </p:nvSpPr>
          <p:spPr>
            <a:xfrm>
              <a:off x="3573825" y="3876950"/>
              <a:ext cx="504675" cy="228325"/>
            </a:xfrm>
            <a:custGeom>
              <a:rect b="b" l="l" r="r" t="t"/>
              <a:pathLst>
                <a:path extrusionOk="0" h="9133" w="20187">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72"/>
            <p:cNvSpPr/>
            <p:nvPr/>
          </p:nvSpPr>
          <p:spPr>
            <a:xfrm>
              <a:off x="3618200" y="3864350"/>
              <a:ext cx="183950" cy="157000"/>
            </a:xfrm>
            <a:custGeom>
              <a:rect b="b" l="l" r="r" t="t"/>
              <a:pathLst>
                <a:path extrusionOk="0" h="6280" w="7358">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72"/>
            <p:cNvSpPr/>
            <p:nvPr/>
          </p:nvSpPr>
          <p:spPr>
            <a:xfrm>
              <a:off x="3875125" y="3876950"/>
              <a:ext cx="171025" cy="137975"/>
            </a:xfrm>
            <a:custGeom>
              <a:rect b="b" l="l" r="r" t="t"/>
              <a:pathLst>
                <a:path extrusionOk="0" h="5519" w="6841">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72"/>
            <p:cNvSpPr/>
            <p:nvPr/>
          </p:nvSpPr>
          <p:spPr>
            <a:xfrm>
              <a:off x="3388050" y="3841775"/>
              <a:ext cx="297625" cy="1110125"/>
            </a:xfrm>
            <a:custGeom>
              <a:rect b="b" l="l" r="r" t="t"/>
              <a:pathLst>
                <a:path extrusionOk="0" h="44405" w="11905">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72"/>
            <p:cNvSpPr/>
            <p:nvPr/>
          </p:nvSpPr>
          <p:spPr>
            <a:xfrm>
              <a:off x="3433325" y="3834450"/>
              <a:ext cx="256050" cy="1124850"/>
            </a:xfrm>
            <a:custGeom>
              <a:rect b="b" l="l" r="r" t="t"/>
              <a:pathLst>
                <a:path extrusionOk="0" h="44994" w="10242">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72"/>
            <p:cNvSpPr/>
            <p:nvPr/>
          </p:nvSpPr>
          <p:spPr>
            <a:xfrm>
              <a:off x="3374175" y="4889025"/>
              <a:ext cx="198750" cy="146975"/>
            </a:xfrm>
            <a:custGeom>
              <a:rect b="b" l="l" r="r" t="t"/>
              <a:pathLst>
                <a:path extrusionOk="0" h="5879" w="7950">
                  <a:moveTo>
                    <a:pt x="3994" y="1"/>
                  </a:moveTo>
                  <a:lnTo>
                    <a:pt x="3069" y="3920"/>
                  </a:lnTo>
                  <a:lnTo>
                    <a:pt x="1" y="5879"/>
                  </a:lnTo>
                  <a:lnTo>
                    <a:pt x="7839" y="5879"/>
                  </a:lnTo>
                  <a:lnTo>
                    <a:pt x="79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72"/>
            <p:cNvSpPr/>
            <p:nvPr/>
          </p:nvSpPr>
          <p:spPr>
            <a:xfrm>
              <a:off x="3365875" y="4881625"/>
              <a:ext cx="215375" cy="161775"/>
            </a:xfrm>
            <a:custGeom>
              <a:rect b="b" l="l" r="r" t="t"/>
              <a:pathLst>
                <a:path extrusionOk="0" h="6471" w="8615">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72"/>
            <p:cNvSpPr/>
            <p:nvPr/>
          </p:nvSpPr>
          <p:spPr>
            <a:xfrm>
              <a:off x="3450900" y="4973025"/>
              <a:ext cx="84125" cy="14000"/>
            </a:xfrm>
            <a:custGeom>
              <a:rect b="b" l="l" r="r" t="t"/>
              <a:pathLst>
                <a:path extrusionOk="0" h="560" w="3365">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72"/>
            <p:cNvSpPr/>
            <p:nvPr/>
          </p:nvSpPr>
          <p:spPr>
            <a:xfrm>
              <a:off x="3442575" y="4964825"/>
              <a:ext cx="100775" cy="29725"/>
            </a:xfrm>
            <a:custGeom>
              <a:rect b="b" l="l" r="r" t="t"/>
              <a:pathLst>
                <a:path extrusionOk="0" h="1189" w="4031">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72"/>
            <p:cNvSpPr/>
            <p:nvPr/>
          </p:nvSpPr>
          <p:spPr>
            <a:xfrm>
              <a:off x="3998975" y="3841775"/>
              <a:ext cx="297650" cy="1110125"/>
            </a:xfrm>
            <a:custGeom>
              <a:rect b="b" l="l" r="r" t="t"/>
              <a:pathLst>
                <a:path extrusionOk="0" h="44405" w="11906">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72"/>
            <p:cNvSpPr/>
            <p:nvPr/>
          </p:nvSpPr>
          <p:spPr>
            <a:xfrm>
              <a:off x="3995300" y="3834450"/>
              <a:ext cx="256025" cy="1124850"/>
            </a:xfrm>
            <a:custGeom>
              <a:rect b="b" l="l" r="r" t="t"/>
              <a:pathLst>
                <a:path extrusionOk="0" h="44994" w="10241">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72"/>
            <p:cNvSpPr/>
            <p:nvPr/>
          </p:nvSpPr>
          <p:spPr>
            <a:xfrm>
              <a:off x="4111750" y="4889025"/>
              <a:ext cx="198750" cy="146975"/>
            </a:xfrm>
            <a:custGeom>
              <a:rect b="b" l="l" r="r" t="t"/>
              <a:pathLst>
                <a:path extrusionOk="0" h="5879" w="7950">
                  <a:moveTo>
                    <a:pt x="0" y="1"/>
                  </a:moveTo>
                  <a:lnTo>
                    <a:pt x="111" y="5879"/>
                  </a:lnTo>
                  <a:lnTo>
                    <a:pt x="7949" y="5879"/>
                  </a:lnTo>
                  <a:lnTo>
                    <a:pt x="4881" y="3920"/>
                  </a:lnTo>
                  <a:lnTo>
                    <a:pt x="39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72"/>
            <p:cNvSpPr/>
            <p:nvPr/>
          </p:nvSpPr>
          <p:spPr>
            <a:xfrm>
              <a:off x="4103425" y="4881625"/>
              <a:ext cx="215375" cy="161775"/>
            </a:xfrm>
            <a:custGeom>
              <a:rect b="b" l="l" r="r" t="t"/>
              <a:pathLst>
                <a:path extrusionOk="0" h="6471" w="8615">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72"/>
            <p:cNvSpPr/>
            <p:nvPr/>
          </p:nvSpPr>
          <p:spPr>
            <a:xfrm>
              <a:off x="4149650" y="4973025"/>
              <a:ext cx="84125" cy="14000"/>
            </a:xfrm>
            <a:custGeom>
              <a:rect b="b" l="l" r="r" t="t"/>
              <a:pathLst>
                <a:path extrusionOk="0" h="560" w="3365">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72"/>
            <p:cNvSpPr/>
            <p:nvPr/>
          </p:nvSpPr>
          <p:spPr>
            <a:xfrm>
              <a:off x="4141325" y="4964825"/>
              <a:ext cx="100775" cy="29725"/>
            </a:xfrm>
            <a:custGeom>
              <a:rect b="b" l="l" r="r" t="t"/>
              <a:pathLst>
                <a:path extrusionOk="0" h="1189" w="4031">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72"/>
            <p:cNvSpPr/>
            <p:nvPr/>
          </p:nvSpPr>
          <p:spPr>
            <a:xfrm>
              <a:off x="4605300" y="3247525"/>
              <a:ext cx="720950" cy="365125"/>
            </a:xfrm>
            <a:custGeom>
              <a:rect b="b" l="l" r="r" t="t"/>
              <a:pathLst>
                <a:path extrusionOk="0" h="14605" w="28838">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72"/>
            <p:cNvSpPr/>
            <p:nvPr/>
          </p:nvSpPr>
          <p:spPr>
            <a:xfrm>
              <a:off x="4599750" y="3240125"/>
              <a:ext cx="732050" cy="379900"/>
            </a:xfrm>
            <a:custGeom>
              <a:rect b="b" l="l" r="r" t="t"/>
              <a:pathLst>
                <a:path extrusionOk="0" h="15196" w="29282">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72"/>
            <p:cNvSpPr/>
            <p:nvPr/>
          </p:nvSpPr>
          <p:spPr>
            <a:xfrm>
              <a:off x="4658900" y="3274325"/>
              <a:ext cx="614675" cy="311500"/>
            </a:xfrm>
            <a:custGeom>
              <a:rect b="b" l="l" r="r" t="t"/>
              <a:pathLst>
                <a:path extrusionOk="0" h="12460" w="24587">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72"/>
            <p:cNvSpPr/>
            <p:nvPr/>
          </p:nvSpPr>
          <p:spPr>
            <a:xfrm>
              <a:off x="4652450" y="3266950"/>
              <a:ext cx="626675" cy="326275"/>
            </a:xfrm>
            <a:custGeom>
              <a:rect b="b" l="l" r="r" t="t"/>
              <a:pathLst>
                <a:path extrusionOk="0" h="13051" w="25067">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72"/>
            <p:cNvSpPr/>
            <p:nvPr/>
          </p:nvSpPr>
          <p:spPr>
            <a:xfrm>
              <a:off x="4761500" y="3589500"/>
              <a:ext cx="818000" cy="26825"/>
            </a:xfrm>
            <a:custGeom>
              <a:rect b="b" l="l" r="r" t="t"/>
              <a:pathLst>
                <a:path extrusionOk="0" h="1073" w="32720">
                  <a:moveTo>
                    <a:pt x="1" y="1"/>
                  </a:moveTo>
                  <a:lnTo>
                    <a:pt x="1" y="1073"/>
                  </a:lnTo>
                  <a:lnTo>
                    <a:pt x="32720" y="1073"/>
                  </a:lnTo>
                  <a:lnTo>
                    <a:pt x="327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72"/>
            <p:cNvSpPr/>
            <p:nvPr/>
          </p:nvSpPr>
          <p:spPr>
            <a:xfrm>
              <a:off x="4754100" y="3582125"/>
              <a:ext cx="832800" cy="42525"/>
            </a:xfrm>
            <a:custGeom>
              <a:rect b="b" l="l" r="r" t="t"/>
              <a:pathLst>
                <a:path extrusionOk="0" h="1701" w="33312">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72"/>
            <p:cNvSpPr/>
            <p:nvPr/>
          </p:nvSpPr>
          <p:spPr>
            <a:xfrm>
              <a:off x="47615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72"/>
            <p:cNvSpPr/>
            <p:nvPr/>
          </p:nvSpPr>
          <p:spPr>
            <a:xfrm>
              <a:off x="4754100" y="3582125"/>
              <a:ext cx="411325" cy="42525"/>
            </a:xfrm>
            <a:custGeom>
              <a:rect b="b" l="l" r="r" t="t"/>
              <a:pathLst>
                <a:path extrusionOk="0" h="1701" w="16453">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72"/>
            <p:cNvSpPr/>
            <p:nvPr/>
          </p:nvSpPr>
          <p:spPr>
            <a:xfrm>
              <a:off x="4818800" y="2599625"/>
              <a:ext cx="476025" cy="476025"/>
            </a:xfrm>
            <a:custGeom>
              <a:rect b="b" l="l" r="r" t="t"/>
              <a:pathLst>
                <a:path extrusionOk="0" h="19041" w="19041">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72"/>
            <p:cNvSpPr/>
            <p:nvPr/>
          </p:nvSpPr>
          <p:spPr>
            <a:xfrm>
              <a:off x="4811425" y="2592225"/>
              <a:ext cx="490800" cy="490800"/>
            </a:xfrm>
            <a:custGeom>
              <a:rect b="b" l="l" r="r" t="t"/>
              <a:pathLst>
                <a:path extrusionOk="0" h="19632" w="19632">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72"/>
            <p:cNvSpPr/>
            <p:nvPr/>
          </p:nvSpPr>
          <p:spPr>
            <a:xfrm>
              <a:off x="5000900" y="3058050"/>
              <a:ext cx="93375" cy="306875"/>
            </a:xfrm>
            <a:custGeom>
              <a:rect b="b" l="l" r="r" t="t"/>
              <a:pathLst>
                <a:path extrusionOk="0" h="12275" w="3735">
                  <a:moveTo>
                    <a:pt x="3734" y="1"/>
                  </a:moveTo>
                  <a:lnTo>
                    <a:pt x="0" y="481"/>
                  </a:lnTo>
                  <a:lnTo>
                    <a:pt x="1738" y="12275"/>
                  </a:lnTo>
                  <a:lnTo>
                    <a:pt x="3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72"/>
            <p:cNvSpPr/>
            <p:nvPr/>
          </p:nvSpPr>
          <p:spPr>
            <a:xfrm>
              <a:off x="4992575" y="3050475"/>
              <a:ext cx="110000" cy="321850"/>
            </a:xfrm>
            <a:custGeom>
              <a:rect b="b" l="l" r="r" t="t"/>
              <a:pathLst>
                <a:path extrusionOk="0" h="12874" w="440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72"/>
            <p:cNvSpPr/>
            <p:nvPr/>
          </p:nvSpPr>
          <p:spPr>
            <a:xfrm>
              <a:off x="3524850" y="3248450"/>
              <a:ext cx="631275" cy="374350"/>
            </a:xfrm>
            <a:custGeom>
              <a:rect b="b" l="l" r="r" t="t"/>
              <a:pathLst>
                <a:path extrusionOk="0" h="14974" w="25251">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72"/>
            <p:cNvSpPr/>
            <p:nvPr/>
          </p:nvSpPr>
          <p:spPr>
            <a:xfrm>
              <a:off x="3517450" y="3240125"/>
              <a:ext cx="647000" cy="391000"/>
            </a:xfrm>
            <a:custGeom>
              <a:rect b="b" l="l" r="r" t="t"/>
              <a:pathLst>
                <a:path extrusionOk="0" h="15640" w="2588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72"/>
            <p:cNvSpPr/>
            <p:nvPr/>
          </p:nvSpPr>
          <p:spPr>
            <a:xfrm>
              <a:off x="4051675" y="2338050"/>
              <a:ext cx="475100" cy="475100"/>
            </a:xfrm>
            <a:custGeom>
              <a:rect b="b" l="l" r="r" t="t"/>
              <a:pathLst>
                <a:path extrusionOk="0" h="19004" w="19004">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72"/>
            <p:cNvSpPr/>
            <p:nvPr/>
          </p:nvSpPr>
          <p:spPr>
            <a:xfrm>
              <a:off x="4043350" y="2329725"/>
              <a:ext cx="491725" cy="491750"/>
            </a:xfrm>
            <a:custGeom>
              <a:rect b="b" l="l" r="r" t="t"/>
              <a:pathLst>
                <a:path extrusionOk="0" h="19670" w="19669">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72"/>
            <p:cNvSpPr/>
            <p:nvPr/>
          </p:nvSpPr>
          <p:spPr>
            <a:xfrm>
              <a:off x="4112675" y="2789100"/>
              <a:ext cx="193200" cy="368800"/>
            </a:xfrm>
            <a:custGeom>
              <a:rect b="b" l="l" r="r" t="t"/>
              <a:pathLst>
                <a:path extrusionOk="0" h="14752" w="7728">
                  <a:moveTo>
                    <a:pt x="7727" y="0"/>
                  </a:moveTo>
                  <a:lnTo>
                    <a:pt x="4511" y="481"/>
                  </a:lnTo>
                  <a:lnTo>
                    <a:pt x="0" y="14751"/>
                  </a:lnTo>
                  <a:lnTo>
                    <a:pt x="7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72"/>
            <p:cNvSpPr/>
            <p:nvPr/>
          </p:nvSpPr>
          <p:spPr>
            <a:xfrm>
              <a:off x="4103425" y="2780975"/>
              <a:ext cx="211675" cy="385050"/>
            </a:xfrm>
            <a:custGeom>
              <a:rect b="b" l="l" r="r" t="t"/>
              <a:pathLst>
                <a:path extrusionOk="0" h="15402" w="8467">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72"/>
            <p:cNvSpPr/>
            <p:nvPr/>
          </p:nvSpPr>
          <p:spPr>
            <a:xfrm>
              <a:off x="2612600" y="3247525"/>
              <a:ext cx="720950" cy="365125"/>
            </a:xfrm>
            <a:custGeom>
              <a:rect b="b" l="l" r="r" t="t"/>
              <a:pathLst>
                <a:path extrusionOk="0" h="14605" w="28838">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72"/>
            <p:cNvSpPr/>
            <p:nvPr/>
          </p:nvSpPr>
          <p:spPr>
            <a:xfrm>
              <a:off x="2607050" y="3240125"/>
              <a:ext cx="732025" cy="379900"/>
            </a:xfrm>
            <a:custGeom>
              <a:rect b="b" l="l" r="r" t="t"/>
              <a:pathLst>
                <a:path extrusionOk="0" h="15196" w="29281">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72"/>
            <p:cNvSpPr/>
            <p:nvPr/>
          </p:nvSpPr>
          <p:spPr>
            <a:xfrm>
              <a:off x="2665275" y="3274325"/>
              <a:ext cx="615575" cy="311500"/>
            </a:xfrm>
            <a:custGeom>
              <a:rect b="b" l="l" r="r" t="t"/>
              <a:pathLst>
                <a:path extrusionOk="0" h="12460" w="24623">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72"/>
            <p:cNvSpPr/>
            <p:nvPr/>
          </p:nvSpPr>
          <p:spPr>
            <a:xfrm>
              <a:off x="2659725" y="3266950"/>
              <a:ext cx="626675" cy="326275"/>
            </a:xfrm>
            <a:custGeom>
              <a:rect b="b" l="l" r="r" t="t"/>
              <a:pathLst>
                <a:path extrusionOk="0" h="13051" w="25067">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72"/>
            <p:cNvSpPr/>
            <p:nvPr/>
          </p:nvSpPr>
          <p:spPr>
            <a:xfrm>
              <a:off x="2359350" y="3589500"/>
              <a:ext cx="818000" cy="26825"/>
            </a:xfrm>
            <a:custGeom>
              <a:rect b="b" l="l" r="r" t="t"/>
              <a:pathLst>
                <a:path extrusionOk="0" h="1073" w="32720">
                  <a:moveTo>
                    <a:pt x="0" y="1"/>
                  </a:moveTo>
                  <a:lnTo>
                    <a:pt x="0" y="1073"/>
                  </a:lnTo>
                  <a:lnTo>
                    <a:pt x="32719" y="1073"/>
                  </a:lnTo>
                  <a:lnTo>
                    <a:pt x="327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72"/>
            <p:cNvSpPr/>
            <p:nvPr/>
          </p:nvSpPr>
          <p:spPr>
            <a:xfrm>
              <a:off x="2351950" y="3582125"/>
              <a:ext cx="833700" cy="42525"/>
            </a:xfrm>
            <a:custGeom>
              <a:rect b="b" l="l" r="r" t="t"/>
              <a:pathLst>
                <a:path extrusionOk="0" h="1701" w="33348">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72"/>
            <p:cNvSpPr/>
            <p:nvPr/>
          </p:nvSpPr>
          <p:spPr>
            <a:xfrm>
              <a:off x="27808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72"/>
            <p:cNvSpPr/>
            <p:nvPr/>
          </p:nvSpPr>
          <p:spPr>
            <a:xfrm>
              <a:off x="2773400" y="3582125"/>
              <a:ext cx="412250" cy="42525"/>
            </a:xfrm>
            <a:custGeom>
              <a:rect b="b" l="l" r="r" t="t"/>
              <a:pathLst>
                <a:path extrusionOk="0" h="1701" w="1649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72"/>
            <p:cNvSpPr/>
            <p:nvPr/>
          </p:nvSpPr>
          <p:spPr>
            <a:xfrm>
              <a:off x="2617200" y="2599625"/>
              <a:ext cx="476025" cy="476025"/>
            </a:xfrm>
            <a:custGeom>
              <a:rect b="b" l="l" r="r" t="t"/>
              <a:pathLst>
                <a:path extrusionOk="0" h="19041" w="19041">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72"/>
            <p:cNvSpPr/>
            <p:nvPr/>
          </p:nvSpPr>
          <p:spPr>
            <a:xfrm>
              <a:off x="2609825" y="2592225"/>
              <a:ext cx="490800" cy="490800"/>
            </a:xfrm>
            <a:custGeom>
              <a:rect b="b" l="l" r="r" t="t"/>
              <a:pathLst>
                <a:path extrusionOk="0" h="19632" w="19632">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72"/>
            <p:cNvSpPr/>
            <p:nvPr/>
          </p:nvSpPr>
          <p:spPr>
            <a:xfrm>
              <a:off x="2855675" y="3045125"/>
              <a:ext cx="68425" cy="300400"/>
            </a:xfrm>
            <a:custGeom>
              <a:rect b="b" l="l" r="r" t="t"/>
              <a:pathLst>
                <a:path extrusionOk="0" h="12016" w="2737">
                  <a:moveTo>
                    <a:pt x="2736" y="0"/>
                  </a:moveTo>
                  <a:lnTo>
                    <a:pt x="0" y="1220"/>
                  </a:lnTo>
                  <a:lnTo>
                    <a:pt x="2219" y="12016"/>
                  </a:lnTo>
                  <a:lnTo>
                    <a:pt x="27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72"/>
            <p:cNvSpPr/>
            <p:nvPr/>
          </p:nvSpPr>
          <p:spPr>
            <a:xfrm>
              <a:off x="2847350" y="3037950"/>
              <a:ext cx="84125" cy="315900"/>
            </a:xfrm>
            <a:custGeom>
              <a:rect b="b" l="l" r="r" t="t"/>
              <a:pathLst>
                <a:path extrusionOk="0" h="12636" w="3365">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72"/>
            <p:cNvSpPr/>
            <p:nvPr/>
          </p:nvSpPr>
          <p:spPr>
            <a:xfrm>
              <a:off x="4462975" y="3403725"/>
              <a:ext cx="145125" cy="213525"/>
            </a:xfrm>
            <a:custGeom>
              <a:rect b="b" l="l" r="r" t="t"/>
              <a:pathLst>
                <a:path extrusionOk="0" h="8541" w="5805">
                  <a:moveTo>
                    <a:pt x="0" y="1"/>
                  </a:moveTo>
                  <a:lnTo>
                    <a:pt x="0" y="8541"/>
                  </a:lnTo>
                  <a:lnTo>
                    <a:pt x="5805" y="8541"/>
                  </a:lnTo>
                  <a:lnTo>
                    <a:pt x="58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72"/>
            <p:cNvSpPr/>
            <p:nvPr/>
          </p:nvSpPr>
          <p:spPr>
            <a:xfrm>
              <a:off x="4455575" y="3396325"/>
              <a:ext cx="159925" cy="228325"/>
            </a:xfrm>
            <a:custGeom>
              <a:rect b="b" l="l" r="r" t="t"/>
              <a:pathLst>
                <a:path extrusionOk="0" h="9133" w="6397">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72"/>
            <p:cNvSpPr/>
            <p:nvPr/>
          </p:nvSpPr>
          <p:spPr>
            <a:xfrm>
              <a:off x="4570175" y="3443475"/>
              <a:ext cx="77675" cy="144200"/>
            </a:xfrm>
            <a:custGeom>
              <a:rect b="b" l="l" r="r" t="t"/>
              <a:pathLst>
                <a:path extrusionOk="0" h="5768" w="3107">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72"/>
            <p:cNvSpPr/>
            <p:nvPr/>
          </p:nvSpPr>
          <p:spPr>
            <a:xfrm>
              <a:off x="4561875" y="3436075"/>
              <a:ext cx="93375" cy="159925"/>
            </a:xfrm>
            <a:custGeom>
              <a:rect b="b" l="l" r="r" t="t"/>
              <a:pathLst>
                <a:path extrusionOk="0" h="6397" w="3735">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72"/>
            <p:cNvSpPr/>
            <p:nvPr/>
          </p:nvSpPr>
          <p:spPr>
            <a:xfrm>
              <a:off x="4999975" y="3728150"/>
              <a:ext cx="140500" cy="1346100"/>
            </a:xfrm>
            <a:custGeom>
              <a:rect b="b" l="l" r="r" t="t"/>
              <a:pathLst>
                <a:path extrusionOk="0" h="53844" w="562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72"/>
            <p:cNvSpPr/>
            <p:nvPr/>
          </p:nvSpPr>
          <p:spPr>
            <a:xfrm>
              <a:off x="4991650" y="3720750"/>
              <a:ext cx="156225" cy="1360550"/>
            </a:xfrm>
            <a:custGeom>
              <a:rect b="b" l="l" r="r" t="t"/>
              <a:pathLst>
                <a:path extrusionOk="0" h="54422" w="6249">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72"/>
            <p:cNvSpPr/>
            <p:nvPr/>
          </p:nvSpPr>
          <p:spPr>
            <a:xfrm>
              <a:off x="5752325" y="3728150"/>
              <a:ext cx="141425" cy="1349800"/>
            </a:xfrm>
            <a:custGeom>
              <a:rect b="b" l="l" r="r" t="t"/>
              <a:pathLst>
                <a:path extrusionOk="0" h="53992" w="5657">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72"/>
            <p:cNvSpPr/>
            <p:nvPr/>
          </p:nvSpPr>
          <p:spPr>
            <a:xfrm>
              <a:off x="5744000" y="3720750"/>
              <a:ext cx="156225" cy="1365175"/>
            </a:xfrm>
            <a:custGeom>
              <a:rect b="b" l="l" r="r" t="t"/>
              <a:pathLst>
                <a:path extrusionOk="0" h="54607" w="6249">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72"/>
            <p:cNvSpPr/>
            <p:nvPr/>
          </p:nvSpPr>
          <p:spPr>
            <a:xfrm>
              <a:off x="2587625" y="3728150"/>
              <a:ext cx="123875" cy="1337800"/>
            </a:xfrm>
            <a:custGeom>
              <a:rect b="b" l="l" r="r" t="t"/>
              <a:pathLst>
                <a:path extrusionOk="0" h="53512" w="4955">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72"/>
            <p:cNvSpPr/>
            <p:nvPr/>
          </p:nvSpPr>
          <p:spPr>
            <a:xfrm>
              <a:off x="2580250" y="3720750"/>
              <a:ext cx="138650" cy="1352225"/>
            </a:xfrm>
            <a:custGeom>
              <a:rect b="b" l="l" r="r" t="t"/>
              <a:pathLst>
                <a:path extrusionOk="0" h="54089" w="5546">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72"/>
            <p:cNvSpPr/>
            <p:nvPr/>
          </p:nvSpPr>
          <p:spPr>
            <a:xfrm>
              <a:off x="1894425" y="3728150"/>
              <a:ext cx="122975" cy="1333175"/>
            </a:xfrm>
            <a:custGeom>
              <a:rect b="b" l="l" r="r" t="t"/>
              <a:pathLst>
                <a:path extrusionOk="0" h="53327" w="4919">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72"/>
            <p:cNvSpPr/>
            <p:nvPr/>
          </p:nvSpPr>
          <p:spPr>
            <a:xfrm>
              <a:off x="1887050" y="3720750"/>
              <a:ext cx="138650" cy="1348525"/>
            </a:xfrm>
            <a:custGeom>
              <a:rect b="b" l="l" r="r" t="t"/>
              <a:pathLst>
                <a:path extrusionOk="0" h="53941" w="5546">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72"/>
            <p:cNvSpPr/>
            <p:nvPr/>
          </p:nvSpPr>
          <p:spPr>
            <a:xfrm>
              <a:off x="1912000" y="3654200"/>
              <a:ext cx="3986375" cy="114650"/>
            </a:xfrm>
            <a:custGeom>
              <a:rect b="b" l="l" r="r" t="t"/>
              <a:pathLst>
                <a:path extrusionOk="0" h="4586" w="159455">
                  <a:moveTo>
                    <a:pt x="0" y="1"/>
                  </a:moveTo>
                  <a:lnTo>
                    <a:pt x="0" y="4585"/>
                  </a:lnTo>
                  <a:lnTo>
                    <a:pt x="159455" y="4585"/>
                  </a:lnTo>
                  <a:lnTo>
                    <a:pt x="1594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72"/>
            <p:cNvSpPr/>
            <p:nvPr/>
          </p:nvSpPr>
          <p:spPr>
            <a:xfrm>
              <a:off x="1904600" y="3646800"/>
              <a:ext cx="4001175" cy="130350"/>
            </a:xfrm>
            <a:custGeom>
              <a:rect b="b" l="l" r="r" t="t"/>
              <a:pathLst>
                <a:path extrusionOk="0" h="5214" w="160047">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72"/>
            <p:cNvSpPr/>
            <p:nvPr/>
          </p:nvSpPr>
          <p:spPr>
            <a:xfrm>
              <a:off x="1912000" y="3654200"/>
              <a:ext cx="3986375" cy="39775"/>
            </a:xfrm>
            <a:custGeom>
              <a:rect b="b" l="l" r="r" t="t"/>
              <a:pathLst>
                <a:path extrusionOk="0" h="1591" w="159455">
                  <a:moveTo>
                    <a:pt x="0" y="1"/>
                  </a:moveTo>
                  <a:lnTo>
                    <a:pt x="0" y="1591"/>
                  </a:lnTo>
                  <a:lnTo>
                    <a:pt x="159455" y="1591"/>
                  </a:lnTo>
                  <a:lnTo>
                    <a:pt x="1594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72"/>
            <p:cNvSpPr/>
            <p:nvPr/>
          </p:nvSpPr>
          <p:spPr>
            <a:xfrm>
              <a:off x="1904600" y="3646800"/>
              <a:ext cx="4001175" cy="54575"/>
            </a:xfrm>
            <a:custGeom>
              <a:rect b="b" l="l" r="r" t="t"/>
              <a:pathLst>
                <a:path extrusionOk="0" h="2183" w="160047">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72"/>
            <p:cNvSpPr/>
            <p:nvPr/>
          </p:nvSpPr>
          <p:spPr>
            <a:xfrm>
              <a:off x="4901075" y="3654200"/>
              <a:ext cx="997300" cy="114650"/>
            </a:xfrm>
            <a:custGeom>
              <a:rect b="b" l="l" r="r" t="t"/>
              <a:pathLst>
                <a:path extrusionOk="0" h="4586" w="39892">
                  <a:moveTo>
                    <a:pt x="0" y="1"/>
                  </a:moveTo>
                  <a:lnTo>
                    <a:pt x="0" y="4585"/>
                  </a:lnTo>
                  <a:lnTo>
                    <a:pt x="39892" y="4585"/>
                  </a:lnTo>
                  <a:lnTo>
                    <a:pt x="398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72"/>
            <p:cNvSpPr/>
            <p:nvPr/>
          </p:nvSpPr>
          <p:spPr>
            <a:xfrm>
              <a:off x="4893675" y="3646800"/>
              <a:ext cx="1012100" cy="130350"/>
            </a:xfrm>
            <a:custGeom>
              <a:rect b="b" l="l" r="r" t="t"/>
              <a:pathLst>
                <a:path extrusionOk="0" h="5214" w="40484">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72"/>
            <p:cNvSpPr/>
            <p:nvPr/>
          </p:nvSpPr>
          <p:spPr>
            <a:xfrm>
              <a:off x="1876875" y="3616300"/>
              <a:ext cx="4057550" cy="43475"/>
            </a:xfrm>
            <a:custGeom>
              <a:rect b="b" l="l" r="r" t="t"/>
              <a:pathLst>
                <a:path extrusionOk="0" h="1739" w="162302">
                  <a:moveTo>
                    <a:pt x="1" y="1"/>
                  </a:moveTo>
                  <a:lnTo>
                    <a:pt x="1" y="1739"/>
                  </a:lnTo>
                  <a:lnTo>
                    <a:pt x="162301" y="1739"/>
                  </a:lnTo>
                  <a:lnTo>
                    <a:pt x="1623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72"/>
            <p:cNvSpPr/>
            <p:nvPr/>
          </p:nvSpPr>
          <p:spPr>
            <a:xfrm>
              <a:off x="1868550" y="3608925"/>
              <a:ext cx="4073275" cy="59175"/>
            </a:xfrm>
            <a:custGeom>
              <a:rect b="b" l="l" r="r" t="t"/>
              <a:pathLst>
                <a:path extrusionOk="0" h="2367" w="162931">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72"/>
            <p:cNvSpPr/>
            <p:nvPr/>
          </p:nvSpPr>
          <p:spPr>
            <a:xfrm>
              <a:off x="4942650" y="3616300"/>
              <a:ext cx="991775" cy="43475"/>
            </a:xfrm>
            <a:custGeom>
              <a:rect b="b" l="l" r="r" t="t"/>
              <a:pathLst>
                <a:path extrusionOk="0" h="1739" w="39671">
                  <a:moveTo>
                    <a:pt x="1" y="1"/>
                  </a:moveTo>
                  <a:lnTo>
                    <a:pt x="1" y="1739"/>
                  </a:lnTo>
                  <a:lnTo>
                    <a:pt x="39670" y="1739"/>
                  </a:lnTo>
                  <a:lnTo>
                    <a:pt x="396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72"/>
            <p:cNvSpPr/>
            <p:nvPr/>
          </p:nvSpPr>
          <p:spPr>
            <a:xfrm>
              <a:off x="4935275" y="3608925"/>
              <a:ext cx="1006550" cy="59175"/>
            </a:xfrm>
            <a:custGeom>
              <a:rect b="b" l="l" r="r" t="t"/>
              <a:pathLst>
                <a:path extrusionOk="0" h="2367" w="40262">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72"/>
            <p:cNvSpPr/>
            <p:nvPr/>
          </p:nvSpPr>
          <p:spPr>
            <a:xfrm>
              <a:off x="5555450" y="2786125"/>
              <a:ext cx="416875" cy="365650"/>
            </a:xfrm>
            <a:custGeom>
              <a:rect b="b" l="l" r="r" t="t"/>
              <a:pathLst>
                <a:path extrusionOk="0" h="14626" w="16675">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72"/>
            <p:cNvSpPr/>
            <p:nvPr/>
          </p:nvSpPr>
          <p:spPr>
            <a:xfrm>
              <a:off x="5552675" y="2778000"/>
              <a:ext cx="427950" cy="381750"/>
            </a:xfrm>
            <a:custGeom>
              <a:rect b="b" l="l" r="r" t="t"/>
              <a:pathLst>
                <a:path extrusionOk="0" h="15270" w="17118">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72"/>
            <p:cNvSpPr/>
            <p:nvPr/>
          </p:nvSpPr>
          <p:spPr>
            <a:xfrm>
              <a:off x="5414950" y="2624850"/>
              <a:ext cx="546275" cy="391175"/>
            </a:xfrm>
            <a:custGeom>
              <a:rect b="b" l="l" r="r" t="t"/>
              <a:pathLst>
                <a:path extrusionOk="0" h="15647" w="21851">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72"/>
            <p:cNvSpPr/>
            <p:nvPr/>
          </p:nvSpPr>
          <p:spPr>
            <a:xfrm>
              <a:off x="5440850" y="2617175"/>
              <a:ext cx="512050" cy="406700"/>
            </a:xfrm>
            <a:custGeom>
              <a:rect b="b" l="l" r="r" t="t"/>
              <a:pathLst>
                <a:path extrusionOk="0" h="16268" w="20482">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72"/>
            <p:cNvSpPr/>
            <p:nvPr/>
          </p:nvSpPr>
          <p:spPr>
            <a:xfrm>
              <a:off x="5732875" y="2898975"/>
              <a:ext cx="70300" cy="90700"/>
            </a:xfrm>
            <a:custGeom>
              <a:rect b="b" l="l" r="r" t="t"/>
              <a:pathLst>
                <a:path extrusionOk="0" h="3628" w="2812">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72"/>
            <p:cNvSpPr/>
            <p:nvPr/>
          </p:nvSpPr>
          <p:spPr>
            <a:xfrm>
              <a:off x="5735675" y="2890750"/>
              <a:ext cx="67500" cy="106325"/>
            </a:xfrm>
            <a:custGeom>
              <a:rect b="b" l="l" r="r" t="t"/>
              <a:pathLst>
                <a:path extrusionOk="0" h="4253" w="270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72"/>
            <p:cNvSpPr/>
            <p:nvPr/>
          </p:nvSpPr>
          <p:spPr>
            <a:xfrm>
              <a:off x="5487050" y="4141300"/>
              <a:ext cx="251425" cy="785650"/>
            </a:xfrm>
            <a:custGeom>
              <a:rect b="b" l="l" r="r" t="t"/>
              <a:pathLst>
                <a:path extrusionOk="0" h="31426" w="10057">
                  <a:moveTo>
                    <a:pt x="7395" y="0"/>
                  </a:moveTo>
                  <a:lnTo>
                    <a:pt x="1" y="407"/>
                  </a:lnTo>
                  <a:lnTo>
                    <a:pt x="6581" y="31241"/>
                  </a:lnTo>
                  <a:lnTo>
                    <a:pt x="10057" y="31425"/>
                  </a:lnTo>
                  <a:lnTo>
                    <a:pt x="73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72"/>
            <p:cNvSpPr/>
            <p:nvPr/>
          </p:nvSpPr>
          <p:spPr>
            <a:xfrm>
              <a:off x="5478725" y="4133900"/>
              <a:ext cx="268075" cy="801375"/>
            </a:xfrm>
            <a:custGeom>
              <a:rect b="b" l="l" r="r" t="t"/>
              <a:pathLst>
                <a:path extrusionOk="0" h="32055" w="10723">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72"/>
            <p:cNvSpPr/>
            <p:nvPr/>
          </p:nvSpPr>
          <p:spPr>
            <a:xfrm>
              <a:off x="5471350" y="4922300"/>
              <a:ext cx="282850" cy="117400"/>
            </a:xfrm>
            <a:custGeom>
              <a:rect b="b" l="l" r="r" t="t"/>
              <a:pathLst>
                <a:path extrusionOk="0" h="4696" w="11314">
                  <a:moveTo>
                    <a:pt x="7209" y="1"/>
                  </a:moveTo>
                  <a:lnTo>
                    <a:pt x="0" y="4696"/>
                  </a:lnTo>
                  <a:lnTo>
                    <a:pt x="11313" y="4696"/>
                  </a:lnTo>
                  <a:lnTo>
                    <a:pt x="10685" y="185"/>
                  </a:lnTo>
                  <a:lnTo>
                    <a:pt x="72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72"/>
            <p:cNvSpPr/>
            <p:nvPr/>
          </p:nvSpPr>
          <p:spPr>
            <a:xfrm>
              <a:off x="5463025" y="4913975"/>
              <a:ext cx="299475" cy="134050"/>
            </a:xfrm>
            <a:custGeom>
              <a:rect b="b" l="l" r="r" t="t"/>
              <a:pathLst>
                <a:path extrusionOk="0" h="5362" w="11979">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72"/>
            <p:cNvSpPr/>
            <p:nvPr/>
          </p:nvSpPr>
          <p:spPr>
            <a:xfrm>
              <a:off x="5231950" y="3802100"/>
              <a:ext cx="1096200" cy="1127625"/>
            </a:xfrm>
            <a:custGeom>
              <a:rect b="b" l="l" r="r" t="t"/>
              <a:pathLst>
                <a:path extrusionOk="0" h="45105" w="43848">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72"/>
            <p:cNvSpPr/>
            <p:nvPr/>
          </p:nvSpPr>
          <p:spPr>
            <a:xfrm>
              <a:off x="5223650" y="3794700"/>
              <a:ext cx="1075850" cy="1142425"/>
            </a:xfrm>
            <a:custGeom>
              <a:rect b="b" l="l" r="r" t="t"/>
              <a:pathLst>
                <a:path extrusionOk="0" h="45697" w="43034">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72"/>
            <p:cNvSpPr/>
            <p:nvPr/>
          </p:nvSpPr>
          <p:spPr>
            <a:xfrm>
              <a:off x="5111800" y="4926000"/>
              <a:ext cx="308725" cy="134975"/>
            </a:xfrm>
            <a:custGeom>
              <a:rect b="b" l="l" r="r" t="t"/>
              <a:pathLst>
                <a:path extrusionOk="0" h="5399" w="12349">
                  <a:moveTo>
                    <a:pt x="9280" y="0"/>
                  </a:moveTo>
                  <a:lnTo>
                    <a:pt x="8837" y="259"/>
                  </a:lnTo>
                  <a:lnTo>
                    <a:pt x="1" y="5398"/>
                  </a:lnTo>
                  <a:lnTo>
                    <a:pt x="12349" y="5398"/>
                  </a:lnTo>
                  <a:lnTo>
                    <a:pt x="12016" y="148"/>
                  </a:lnTo>
                  <a:lnTo>
                    <a:pt x="92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72"/>
            <p:cNvSpPr/>
            <p:nvPr/>
          </p:nvSpPr>
          <p:spPr>
            <a:xfrm>
              <a:off x="5103475" y="4918600"/>
              <a:ext cx="324450" cy="150675"/>
            </a:xfrm>
            <a:custGeom>
              <a:rect b="b" l="l" r="r" t="t"/>
              <a:pathLst>
                <a:path extrusionOk="0" h="6027" w="12978">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72"/>
            <p:cNvSpPr/>
            <p:nvPr/>
          </p:nvSpPr>
          <p:spPr>
            <a:xfrm>
              <a:off x="5408500" y="3494300"/>
              <a:ext cx="201500" cy="90600"/>
            </a:xfrm>
            <a:custGeom>
              <a:rect b="b" l="l" r="r" t="t"/>
              <a:pathLst>
                <a:path extrusionOk="0" h="3624" w="806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72"/>
            <p:cNvSpPr/>
            <p:nvPr/>
          </p:nvSpPr>
          <p:spPr>
            <a:xfrm>
              <a:off x="5400175" y="3486925"/>
              <a:ext cx="218150" cy="105775"/>
            </a:xfrm>
            <a:custGeom>
              <a:rect b="b" l="l" r="r" t="t"/>
              <a:pathLst>
                <a:path extrusionOk="0" h="4231" w="8726">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72"/>
            <p:cNvSpPr/>
            <p:nvPr/>
          </p:nvSpPr>
          <p:spPr>
            <a:xfrm>
              <a:off x="5410350" y="3530350"/>
              <a:ext cx="171000" cy="49025"/>
            </a:xfrm>
            <a:custGeom>
              <a:rect b="b" l="l" r="r" t="t"/>
              <a:pathLst>
                <a:path extrusionOk="0" h="1961" w="684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72"/>
            <p:cNvSpPr/>
            <p:nvPr/>
          </p:nvSpPr>
          <p:spPr>
            <a:xfrm>
              <a:off x="5412200" y="3522950"/>
              <a:ext cx="177475" cy="64725"/>
            </a:xfrm>
            <a:custGeom>
              <a:rect b="b" l="l" r="r" t="t"/>
              <a:pathLst>
                <a:path extrusionOk="0" h="2589" w="7099">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72"/>
            <p:cNvSpPr/>
            <p:nvPr/>
          </p:nvSpPr>
          <p:spPr>
            <a:xfrm>
              <a:off x="5597050" y="3530350"/>
              <a:ext cx="448275" cy="196900"/>
            </a:xfrm>
            <a:custGeom>
              <a:rect b="b" l="l" r="r" t="t"/>
              <a:pathLst>
                <a:path extrusionOk="0" h="7876" w="17931">
                  <a:moveTo>
                    <a:pt x="518" y="1"/>
                  </a:moveTo>
                  <a:lnTo>
                    <a:pt x="0" y="2182"/>
                  </a:lnTo>
                  <a:lnTo>
                    <a:pt x="17487" y="7875"/>
                  </a:lnTo>
                  <a:lnTo>
                    <a:pt x="17931" y="2810"/>
                  </a:lnTo>
                  <a:lnTo>
                    <a:pt x="5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72"/>
            <p:cNvSpPr/>
            <p:nvPr/>
          </p:nvSpPr>
          <p:spPr>
            <a:xfrm>
              <a:off x="5588725" y="3522775"/>
              <a:ext cx="464000" cy="212250"/>
            </a:xfrm>
            <a:custGeom>
              <a:rect b="b" l="l" r="r" t="t"/>
              <a:pathLst>
                <a:path extrusionOk="0" h="8490" w="1856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72"/>
            <p:cNvSpPr/>
            <p:nvPr/>
          </p:nvSpPr>
          <p:spPr>
            <a:xfrm>
              <a:off x="5831800" y="3033350"/>
              <a:ext cx="475100" cy="853075"/>
            </a:xfrm>
            <a:custGeom>
              <a:rect b="b" l="l" r="r" t="t"/>
              <a:pathLst>
                <a:path extrusionOk="0" h="34123" w="19004">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72"/>
            <p:cNvSpPr/>
            <p:nvPr/>
          </p:nvSpPr>
          <p:spPr>
            <a:xfrm>
              <a:off x="5847525" y="3025700"/>
              <a:ext cx="462150" cy="867925"/>
            </a:xfrm>
            <a:custGeom>
              <a:rect b="b" l="l" r="r" t="t"/>
              <a:pathLst>
                <a:path extrusionOk="0" h="34717" w="18486">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72"/>
            <p:cNvSpPr/>
            <p:nvPr/>
          </p:nvSpPr>
          <p:spPr>
            <a:xfrm>
              <a:off x="5828100" y="2996750"/>
              <a:ext cx="275450" cy="262825"/>
            </a:xfrm>
            <a:custGeom>
              <a:rect b="b" l="l" r="r" t="t"/>
              <a:pathLst>
                <a:path extrusionOk="0" h="10513" w="11018">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72"/>
            <p:cNvSpPr/>
            <p:nvPr/>
          </p:nvSpPr>
          <p:spPr>
            <a:xfrm>
              <a:off x="5820725" y="2989650"/>
              <a:ext cx="291150" cy="277325"/>
            </a:xfrm>
            <a:custGeom>
              <a:rect b="b" l="l" r="r" t="t"/>
              <a:pathLst>
                <a:path extrusionOk="0" h="11093" w="11646">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72"/>
            <p:cNvSpPr/>
            <p:nvPr/>
          </p:nvSpPr>
          <p:spPr>
            <a:xfrm>
              <a:off x="5256900" y="3187450"/>
              <a:ext cx="816150" cy="609925"/>
            </a:xfrm>
            <a:custGeom>
              <a:rect b="b" l="l" r="r" t="t"/>
              <a:pathLst>
                <a:path extrusionOk="0" h="24397" w="32646">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72"/>
            <p:cNvSpPr/>
            <p:nvPr/>
          </p:nvSpPr>
          <p:spPr>
            <a:xfrm>
              <a:off x="5248600" y="3179325"/>
              <a:ext cx="832775" cy="625550"/>
            </a:xfrm>
            <a:custGeom>
              <a:rect b="b" l="l" r="r" t="t"/>
              <a:pathLst>
                <a:path extrusionOk="0" h="25022" w="33311">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72"/>
            <p:cNvSpPr/>
            <p:nvPr/>
          </p:nvSpPr>
          <p:spPr>
            <a:xfrm>
              <a:off x="5945500" y="3431225"/>
              <a:ext cx="158050" cy="58725"/>
            </a:xfrm>
            <a:custGeom>
              <a:rect b="b" l="l" r="r" t="t"/>
              <a:pathLst>
                <a:path extrusionOk="0" h="2349" w="6322">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72"/>
            <p:cNvSpPr/>
            <p:nvPr/>
          </p:nvSpPr>
          <p:spPr>
            <a:xfrm>
              <a:off x="5066625" y="3521850"/>
              <a:ext cx="194000" cy="95400"/>
            </a:xfrm>
            <a:custGeom>
              <a:rect b="b" l="l" r="r" t="t"/>
              <a:pathLst>
                <a:path extrusionOk="0" h="3816" w="776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72"/>
            <p:cNvSpPr/>
            <p:nvPr/>
          </p:nvSpPr>
          <p:spPr>
            <a:xfrm>
              <a:off x="5061900" y="3513725"/>
              <a:ext cx="206125" cy="110925"/>
            </a:xfrm>
            <a:custGeom>
              <a:rect b="b" l="l" r="r" t="t"/>
              <a:pathLst>
                <a:path extrusionOk="0" h="4437" w="8245">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72"/>
            <p:cNvSpPr/>
            <p:nvPr/>
          </p:nvSpPr>
          <p:spPr>
            <a:xfrm>
              <a:off x="5958425" y="4206925"/>
              <a:ext cx="147900" cy="871025"/>
            </a:xfrm>
            <a:custGeom>
              <a:rect b="b" l="l" r="r" t="t"/>
              <a:pathLst>
                <a:path extrusionOk="0" h="34841" w="5916">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72"/>
            <p:cNvSpPr/>
            <p:nvPr/>
          </p:nvSpPr>
          <p:spPr>
            <a:xfrm>
              <a:off x="5951950" y="4199525"/>
              <a:ext cx="162700" cy="886400"/>
            </a:xfrm>
            <a:custGeom>
              <a:rect b="b" l="l" r="r" t="t"/>
              <a:pathLst>
                <a:path extrusionOk="0" h="35456" w="6508">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72"/>
            <p:cNvSpPr/>
            <p:nvPr/>
          </p:nvSpPr>
          <p:spPr>
            <a:xfrm>
              <a:off x="6388200" y="4228175"/>
              <a:ext cx="260675" cy="847075"/>
            </a:xfrm>
            <a:custGeom>
              <a:rect b="b" l="l" r="r" t="t"/>
              <a:pathLst>
                <a:path extrusionOk="0" h="33883" w="10427">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72"/>
            <p:cNvSpPr/>
            <p:nvPr/>
          </p:nvSpPr>
          <p:spPr>
            <a:xfrm>
              <a:off x="6379900" y="4220175"/>
              <a:ext cx="274525" cy="862975"/>
            </a:xfrm>
            <a:custGeom>
              <a:rect b="b" l="l" r="r" t="t"/>
              <a:pathLst>
                <a:path extrusionOk="0" h="34519" w="10981">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72"/>
            <p:cNvSpPr/>
            <p:nvPr/>
          </p:nvSpPr>
          <p:spPr>
            <a:xfrm>
              <a:off x="6024975" y="4218000"/>
              <a:ext cx="189500" cy="859700"/>
            </a:xfrm>
            <a:custGeom>
              <a:rect b="b" l="l" r="r" t="t"/>
              <a:pathLst>
                <a:path extrusionOk="0" h="34388" w="758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72"/>
            <p:cNvSpPr/>
            <p:nvPr/>
          </p:nvSpPr>
          <p:spPr>
            <a:xfrm>
              <a:off x="6016650" y="4210000"/>
              <a:ext cx="205225" cy="875925"/>
            </a:xfrm>
            <a:custGeom>
              <a:rect b="b" l="l" r="r" t="t"/>
              <a:pathLst>
                <a:path extrusionOk="0" h="35037" w="8209">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72"/>
            <p:cNvSpPr/>
            <p:nvPr/>
          </p:nvSpPr>
          <p:spPr>
            <a:xfrm>
              <a:off x="5491675"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72"/>
            <p:cNvSpPr/>
            <p:nvPr/>
          </p:nvSpPr>
          <p:spPr>
            <a:xfrm>
              <a:off x="5484275"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72"/>
            <p:cNvSpPr/>
            <p:nvPr/>
          </p:nvSpPr>
          <p:spPr>
            <a:xfrm>
              <a:off x="5447300" y="3236425"/>
              <a:ext cx="1197875" cy="1049075"/>
            </a:xfrm>
            <a:custGeom>
              <a:rect b="b" l="l" r="r" t="t"/>
              <a:pathLst>
                <a:path extrusionOk="0" h="41963" w="47915">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72"/>
            <p:cNvSpPr/>
            <p:nvPr/>
          </p:nvSpPr>
          <p:spPr>
            <a:xfrm>
              <a:off x="5451925" y="3229050"/>
              <a:ext cx="1193250" cy="1063850"/>
            </a:xfrm>
            <a:custGeom>
              <a:rect b="b" l="l" r="r" t="t"/>
              <a:pathLst>
                <a:path extrusionOk="0" h="42554" w="4773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72"/>
            <p:cNvSpPr/>
            <p:nvPr/>
          </p:nvSpPr>
          <p:spPr>
            <a:xfrm>
              <a:off x="5447300" y="3236425"/>
              <a:ext cx="824475" cy="1049075"/>
            </a:xfrm>
            <a:custGeom>
              <a:rect b="b" l="l" r="r" t="t"/>
              <a:pathLst>
                <a:path extrusionOk="0" h="41963" w="32979">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72"/>
            <p:cNvSpPr/>
            <p:nvPr/>
          </p:nvSpPr>
          <p:spPr>
            <a:xfrm>
              <a:off x="5451925" y="3229050"/>
              <a:ext cx="819850" cy="1063850"/>
            </a:xfrm>
            <a:custGeom>
              <a:rect b="b" l="l" r="r" t="t"/>
              <a:pathLst>
                <a:path extrusionOk="0" h="42554" w="32794">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72"/>
            <p:cNvSpPr/>
            <p:nvPr/>
          </p:nvSpPr>
          <p:spPr>
            <a:xfrm>
              <a:off x="1921250" y="3013700"/>
              <a:ext cx="161750" cy="177475"/>
            </a:xfrm>
            <a:custGeom>
              <a:rect b="b" l="l" r="r" t="t"/>
              <a:pathLst>
                <a:path extrusionOk="0" h="7099" w="6470">
                  <a:moveTo>
                    <a:pt x="4880" y="0"/>
                  </a:moveTo>
                  <a:lnTo>
                    <a:pt x="0" y="4510"/>
                  </a:lnTo>
                  <a:lnTo>
                    <a:pt x="2921" y="7098"/>
                  </a:lnTo>
                  <a:lnTo>
                    <a:pt x="6470" y="4510"/>
                  </a:lnTo>
                  <a:lnTo>
                    <a:pt x="4880" y="0"/>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72"/>
            <p:cNvSpPr/>
            <p:nvPr/>
          </p:nvSpPr>
          <p:spPr>
            <a:xfrm>
              <a:off x="1913850" y="3005375"/>
              <a:ext cx="178400" cy="193650"/>
            </a:xfrm>
            <a:custGeom>
              <a:rect b="b" l="l" r="r" t="t"/>
              <a:pathLst>
                <a:path extrusionOk="0" h="7746" w="7136">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72"/>
            <p:cNvSpPr/>
            <p:nvPr/>
          </p:nvSpPr>
          <p:spPr>
            <a:xfrm>
              <a:off x="2021050" y="3965400"/>
              <a:ext cx="612825" cy="1046575"/>
            </a:xfrm>
            <a:custGeom>
              <a:rect b="b" l="l" r="r" t="t"/>
              <a:pathLst>
                <a:path extrusionOk="0" h="41863" w="24513">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72"/>
            <p:cNvSpPr/>
            <p:nvPr/>
          </p:nvSpPr>
          <p:spPr>
            <a:xfrm>
              <a:off x="2036775" y="3957375"/>
              <a:ext cx="586925" cy="1062000"/>
            </a:xfrm>
            <a:custGeom>
              <a:rect b="b" l="l" r="r" t="t"/>
              <a:pathLst>
                <a:path extrusionOk="0" h="42480" w="23477">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72"/>
            <p:cNvSpPr/>
            <p:nvPr/>
          </p:nvSpPr>
          <p:spPr>
            <a:xfrm>
              <a:off x="2073750" y="4916750"/>
              <a:ext cx="287200" cy="118325"/>
            </a:xfrm>
            <a:custGeom>
              <a:rect b="b" l="l" r="r" t="t"/>
              <a:pathLst>
                <a:path extrusionOk="0" h="4733" w="11488">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72"/>
            <p:cNvSpPr/>
            <p:nvPr/>
          </p:nvSpPr>
          <p:spPr>
            <a:xfrm>
              <a:off x="2079300" y="4909350"/>
              <a:ext cx="287450" cy="134050"/>
            </a:xfrm>
            <a:custGeom>
              <a:rect b="b" l="l" r="r" t="t"/>
              <a:pathLst>
                <a:path extrusionOk="0" h="5362" w="11498">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72"/>
            <p:cNvSpPr/>
            <p:nvPr/>
          </p:nvSpPr>
          <p:spPr>
            <a:xfrm>
              <a:off x="2208675" y="4889025"/>
              <a:ext cx="101700" cy="88750"/>
            </a:xfrm>
            <a:custGeom>
              <a:rect b="b" l="l" r="r" t="t"/>
              <a:pathLst>
                <a:path extrusionOk="0" h="3550" w="4068">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72"/>
            <p:cNvSpPr/>
            <p:nvPr/>
          </p:nvSpPr>
          <p:spPr>
            <a:xfrm>
              <a:off x="2201300" y="4881625"/>
              <a:ext cx="117400" cy="103925"/>
            </a:xfrm>
            <a:custGeom>
              <a:rect b="b" l="l" r="r" t="t"/>
              <a:pathLst>
                <a:path extrusionOk="0" h="4157" w="4696">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72"/>
            <p:cNvSpPr/>
            <p:nvPr/>
          </p:nvSpPr>
          <p:spPr>
            <a:xfrm>
              <a:off x="2129500" y="3838700"/>
              <a:ext cx="832475" cy="1182875"/>
            </a:xfrm>
            <a:custGeom>
              <a:rect b="b" l="l" r="r" t="t"/>
              <a:pathLst>
                <a:path extrusionOk="0" h="47315" w="33299">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72"/>
            <p:cNvSpPr/>
            <p:nvPr/>
          </p:nvSpPr>
          <p:spPr>
            <a:xfrm>
              <a:off x="2149525" y="3831675"/>
              <a:ext cx="811550" cy="1197875"/>
            </a:xfrm>
            <a:custGeom>
              <a:rect b="b" l="l" r="r" t="t"/>
              <a:pathLst>
                <a:path extrusionOk="0" h="47915" w="32462">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72"/>
            <p:cNvSpPr/>
            <p:nvPr/>
          </p:nvSpPr>
          <p:spPr>
            <a:xfrm>
              <a:off x="2676375" y="4926925"/>
              <a:ext cx="287175" cy="118325"/>
            </a:xfrm>
            <a:custGeom>
              <a:rect b="b" l="l" r="r" t="t"/>
              <a:pathLst>
                <a:path extrusionOk="0" h="4733" w="11487">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72"/>
            <p:cNvSpPr/>
            <p:nvPr/>
          </p:nvSpPr>
          <p:spPr>
            <a:xfrm>
              <a:off x="2681900" y="4919525"/>
              <a:ext cx="287475" cy="133125"/>
            </a:xfrm>
            <a:custGeom>
              <a:rect b="b" l="l" r="r" t="t"/>
              <a:pathLst>
                <a:path extrusionOk="0" h="5325" w="11499">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72"/>
            <p:cNvSpPr/>
            <p:nvPr/>
          </p:nvSpPr>
          <p:spPr>
            <a:xfrm>
              <a:off x="2816850" y="4909350"/>
              <a:ext cx="98000" cy="95225"/>
            </a:xfrm>
            <a:custGeom>
              <a:rect b="b" l="l" r="r" t="t"/>
              <a:pathLst>
                <a:path extrusionOk="0" h="3809" w="392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72"/>
            <p:cNvSpPr/>
            <p:nvPr/>
          </p:nvSpPr>
          <p:spPr>
            <a:xfrm>
              <a:off x="2809450" y="4901600"/>
              <a:ext cx="113725" cy="111000"/>
            </a:xfrm>
            <a:custGeom>
              <a:rect b="b" l="l" r="r" t="t"/>
              <a:pathLst>
                <a:path extrusionOk="0" h="4440" w="4549">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72"/>
            <p:cNvSpPr/>
            <p:nvPr/>
          </p:nvSpPr>
          <p:spPr>
            <a:xfrm>
              <a:off x="1840825" y="3478600"/>
              <a:ext cx="636850" cy="232925"/>
            </a:xfrm>
            <a:custGeom>
              <a:rect b="b" l="l" r="r" t="t"/>
              <a:pathLst>
                <a:path extrusionOk="0" h="9317" w="25474">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72"/>
            <p:cNvSpPr/>
            <p:nvPr/>
          </p:nvSpPr>
          <p:spPr>
            <a:xfrm>
              <a:off x="1832500" y="3471200"/>
              <a:ext cx="652575" cy="248325"/>
            </a:xfrm>
            <a:custGeom>
              <a:rect b="b" l="l" r="r" t="t"/>
              <a:pathLst>
                <a:path extrusionOk="0" h="9933" w="26103">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72"/>
            <p:cNvSpPr/>
            <p:nvPr/>
          </p:nvSpPr>
          <p:spPr>
            <a:xfrm>
              <a:off x="2303875" y="3514650"/>
              <a:ext cx="171025" cy="49925"/>
            </a:xfrm>
            <a:custGeom>
              <a:rect b="b" l="l" r="r" t="t"/>
              <a:pathLst>
                <a:path extrusionOk="0" h="1997" w="6841">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72"/>
            <p:cNvSpPr/>
            <p:nvPr/>
          </p:nvSpPr>
          <p:spPr>
            <a:xfrm>
              <a:off x="2296500" y="3507250"/>
              <a:ext cx="177475" cy="64725"/>
            </a:xfrm>
            <a:custGeom>
              <a:rect b="b" l="l" r="r" t="t"/>
              <a:pathLst>
                <a:path extrusionOk="0" h="2589" w="7099">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72"/>
            <p:cNvSpPr/>
            <p:nvPr/>
          </p:nvSpPr>
          <p:spPr>
            <a:xfrm>
              <a:off x="1536750" y="3107250"/>
              <a:ext cx="905800" cy="1073350"/>
            </a:xfrm>
            <a:custGeom>
              <a:rect b="b" l="l" r="r" t="t"/>
              <a:pathLst>
                <a:path extrusionOk="0" h="42934" w="36232">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72"/>
            <p:cNvSpPr/>
            <p:nvPr/>
          </p:nvSpPr>
          <p:spPr>
            <a:xfrm>
              <a:off x="1535825" y="3099650"/>
              <a:ext cx="904875" cy="1088800"/>
            </a:xfrm>
            <a:custGeom>
              <a:rect b="b" l="l" r="r" t="t"/>
              <a:pathLst>
                <a:path extrusionOk="0" h="43552" w="36195">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72"/>
            <p:cNvSpPr/>
            <p:nvPr/>
          </p:nvSpPr>
          <p:spPr>
            <a:xfrm>
              <a:off x="2022900" y="2863875"/>
              <a:ext cx="279150" cy="311575"/>
            </a:xfrm>
            <a:custGeom>
              <a:rect b="b" l="l" r="r" t="t"/>
              <a:pathLst>
                <a:path extrusionOk="0" h="12463" w="11166">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72"/>
            <p:cNvSpPr/>
            <p:nvPr/>
          </p:nvSpPr>
          <p:spPr>
            <a:xfrm>
              <a:off x="2014600" y="2855650"/>
              <a:ext cx="294850" cy="327200"/>
            </a:xfrm>
            <a:custGeom>
              <a:rect b="b" l="l" r="r" t="t"/>
              <a:pathLst>
                <a:path extrusionOk="0" h="13088" w="11794">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72"/>
            <p:cNvSpPr/>
            <p:nvPr/>
          </p:nvSpPr>
          <p:spPr>
            <a:xfrm>
              <a:off x="1440650" y="2636575"/>
              <a:ext cx="1007450" cy="899975"/>
            </a:xfrm>
            <a:custGeom>
              <a:rect b="b" l="l" r="r" t="t"/>
              <a:pathLst>
                <a:path extrusionOk="0" h="35999" w="40298">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72"/>
            <p:cNvSpPr/>
            <p:nvPr/>
          </p:nvSpPr>
          <p:spPr>
            <a:xfrm>
              <a:off x="1452650" y="2629200"/>
              <a:ext cx="995450" cy="915050"/>
            </a:xfrm>
            <a:custGeom>
              <a:rect b="b" l="l" r="r" t="t"/>
              <a:pathLst>
                <a:path extrusionOk="0" h="36602" w="39818">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72"/>
            <p:cNvSpPr/>
            <p:nvPr/>
          </p:nvSpPr>
          <p:spPr>
            <a:xfrm>
              <a:off x="1917550" y="3189350"/>
              <a:ext cx="738725" cy="637725"/>
            </a:xfrm>
            <a:custGeom>
              <a:rect b="b" l="l" r="r" t="t"/>
              <a:pathLst>
                <a:path extrusionOk="0" h="25509" w="29549">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72"/>
            <p:cNvSpPr/>
            <p:nvPr/>
          </p:nvSpPr>
          <p:spPr>
            <a:xfrm>
              <a:off x="1908300" y="3181900"/>
              <a:ext cx="755150" cy="653500"/>
            </a:xfrm>
            <a:custGeom>
              <a:rect b="b" l="l" r="r" t="t"/>
              <a:pathLst>
                <a:path extrusionOk="0" h="26140" w="30206">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72"/>
            <p:cNvSpPr/>
            <p:nvPr/>
          </p:nvSpPr>
          <p:spPr>
            <a:xfrm>
              <a:off x="2058950" y="3511875"/>
              <a:ext cx="597325" cy="315200"/>
            </a:xfrm>
            <a:custGeom>
              <a:rect b="b" l="l" r="r" t="t"/>
              <a:pathLst>
                <a:path extrusionOk="0" h="12608" w="23893">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72"/>
            <p:cNvSpPr/>
            <p:nvPr/>
          </p:nvSpPr>
          <p:spPr>
            <a:xfrm>
              <a:off x="2050625" y="3503550"/>
              <a:ext cx="612825" cy="331850"/>
            </a:xfrm>
            <a:custGeom>
              <a:rect b="b" l="l" r="r" t="t"/>
              <a:pathLst>
                <a:path extrusionOk="0" h="13274" w="24513">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72"/>
            <p:cNvSpPr/>
            <p:nvPr/>
          </p:nvSpPr>
          <p:spPr>
            <a:xfrm>
              <a:off x="1660600" y="4206925"/>
              <a:ext cx="147900" cy="871025"/>
            </a:xfrm>
            <a:custGeom>
              <a:rect b="b" l="l" r="r" t="t"/>
              <a:pathLst>
                <a:path extrusionOk="0" h="34841" w="5916">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72"/>
            <p:cNvSpPr/>
            <p:nvPr/>
          </p:nvSpPr>
          <p:spPr>
            <a:xfrm>
              <a:off x="1652275" y="4199525"/>
              <a:ext cx="162700" cy="886400"/>
            </a:xfrm>
            <a:custGeom>
              <a:rect b="b" l="l" r="r" t="t"/>
              <a:pathLst>
                <a:path extrusionOk="0" h="35456" w="6508">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72"/>
            <p:cNvSpPr/>
            <p:nvPr/>
          </p:nvSpPr>
          <p:spPr>
            <a:xfrm>
              <a:off x="1118050" y="4228175"/>
              <a:ext cx="260675" cy="847075"/>
            </a:xfrm>
            <a:custGeom>
              <a:rect b="b" l="l" r="r" t="t"/>
              <a:pathLst>
                <a:path extrusionOk="0" h="33883" w="10427">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72"/>
            <p:cNvSpPr/>
            <p:nvPr/>
          </p:nvSpPr>
          <p:spPr>
            <a:xfrm>
              <a:off x="1112500" y="4220175"/>
              <a:ext cx="274550" cy="862975"/>
            </a:xfrm>
            <a:custGeom>
              <a:rect b="b" l="l" r="r" t="t"/>
              <a:pathLst>
                <a:path extrusionOk="0" h="34519" w="10982">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72"/>
            <p:cNvSpPr/>
            <p:nvPr/>
          </p:nvSpPr>
          <p:spPr>
            <a:xfrm>
              <a:off x="1551525" y="4218000"/>
              <a:ext cx="190425" cy="859700"/>
            </a:xfrm>
            <a:custGeom>
              <a:rect b="b" l="l" r="r" t="t"/>
              <a:pathLst>
                <a:path extrusionOk="0" h="34388" w="7617">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72"/>
            <p:cNvSpPr/>
            <p:nvPr/>
          </p:nvSpPr>
          <p:spPr>
            <a:xfrm>
              <a:off x="1545075" y="4210000"/>
              <a:ext cx="205200" cy="875925"/>
            </a:xfrm>
            <a:custGeom>
              <a:rect b="b" l="l" r="r" t="t"/>
              <a:pathLst>
                <a:path extrusionOk="0" h="35037" w="8208">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72"/>
            <p:cNvSpPr/>
            <p:nvPr/>
          </p:nvSpPr>
          <p:spPr>
            <a:xfrm>
              <a:off x="2127350" y="4206925"/>
              <a:ext cx="147900" cy="871025"/>
            </a:xfrm>
            <a:custGeom>
              <a:rect b="b" l="l" r="r" t="t"/>
              <a:pathLst>
                <a:path extrusionOk="0" h="34841" w="5916">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72"/>
            <p:cNvSpPr/>
            <p:nvPr/>
          </p:nvSpPr>
          <p:spPr>
            <a:xfrm>
              <a:off x="2119025" y="4199525"/>
              <a:ext cx="162700" cy="886400"/>
            </a:xfrm>
            <a:custGeom>
              <a:rect b="b" l="l" r="r" t="t"/>
              <a:pathLst>
                <a:path extrusionOk="0" h="35456" w="6508">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72"/>
            <p:cNvSpPr/>
            <p:nvPr/>
          </p:nvSpPr>
          <p:spPr>
            <a:xfrm>
              <a:off x="1121750" y="3236425"/>
              <a:ext cx="1197875" cy="1049075"/>
            </a:xfrm>
            <a:custGeom>
              <a:rect b="b" l="l" r="r" t="t"/>
              <a:pathLst>
                <a:path extrusionOk="0" h="41963" w="47915">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72"/>
            <p:cNvSpPr/>
            <p:nvPr/>
          </p:nvSpPr>
          <p:spPr>
            <a:xfrm>
              <a:off x="1121750" y="3229050"/>
              <a:ext cx="1192325" cy="1063850"/>
            </a:xfrm>
            <a:custGeom>
              <a:rect b="b" l="l" r="r" t="t"/>
              <a:pathLst>
                <a:path extrusionOk="0" h="42554" w="47693">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72"/>
            <p:cNvSpPr/>
            <p:nvPr/>
          </p:nvSpPr>
          <p:spPr>
            <a:xfrm>
              <a:off x="1495150" y="3236425"/>
              <a:ext cx="824475" cy="1049075"/>
            </a:xfrm>
            <a:custGeom>
              <a:rect b="b" l="l" r="r" t="t"/>
              <a:pathLst>
                <a:path extrusionOk="0" h="41963" w="32979">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72"/>
            <p:cNvSpPr/>
            <p:nvPr/>
          </p:nvSpPr>
          <p:spPr>
            <a:xfrm>
              <a:off x="1495150" y="3229050"/>
              <a:ext cx="818925" cy="1063850"/>
            </a:xfrm>
            <a:custGeom>
              <a:rect b="b" l="l" r="r" t="t"/>
              <a:pathLst>
                <a:path extrusionOk="0" h="42554" w="32757">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8" name="Google Shape;2998;p7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Wyzwania TDD</a:t>
            </a:r>
            <a:endParaRPr/>
          </a:p>
        </p:txBody>
      </p:sp>
      <p:sp>
        <p:nvSpPr>
          <p:cNvPr id="2999" name="Google Shape;2999;p72"/>
          <p:cNvSpPr txBox="1"/>
          <p:nvPr>
            <p:ph idx="2" type="subTitle"/>
          </p:nvPr>
        </p:nvSpPr>
        <p:spPr>
          <a:xfrm>
            <a:off x="3368730" y="1277913"/>
            <a:ext cx="24066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Wyzwania techniczne</a:t>
            </a:r>
            <a:endParaRPr/>
          </a:p>
          <a:p>
            <a:pPr indent="0" lvl="0" marL="0" rtl="0" algn="ctr">
              <a:spcBef>
                <a:spcPts val="0"/>
              </a:spcBef>
              <a:spcAft>
                <a:spcPts val="0"/>
              </a:spcAft>
              <a:buNone/>
            </a:pPr>
            <a:r>
              <a:t/>
            </a:r>
            <a:endParaRPr/>
          </a:p>
        </p:txBody>
      </p:sp>
      <p:sp>
        <p:nvSpPr>
          <p:cNvPr id="3000" name="Google Shape;3000;p72"/>
          <p:cNvSpPr txBox="1"/>
          <p:nvPr>
            <p:ph idx="1" type="subTitle"/>
          </p:nvPr>
        </p:nvSpPr>
        <p:spPr>
          <a:xfrm>
            <a:off x="6563227" y="1738948"/>
            <a:ext cx="22356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Wyzwania związane z akceptacją</a:t>
            </a:r>
            <a:endParaRPr/>
          </a:p>
        </p:txBody>
      </p:sp>
      <p:sp>
        <p:nvSpPr>
          <p:cNvPr id="3001" name="Google Shape;3001;p72"/>
          <p:cNvSpPr txBox="1"/>
          <p:nvPr>
            <p:ph idx="3" type="subTitle"/>
          </p:nvPr>
        </p:nvSpPr>
        <p:spPr>
          <a:xfrm>
            <a:off x="564375" y="1819650"/>
            <a:ext cx="2163600" cy="35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Wyzwania Procesowe</a:t>
            </a:r>
            <a:endParaRPr/>
          </a:p>
        </p:txBody>
      </p:sp>
      <p:sp>
        <p:nvSpPr>
          <p:cNvPr id="3002" name="Google Shape;3002;p72"/>
          <p:cNvSpPr txBox="1"/>
          <p:nvPr>
            <p:ph idx="4" type="subTitle"/>
          </p:nvPr>
        </p:nvSpPr>
        <p:spPr>
          <a:xfrm>
            <a:off x="6158529" y="2266225"/>
            <a:ext cx="3045000" cy="87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Font typeface="Barlow Semi Condensed"/>
              <a:buChar char="●"/>
            </a:pPr>
            <a:r>
              <a:rPr lang="en"/>
              <a:t>Początkowe trudności</a:t>
            </a:r>
            <a:endParaRPr>
              <a:latin typeface="Barlow Semi Condensed"/>
              <a:ea typeface="Barlow Semi Condensed"/>
              <a:cs typeface="Barlow Semi Condensed"/>
              <a:sym typeface="Barlow Semi Condensed"/>
            </a:endParaRPr>
          </a:p>
        </p:txBody>
      </p:sp>
      <p:sp>
        <p:nvSpPr>
          <p:cNvPr id="3003" name="Google Shape;3003;p72"/>
          <p:cNvSpPr txBox="1"/>
          <p:nvPr>
            <p:ph idx="5" type="subTitle"/>
          </p:nvPr>
        </p:nvSpPr>
        <p:spPr>
          <a:xfrm>
            <a:off x="2727973" y="1459975"/>
            <a:ext cx="3489900" cy="87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Font typeface="Barlow Semi Condensed Medium"/>
              <a:buChar char="●"/>
            </a:pPr>
            <a:r>
              <a:rPr lang="en">
                <a:latin typeface="Barlow Semi Condensed Medium"/>
                <a:ea typeface="Barlow Semi Condensed Medium"/>
                <a:cs typeface="Barlow Semi Condensed Medium"/>
                <a:sym typeface="Barlow Semi Condensed Medium"/>
              </a:rPr>
              <a:t>Integracja z istniejącym kodem</a:t>
            </a:r>
            <a:endParaRPr>
              <a:latin typeface="Barlow Semi Condensed Medium"/>
              <a:ea typeface="Barlow Semi Condensed Medium"/>
              <a:cs typeface="Barlow Semi Condensed Medium"/>
              <a:sym typeface="Barlow Semi Condensed Medium"/>
            </a:endParaRPr>
          </a:p>
          <a:p>
            <a:pPr indent="-317500" lvl="0" marL="457200" rtl="0" algn="ctr">
              <a:spcBef>
                <a:spcPts val="0"/>
              </a:spcBef>
              <a:spcAft>
                <a:spcPts val="0"/>
              </a:spcAft>
              <a:buSzPts val="1400"/>
              <a:buFont typeface="Barlow Semi Condensed Medium"/>
              <a:buChar char="●"/>
            </a:pPr>
            <a:r>
              <a:rPr lang="en">
                <a:latin typeface="Barlow Semi Condensed Medium"/>
                <a:ea typeface="Barlow Semi Condensed Medium"/>
                <a:cs typeface="Barlow Semi Condensed Medium"/>
                <a:sym typeface="Barlow Semi Condensed Medium"/>
              </a:rPr>
              <a:t>Skomplikowane części systemu</a:t>
            </a:r>
            <a:endParaRPr>
              <a:latin typeface="Barlow Semi Condensed Medium"/>
              <a:ea typeface="Barlow Semi Condensed Medium"/>
              <a:cs typeface="Barlow Semi Condensed Medium"/>
              <a:sym typeface="Barlow Semi Condensed Medium"/>
            </a:endParaRPr>
          </a:p>
        </p:txBody>
      </p:sp>
      <p:sp>
        <p:nvSpPr>
          <p:cNvPr id="3004" name="Google Shape;3004;p72"/>
          <p:cNvSpPr txBox="1"/>
          <p:nvPr>
            <p:ph idx="6" type="subTitle"/>
          </p:nvPr>
        </p:nvSpPr>
        <p:spPr>
          <a:xfrm>
            <a:off x="375373" y="2076851"/>
            <a:ext cx="2541600" cy="100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Barlow Semi Condensed Medium"/>
              <a:buChar char="●"/>
            </a:pPr>
            <a:r>
              <a:rPr lang="en">
                <a:latin typeface="Barlow Semi Condensed Medium"/>
                <a:ea typeface="Barlow Semi Condensed Medium"/>
                <a:cs typeface="Barlow Semi Condensed Medium"/>
                <a:sym typeface="Barlow Semi Condensed Medium"/>
              </a:rPr>
              <a:t>Zmiana trybu pracy w zespole</a:t>
            </a:r>
            <a:endParaRPr>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SzPts val="1400"/>
              <a:buFont typeface="Barlow Semi Condensed Medium"/>
              <a:buChar char="●"/>
            </a:pPr>
            <a:r>
              <a:rPr lang="en">
                <a:latin typeface="Barlow Semi Condensed Medium"/>
                <a:ea typeface="Barlow Semi Condensed Medium"/>
                <a:cs typeface="Barlow Semi Condensed Medium"/>
                <a:sym typeface="Barlow Semi Condensed Medium"/>
              </a:rPr>
              <a:t>Początkowy nakład czasowy</a:t>
            </a:r>
            <a:endParaRPr>
              <a:latin typeface="Barlow Semi Condensed Medium"/>
              <a:ea typeface="Barlow Semi Condensed Medium"/>
              <a:cs typeface="Barlow Semi Condensed Medium"/>
              <a:sym typeface="Barlow Semi Condensed Medium"/>
            </a:endParaRPr>
          </a:p>
        </p:txBody>
      </p:sp>
      <p:grpSp>
        <p:nvGrpSpPr>
          <p:cNvPr id="3005" name="Google Shape;3005;p72"/>
          <p:cNvGrpSpPr/>
          <p:nvPr/>
        </p:nvGrpSpPr>
        <p:grpSpPr>
          <a:xfrm>
            <a:off x="2021644" y="1725712"/>
            <a:ext cx="175013" cy="27000"/>
            <a:chOff x="5662375" y="212375"/>
            <a:chExt cx="175013" cy="27000"/>
          </a:xfrm>
        </p:grpSpPr>
        <p:sp>
          <p:nvSpPr>
            <p:cNvPr id="3006" name="Google Shape;3006;p7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7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7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9" name="Google Shape;3009;p72"/>
          <p:cNvGrpSpPr/>
          <p:nvPr/>
        </p:nvGrpSpPr>
        <p:grpSpPr>
          <a:xfrm>
            <a:off x="4484519" y="1167573"/>
            <a:ext cx="175013" cy="27000"/>
            <a:chOff x="5662375" y="212375"/>
            <a:chExt cx="175013" cy="27000"/>
          </a:xfrm>
        </p:grpSpPr>
        <p:sp>
          <p:nvSpPr>
            <p:cNvPr id="3010" name="Google Shape;3010;p7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7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7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3" name="Google Shape;3013;p72"/>
          <p:cNvGrpSpPr/>
          <p:nvPr/>
        </p:nvGrpSpPr>
        <p:grpSpPr>
          <a:xfrm>
            <a:off x="6949194" y="1725699"/>
            <a:ext cx="175013" cy="27000"/>
            <a:chOff x="5662375" y="212375"/>
            <a:chExt cx="175013" cy="27000"/>
          </a:xfrm>
        </p:grpSpPr>
        <p:sp>
          <p:nvSpPr>
            <p:cNvPr id="3014" name="Google Shape;3014;p7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7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7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7" name="Google Shape;3017;p72"/>
          <p:cNvGrpSpPr/>
          <p:nvPr/>
        </p:nvGrpSpPr>
        <p:grpSpPr>
          <a:xfrm>
            <a:off x="5495189" y="2811226"/>
            <a:ext cx="203374" cy="179736"/>
            <a:chOff x="-3137650" y="2787000"/>
            <a:chExt cx="291450" cy="257575"/>
          </a:xfrm>
        </p:grpSpPr>
        <p:sp>
          <p:nvSpPr>
            <p:cNvPr id="3018" name="Google Shape;3018;p72"/>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72"/>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72"/>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72"/>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72"/>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72"/>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72"/>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72"/>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6" name="Google Shape;3026;p72"/>
          <p:cNvGrpSpPr/>
          <p:nvPr/>
        </p:nvGrpSpPr>
        <p:grpSpPr>
          <a:xfrm>
            <a:off x="3830965" y="2799136"/>
            <a:ext cx="203915" cy="203915"/>
            <a:chOff x="-6354300" y="2757075"/>
            <a:chExt cx="292225" cy="292225"/>
          </a:xfrm>
        </p:grpSpPr>
        <p:sp>
          <p:nvSpPr>
            <p:cNvPr id="3027" name="Google Shape;3027;p72"/>
            <p:cNvSpPr/>
            <p:nvPr/>
          </p:nvSpPr>
          <p:spPr>
            <a:xfrm>
              <a:off x="-6354300" y="2757075"/>
              <a:ext cx="292225" cy="292225"/>
            </a:xfrm>
            <a:custGeom>
              <a:rect b="b" l="l" r="r" t="t"/>
              <a:pathLst>
                <a:path extrusionOk="0" h="11689" w="11689">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72"/>
            <p:cNvSpPr/>
            <p:nvPr/>
          </p:nvSpPr>
          <p:spPr>
            <a:xfrm>
              <a:off x="-6268450" y="2790150"/>
              <a:ext cx="119750" cy="18125"/>
            </a:xfrm>
            <a:custGeom>
              <a:rect b="b" l="l" r="r" t="t"/>
              <a:pathLst>
                <a:path extrusionOk="0" h="725" w="479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72"/>
            <p:cNvSpPr/>
            <p:nvPr/>
          </p:nvSpPr>
          <p:spPr>
            <a:xfrm>
              <a:off x="-6268450" y="2825600"/>
              <a:ext cx="119750" cy="18125"/>
            </a:xfrm>
            <a:custGeom>
              <a:rect b="b" l="l" r="r" t="t"/>
              <a:pathLst>
                <a:path extrusionOk="0" h="725" w="479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72"/>
            <p:cNvSpPr/>
            <p:nvPr/>
          </p:nvSpPr>
          <p:spPr>
            <a:xfrm>
              <a:off x="-6268450" y="2860250"/>
              <a:ext cx="119750" cy="17350"/>
            </a:xfrm>
            <a:custGeom>
              <a:rect b="b" l="l" r="r" t="t"/>
              <a:pathLst>
                <a:path extrusionOk="0" h="694" w="479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1" name="Google Shape;3031;p72"/>
          <p:cNvGrpSpPr/>
          <p:nvPr/>
        </p:nvGrpSpPr>
        <p:grpSpPr>
          <a:xfrm>
            <a:off x="4917834" y="2603164"/>
            <a:ext cx="203374" cy="203915"/>
            <a:chOff x="-1700225" y="2768875"/>
            <a:chExt cx="291450" cy="292225"/>
          </a:xfrm>
        </p:grpSpPr>
        <p:sp>
          <p:nvSpPr>
            <p:cNvPr id="3032" name="Google Shape;3032;p72"/>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72"/>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72"/>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72"/>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72"/>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72"/>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1" name="Shape 3041"/>
        <p:cNvGrpSpPr/>
        <p:nvPr/>
      </p:nvGrpSpPr>
      <p:grpSpPr>
        <a:xfrm>
          <a:off x="0" y="0"/>
          <a:ext cx="0" cy="0"/>
          <a:chOff x="0" y="0"/>
          <a:chExt cx="0" cy="0"/>
        </a:xfrm>
      </p:grpSpPr>
      <p:sp>
        <p:nvSpPr>
          <p:cNvPr id="3042" name="Google Shape;3042;p73"/>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Korzyści</a:t>
            </a:r>
            <a:endParaRPr/>
          </a:p>
        </p:txBody>
      </p:sp>
      <p:grpSp>
        <p:nvGrpSpPr>
          <p:cNvPr id="3043" name="Google Shape;3043;p73"/>
          <p:cNvGrpSpPr/>
          <p:nvPr/>
        </p:nvGrpSpPr>
        <p:grpSpPr>
          <a:xfrm>
            <a:off x="4468523" y="1073502"/>
            <a:ext cx="4253274" cy="3501506"/>
            <a:chOff x="801025" y="358275"/>
            <a:chExt cx="6170425" cy="5079800"/>
          </a:xfrm>
        </p:grpSpPr>
        <p:sp>
          <p:nvSpPr>
            <p:cNvPr id="3044" name="Google Shape;3044;p73"/>
            <p:cNvSpPr/>
            <p:nvPr/>
          </p:nvSpPr>
          <p:spPr>
            <a:xfrm>
              <a:off x="801025" y="358275"/>
              <a:ext cx="6170425" cy="5079600"/>
            </a:xfrm>
            <a:custGeom>
              <a:rect b="b" l="l" r="r" t="t"/>
              <a:pathLst>
                <a:path extrusionOk="0" h="203184" w="246817">
                  <a:moveTo>
                    <a:pt x="170638" y="0"/>
                  </a:moveTo>
                  <a:cubicBezTo>
                    <a:pt x="142380" y="0"/>
                    <a:pt x="121472" y="21138"/>
                    <a:pt x="99526" y="32497"/>
                  </a:cubicBezTo>
                  <a:cubicBezTo>
                    <a:pt x="86882" y="39041"/>
                    <a:pt x="72463" y="36527"/>
                    <a:pt x="59043" y="39670"/>
                  </a:cubicBezTo>
                  <a:cubicBezTo>
                    <a:pt x="16157" y="49800"/>
                    <a:pt x="1" y="113241"/>
                    <a:pt x="17858" y="149325"/>
                  </a:cubicBezTo>
                  <a:cubicBezTo>
                    <a:pt x="33311" y="180565"/>
                    <a:pt x="60559" y="196795"/>
                    <a:pt x="102003" y="200529"/>
                  </a:cubicBezTo>
                  <a:cubicBezTo>
                    <a:pt x="116217" y="201822"/>
                    <a:pt x="128973" y="203183"/>
                    <a:pt x="141096" y="203183"/>
                  </a:cubicBezTo>
                  <a:cubicBezTo>
                    <a:pt x="164350" y="203183"/>
                    <a:pt x="185275" y="198173"/>
                    <a:pt x="209698" y="178051"/>
                  </a:cubicBezTo>
                  <a:cubicBezTo>
                    <a:pt x="246816" y="147439"/>
                    <a:pt x="244339" y="83739"/>
                    <a:pt x="227000" y="39374"/>
                  </a:cubicBezTo>
                  <a:cubicBezTo>
                    <a:pt x="227000" y="39374"/>
                    <a:pt x="212175" y="5657"/>
                    <a:pt x="179345" y="666"/>
                  </a:cubicBezTo>
                  <a:cubicBezTo>
                    <a:pt x="176364" y="212"/>
                    <a:pt x="173464" y="0"/>
                    <a:pt x="1706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73"/>
            <p:cNvSpPr/>
            <p:nvPr/>
          </p:nvSpPr>
          <p:spPr>
            <a:xfrm>
              <a:off x="1068150" y="358275"/>
              <a:ext cx="5711975" cy="5079800"/>
            </a:xfrm>
            <a:custGeom>
              <a:rect b="b" l="l" r="r" t="t"/>
              <a:pathLst>
                <a:path extrusionOk="0" h="203192" w="228479">
                  <a:moveTo>
                    <a:pt x="158345" y="49763"/>
                  </a:moveTo>
                  <a:lnTo>
                    <a:pt x="131689" y="81299"/>
                  </a:lnTo>
                  <a:lnTo>
                    <a:pt x="119230" y="96087"/>
                  </a:lnTo>
                  <a:cubicBezTo>
                    <a:pt x="120007" y="96937"/>
                    <a:pt x="120746" y="97899"/>
                    <a:pt x="121486" y="99008"/>
                  </a:cubicBezTo>
                  <a:lnTo>
                    <a:pt x="156386" y="57638"/>
                  </a:lnTo>
                  <a:cubicBezTo>
                    <a:pt x="156940" y="55641"/>
                    <a:pt x="157495" y="53793"/>
                    <a:pt x="157976" y="52166"/>
                  </a:cubicBezTo>
                  <a:lnTo>
                    <a:pt x="158013" y="51389"/>
                  </a:lnTo>
                  <a:lnTo>
                    <a:pt x="158013" y="51353"/>
                  </a:lnTo>
                  <a:cubicBezTo>
                    <a:pt x="158013" y="51353"/>
                    <a:pt x="158086" y="50761"/>
                    <a:pt x="158345" y="49763"/>
                  </a:cubicBezTo>
                  <a:close/>
                  <a:moveTo>
                    <a:pt x="159972" y="0"/>
                  </a:moveTo>
                  <a:cubicBezTo>
                    <a:pt x="148622" y="0"/>
                    <a:pt x="138455" y="3401"/>
                    <a:pt x="128917" y="8208"/>
                  </a:cubicBezTo>
                  <a:cubicBezTo>
                    <a:pt x="130359" y="8393"/>
                    <a:pt x="131763" y="8614"/>
                    <a:pt x="133131" y="8873"/>
                  </a:cubicBezTo>
                  <a:cubicBezTo>
                    <a:pt x="148437" y="11572"/>
                    <a:pt x="162856" y="18301"/>
                    <a:pt x="175906" y="28948"/>
                  </a:cubicBezTo>
                  <a:lnTo>
                    <a:pt x="171285" y="34420"/>
                  </a:lnTo>
                  <a:cubicBezTo>
                    <a:pt x="173023" y="33902"/>
                    <a:pt x="174760" y="33644"/>
                    <a:pt x="176461" y="33644"/>
                  </a:cubicBezTo>
                  <a:lnTo>
                    <a:pt x="176646" y="33644"/>
                  </a:lnTo>
                  <a:lnTo>
                    <a:pt x="178642" y="31277"/>
                  </a:lnTo>
                  <a:cubicBezTo>
                    <a:pt x="179862" y="32313"/>
                    <a:pt x="181045" y="33385"/>
                    <a:pt x="182154" y="34494"/>
                  </a:cubicBezTo>
                  <a:cubicBezTo>
                    <a:pt x="185519" y="35455"/>
                    <a:pt x="188661" y="37119"/>
                    <a:pt x="191397" y="39152"/>
                  </a:cubicBezTo>
                  <a:cubicBezTo>
                    <a:pt x="193763" y="40927"/>
                    <a:pt x="195353" y="43441"/>
                    <a:pt x="196314" y="46214"/>
                  </a:cubicBezTo>
                  <a:cubicBezTo>
                    <a:pt x="197164" y="48617"/>
                    <a:pt x="197534" y="51205"/>
                    <a:pt x="197645" y="53719"/>
                  </a:cubicBezTo>
                  <a:cubicBezTo>
                    <a:pt x="212581" y="78193"/>
                    <a:pt x="215465" y="108250"/>
                    <a:pt x="204559" y="136496"/>
                  </a:cubicBezTo>
                  <a:lnTo>
                    <a:pt x="200492" y="134832"/>
                  </a:lnTo>
                  <a:cubicBezTo>
                    <a:pt x="200455" y="134869"/>
                    <a:pt x="200455" y="134869"/>
                    <a:pt x="200418" y="134869"/>
                  </a:cubicBezTo>
                  <a:cubicBezTo>
                    <a:pt x="200381" y="134869"/>
                    <a:pt x="200344" y="134832"/>
                    <a:pt x="200270" y="134832"/>
                  </a:cubicBezTo>
                  <a:lnTo>
                    <a:pt x="187330" y="129546"/>
                  </a:lnTo>
                  <a:lnTo>
                    <a:pt x="147587" y="113352"/>
                  </a:lnTo>
                  <a:lnTo>
                    <a:pt x="141819" y="111023"/>
                  </a:lnTo>
                  <a:cubicBezTo>
                    <a:pt x="141745" y="110986"/>
                    <a:pt x="141709" y="110949"/>
                    <a:pt x="141672" y="110875"/>
                  </a:cubicBezTo>
                  <a:lnTo>
                    <a:pt x="123926" y="103629"/>
                  </a:lnTo>
                  <a:lnTo>
                    <a:pt x="123926" y="103629"/>
                  </a:lnTo>
                  <a:cubicBezTo>
                    <a:pt x="124406" y="104812"/>
                    <a:pt x="124924" y="106328"/>
                    <a:pt x="125478" y="108140"/>
                  </a:cubicBezTo>
                  <a:lnTo>
                    <a:pt x="129767" y="109877"/>
                  </a:lnTo>
                  <a:lnTo>
                    <a:pt x="203191" y="139823"/>
                  </a:lnTo>
                  <a:cubicBezTo>
                    <a:pt x="192506" y="164742"/>
                    <a:pt x="172209" y="182783"/>
                    <a:pt x="148400" y="191435"/>
                  </a:cubicBezTo>
                  <a:cubicBezTo>
                    <a:pt x="145258" y="192581"/>
                    <a:pt x="142041" y="193542"/>
                    <a:pt x="138788" y="194355"/>
                  </a:cubicBezTo>
                  <a:cubicBezTo>
                    <a:pt x="131542" y="196130"/>
                    <a:pt x="124074" y="197091"/>
                    <a:pt x="116532" y="197091"/>
                  </a:cubicBezTo>
                  <a:cubicBezTo>
                    <a:pt x="115903" y="197128"/>
                    <a:pt x="115312" y="197128"/>
                    <a:pt x="114683" y="197128"/>
                  </a:cubicBezTo>
                  <a:cubicBezTo>
                    <a:pt x="113796" y="197128"/>
                    <a:pt x="112908" y="197128"/>
                    <a:pt x="112021" y="197091"/>
                  </a:cubicBezTo>
                  <a:lnTo>
                    <a:pt x="111762" y="197091"/>
                  </a:lnTo>
                  <a:cubicBezTo>
                    <a:pt x="99969" y="197091"/>
                    <a:pt x="84959" y="192581"/>
                    <a:pt x="75457" y="188181"/>
                  </a:cubicBezTo>
                  <a:cubicBezTo>
                    <a:pt x="72574" y="186850"/>
                    <a:pt x="70207" y="185556"/>
                    <a:pt x="68581" y="184373"/>
                  </a:cubicBezTo>
                  <a:cubicBezTo>
                    <a:pt x="46472" y="171877"/>
                    <a:pt x="31425" y="152209"/>
                    <a:pt x="24734" y="126810"/>
                  </a:cubicBezTo>
                  <a:lnTo>
                    <a:pt x="82371" y="112613"/>
                  </a:lnTo>
                  <a:cubicBezTo>
                    <a:pt x="82593" y="111245"/>
                    <a:pt x="82814" y="109988"/>
                    <a:pt x="83110" y="108805"/>
                  </a:cubicBezTo>
                  <a:lnTo>
                    <a:pt x="83110" y="108805"/>
                  </a:lnTo>
                  <a:lnTo>
                    <a:pt x="80633" y="109397"/>
                  </a:lnTo>
                  <a:lnTo>
                    <a:pt x="70503" y="111911"/>
                  </a:lnTo>
                  <a:lnTo>
                    <a:pt x="56861" y="115201"/>
                  </a:lnTo>
                  <a:lnTo>
                    <a:pt x="23883" y="123298"/>
                  </a:lnTo>
                  <a:cubicBezTo>
                    <a:pt x="22294" y="116310"/>
                    <a:pt x="21517" y="109323"/>
                    <a:pt x="21517" y="102409"/>
                  </a:cubicBezTo>
                  <a:cubicBezTo>
                    <a:pt x="21554" y="79487"/>
                    <a:pt x="29946" y="57711"/>
                    <a:pt x="44402" y="40779"/>
                  </a:cubicBezTo>
                  <a:lnTo>
                    <a:pt x="44402" y="40779"/>
                  </a:lnTo>
                  <a:cubicBezTo>
                    <a:pt x="15639" y="50132"/>
                    <a:pt x="0" y="84256"/>
                    <a:pt x="0" y="115682"/>
                  </a:cubicBezTo>
                  <a:cubicBezTo>
                    <a:pt x="0" y="127808"/>
                    <a:pt x="2329" y="139565"/>
                    <a:pt x="7173" y="149325"/>
                  </a:cubicBezTo>
                  <a:cubicBezTo>
                    <a:pt x="22626" y="180565"/>
                    <a:pt x="49874" y="196795"/>
                    <a:pt x="91318" y="200529"/>
                  </a:cubicBezTo>
                  <a:cubicBezTo>
                    <a:pt x="105514" y="201823"/>
                    <a:pt x="118269" y="203191"/>
                    <a:pt x="130396" y="203191"/>
                  </a:cubicBezTo>
                  <a:cubicBezTo>
                    <a:pt x="153650" y="203191"/>
                    <a:pt x="174575" y="198200"/>
                    <a:pt x="199013" y="178051"/>
                  </a:cubicBezTo>
                  <a:cubicBezTo>
                    <a:pt x="220160" y="160601"/>
                    <a:pt x="228478" y="132392"/>
                    <a:pt x="228478" y="103112"/>
                  </a:cubicBezTo>
                  <a:cubicBezTo>
                    <a:pt x="228478" y="81077"/>
                    <a:pt x="223783" y="58451"/>
                    <a:pt x="216315" y="39374"/>
                  </a:cubicBezTo>
                  <a:cubicBezTo>
                    <a:pt x="216315" y="39374"/>
                    <a:pt x="201490" y="5657"/>
                    <a:pt x="168660" y="666"/>
                  </a:cubicBezTo>
                  <a:cubicBezTo>
                    <a:pt x="165702" y="185"/>
                    <a:pt x="162782" y="0"/>
                    <a:pt x="1599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73"/>
            <p:cNvSpPr/>
            <p:nvPr/>
          </p:nvSpPr>
          <p:spPr>
            <a:xfrm>
              <a:off x="1686475" y="2966550"/>
              <a:ext cx="4461450" cy="2319500"/>
            </a:xfrm>
            <a:custGeom>
              <a:rect b="b" l="l" r="r" t="t"/>
              <a:pathLst>
                <a:path extrusionOk="0" h="92780" w="178458">
                  <a:moveTo>
                    <a:pt x="91355" y="1"/>
                  </a:moveTo>
                  <a:lnTo>
                    <a:pt x="1" y="22479"/>
                  </a:lnTo>
                  <a:cubicBezTo>
                    <a:pt x="7838" y="52240"/>
                    <a:pt x="27100" y="74090"/>
                    <a:pt x="55752" y="85773"/>
                  </a:cubicBezTo>
                  <a:cubicBezTo>
                    <a:pt x="67419" y="90528"/>
                    <a:pt x="79493" y="92779"/>
                    <a:pt x="91376" y="92779"/>
                  </a:cubicBezTo>
                  <a:cubicBezTo>
                    <a:pt x="128179" y="92779"/>
                    <a:pt x="163142" y="71181"/>
                    <a:pt x="178458" y="35492"/>
                  </a:cubicBezTo>
                  <a:lnTo>
                    <a:pt x="105034" y="5546"/>
                  </a:lnTo>
                  <a:lnTo>
                    <a:pt x="913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73"/>
            <p:cNvSpPr/>
            <p:nvPr/>
          </p:nvSpPr>
          <p:spPr>
            <a:xfrm>
              <a:off x="1381475" y="545825"/>
              <a:ext cx="4084350" cy="2894900"/>
            </a:xfrm>
            <a:custGeom>
              <a:rect b="b" l="l" r="r" t="t"/>
              <a:pathLst>
                <a:path extrusionOk="0" h="115796" w="163374">
                  <a:moveTo>
                    <a:pt x="104967" y="0"/>
                  </a:moveTo>
                  <a:cubicBezTo>
                    <a:pt x="97163" y="0"/>
                    <a:pt x="89179" y="994"/>
                    <a:pt x="81077" y="2998"/>
                  </a:cubicBezTo>
                  <a:cubicBezTo>
                    <a:pt x="30945" y="15346"/>
                    <a:pt x="0" y="65700"/>
                    <a:pt x="11350" y="115796"/>
                  </a:cubicBezTo>
                  <a:lnTo>
                    <a:pt x="82334" y="98345"/>
                  </a:lnTo>
                  <a:lnTo>
                    <a:pt x="102705" y="93317"/>
                  </a:lnTo>
                  <a:lnTo>
                    <a:pt x="119156" y="73797"/>
                  </a:lnTo>
                  <a:lnTo>
                    <a:pt x="163373" y="21446"/>
                  </a:lnTo>
                  <a:cubicBezTo>
                    <a:pt x="150323" y="10799"/>
                    <a:pt x="135904" y="4070"/>
                    <a:pt x="120598" y="1371"/>
                  </a:cubicBezTo>
                  <a:cubicBezTo>
                    <a:pt x="115484" y="459"/>
                    <a:pt x="110267" y="0"/>
                    <a:pt x="1049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73"/>
            <p:cNvSpPr/>
            <p:nvPr/>
          </p:nvSpPr>
          <p:spPr>
            <a:xfrm>
              <a:off x="1606075" y="545900"/>
              <a:ext cx="3859750" cy="2894825"/>
            </a:xfrm>
            <a:custGeom>
              <a:rect b="b" l="l" r="r" t="t"/>
              <a:pathLst>
                <a:path extrusionOk="0" h="115793" w="154390">
                  <a:moveTo>
                    <a:pt x="96050" y="0"/>
                  </a:moveTo>
                  <a:cubicBezTo>
                    <a:pt x="88212" y="0"/>
                    <a:pt x="80189" y="998"/>
                    <a:pt x="72093" y="2995"/>
                  </a:cubicBezTo>
                  <a:cubicBezTo>
                    <a:pt x="65956" y="4511"/>
                    <a:pt x="60077" y="6581"/>
                    <a:pt x="54569" y="9169"/>
                  </a:cubicBezTo>
                  <a:cubicBezTo>
                    <a:pt x="56824" y="9834"/>
                    <a:pt x="58931" y="10944"/>
                    <a:pt x="60669" y="12570"/>
                  </a:cubicBezTo>
                  <a:cubicBezTo>
                    <a:pt x="65993" y="17413"/>
                    <a:pt x="68728" y="25140"/>
                    <a:pt x="68802" y="32165"/>
                  </a:cubicBezTo>
                  <a:cubicBezTo>
                    <a:pt x="68802" y="32313"/>
                    <a:pt x="68802" y="32498"/>
                    <a:pt x="68802" y="32682"/>
                  </a:cubicBezTo>
                  <a:cubicBezTo>
                    <a:pt x="68802" y="33089"/>
                    <a:pt x="68802" y="33496"/>
                    <a:pt x="68802" y="33939"/>
                  </a:cubicBezTo>
                  <a:cubicBezTo>
                    <a:pt x="68839" y="34272"/>
                    <a:pt x="68913" y="34642"/>
                    <a:pt x="68950" y="35048"/>
                  </a:cubicBezTo>
                  <a:cubicBezTo>
                    <a:pt x="69246" y="34827"/>
                    <a:pt x="69616" y="34679"/>
                    <a:pt x="70022" y="34679"/>
                  </a:cubicBezTo>
                  <a:lnTo>
                    <a:pt x="70059" y="34679"/>
                  </a:lnTo>
                  <a:cubicBezTo>
                    <a:pt x="70170" y="34679"/>
                    <a:pt x="70318" y="34679"/>
                    <a:pt x="70429" y="34716"/>
                  </a:cubicBezTo>
                  <a:cubicBezTo>
                    <a:pt x="70836" y="34790"/>
                    <a:pt x="71205" y="35012"/>
                    <a:pt x="71464" y="35307"/>
                  </a:cubicBezTo>
                  <a:cubicBezTo>
                    <a:pt x="71760" y="35640"/>
                    <a:pt x="71982" y="36047"/>
                    <a:pt x="72130" y="36490"/>
                  </a:cubicBezTo>
                  <a:cubicBezTo>
                    <a:pt x="72462" y="37415"/>
                    <a:pt x="72610" y="38561"/>
                    <a:pt x="72610" y="39781"/>
                  </a:cubicBezTo>
                  <a:cubicBezTo>
                    <a:pt x="72610" y="41444"/>
                    <a:pt x="72315" y="43219"/>
                    <a:pt x="71760" y="44550"/>
                  </a:cubicBezTo>
                  <a:cubicBezTo>
                    <a:pt x="71501" y="45178"/>
                    <a:pt x="71095" y="45622"/>
                    <a:pt x="70688" y="45918"/>
                  </a:cubicBezTo>
                  <a:lnTo>
                    <a:pt x="70651" y="45918"/>
                  </a:lnTo>
                  <a:cubicBezTo>
                    <a:pt x="71723" y="52277"/>
                    <a:pt x="73091" y="59375"/>
                    <a:pt x="74570" y="65623"/>
                  </a:cubicBezTo>
                  <a:cubicBezTo>
                    <a:pt x="75198" y="68137"/>
                    <a:pt x="75827" y="70540"/>
                    <a:pt x="76455" y="72648"/>
                  </a:cubicBezTo>
                  <a:cubicBezTo>
                    <a:pt x="77675" y="72537"/>
                    <a:pt x="78858" y="72426"/>
                    <a:pt x="80041" y="72426"/>
                  </a:cubicBezTo>
                  <a:cubicBezTo>
                    <a:pt x="81077" y="72426"/>
                    <a:pt x="82112" y="72500"/>
                    <a:pt x="83036" y="72759"/>
                  </a:cubicBezTo>
                  <a:cubicBezTo>
                    <a:pt x="83960" y="73054"/>
                    <a:pt x="84811" y="73498"/>
                    <a:pt x="85550" y="74200"/>
                  </a:cubicBezTo>
                  <a:cubicBezTo>
                    <a:pt x="86400" y="75088"/>
                    <a:pt x="86992" y="76788"/>
                    <a:pt x="87473" y="78859"/>
                  </a:cubicBezTo>
                  <a:cubicBezTo>
                    <a:pt x="87731" y="80116"/>
                    <a:pt x="87953" y="81484"/>
                    <a:pt x="88138" y="82926"/>
                  </a:cubicBezTo>
                  <a:lnTo>
                    <a:pt x="88175" y="82926"/>
                  </a:lnTo>
                  <a:cubicBezTo>
                    <a:pt x="89617" y="83036"/>
                    <a:pt x="91909" y="83739"/>
                    <a:pt x="94423" y="85550"/>
                  </a:cubicBezTo>
                  <a:cubicBezTo>
                    <a:pt x="95495" y="86327"/>
                    <a:pt x="96641" y="87325"/>
                    <a:pt x="97713" y="88582"/>
                  </a:cubicBezTo>
                  <a:lnTo>
                    <a:pt x="110172" y="73794"/>
                  </a:lnTo>
                  <a:lnTo>
                    <a:pt x="136828" y="42258"/>
                  </a:lnTo>
                  <a:cubicBezTo>
                    <a:pt x="137124" y="41112"/>
                    <a:pt x="137568" y="39522"/>
                    <a:pt x="138344" y="37747"/>
                  </a:cubicBezTo>
                  <a:cubicBezTo>
                    <a:pt x="139786" y="34420"/>
                    <a:pt x="142263" y="30538"/>
                    <a:pt x="146367" y="28320"/>
                  </a:cubicBezTo>
                  <a:cubicBezTo>
                    <a:pt x="147513" y="27728"/>
                    <a:pt x="148622" y="27248"/>
                    <a:pt x="149768" y="26915"/>
                  </a:cubicBezTo>
                  <a:lnTo>
                    <a:pt x="154389" y="21443"/>
                  </a:lnTo>
                  <a:cubicBezTo>
                    <a:pt x="141339" y="10796"/>
                    <a:pt x="126920" y="4067"/>
                    <a:pt x="111614" y="1368"/>
                  </a:cubicBezTo>
                  <a:cubicBezTo>
                    <a:pt x="106512" y="444"/>
                    <a:pt x="101337" y="0"/>
                    <a:pt x="96050" y="0"/>
                  </a:cubicBezTo>
                  <a:close/>
                  <a:moveTo>
                    <a:pt x="31758" y="24216"/>
                  </a:moveTo>
                  <a:cubicBezTo>
                    <a:pt x="11905" y="41962"/>
                    <a:pt x="37" y="67657"/>
                    <a:pt x="0" y="94904"/>
                  </a:cubicBezTo>
                  <a:cubicBezTo>
                    <a:pt x="0" y="101818"/>
                    <a:pt x="777" y="108805"/>
                    <a:pt x="2366" y="115793"/>
                  </a:cubicBezTo>
                  <a:lnTo>
                    <a:pt x="35344" y="107696"/>
                  </a:lnTo>
                  <a:lnTo>
                    <a:pt x="18005" y="111874"/>
                  </a:lnTo>
                  <a:lnTo>
                    <a:pt x="17931" y="111874"/>
                  </a:lnTo>
                  <a:cubicBezTo>
                    <a:pt x="17857" y="111874"/>
                    <a:pt x="17783" y="111874"/>
                    <a:pt x="17746" y="111800"/>
                  </a:cubicBezTo>
                  <a:cubicBezTo>
                    <a:pt x="17672" y="111763"/>
                    <a:pt x="17598" y="111652"/>
                    <a:pt x="17635" y="111578"/>
                  </a:cubicBezTo>
                  <a:cubicBezTo>
                    <a:pt x="17635" y="111578"/>
                    <a:pt x="17857" y="105071"/>
                    <a:pt x="18411" y="97455"/>
                  </a:cubicBezTo>
                  <a:cubicBezTo>
                    <a:pt x="18929" y="89876"/>
                    <a:pt x="19779" y="81225"/>
                    <a:pt x="20962" y="76825"/>
                  </a:cubicBezTo>
                  <a:cubicBezTo>
                    <a:pt x="21332" y="75605"/>
                    <a:pt x="21665" y="74681"/>
                    <a:pt x="22146" y="74200"/>
                  </a:cubicBezTo>
                  <a:cubicBezTo>
                    <a:pt x="22848" y="73498"/>
                    <a:pt x="23735" y="73054"/>
                    <a:pt x="24660" y="72759"/>
                  </a:cubicBezTo>
                  <a:cubicBezTo>
                    <a:pt x="25584" y="72500"/>
                    <a:pt x="26619" y="72426"/>
                    <a:pt x="27654" y="72426"/>
                  </a:cubicBezTo>
                  <a:cubicBezTo>
                    <a:pt x="29244" y="72426"/>
                    <a:pt x="30871" y="72611"/>
                    <a:pt x="32497" y="72759"/>
                  </a:cubicBezTo>
                  <a:cubicBezTo>
                    <a:pt x="32904" y="72796"/>
                    <a:pt x="33274" y="72833"/>
                    <a:pt x="33643" y="72833"/>
                  </a:cubicBezTo>
                  <a:cubicBezTo>
                    <a:pt x="34198" y="68692"/>
                    <a:pt x="34752" y="62850"/>
                    <a:pt x="34752" y="55678"/>
                  </a:cubicBezTo>
                  <a:cubicBezTo>
                    <a:pt x="34752" y="53682"/>
                    <a:pt x="34716" y="51537"/>
                    <a:pt x="34605" y="49319"/>
                  </a:cubicBezTo>
                  <a:cubicBezTo>
                    <a:pt x="34087" y="49171"/>
                    <a:pt x="33569" y="48839"/>
                    <a:pt x="33126" y="48247"/>
                  </a:cubicBezTo>
                  <a:cubicBezTo>
                    <a:pt x="31758" y="46435"/>
                    <a:pt x="30760" y="43441"/>
                    <a:pt x="30760" y="41186"/>
                  </a:cubicBezTo>
                  <a:cubicBezTo>
                    <a:pt x="30760" y="40557"/>
                    <a:pt x="30834" y="39966"/>
                    <a:pt x="31018" y="39485"/>
                  </a:cubicBezTo>
                  <a:cubicBezTo>
                    <a:pt x="31203" y="39004"/>
                    <a:pt x="31499" y="38598"/>
                    <a:pt x="31980" y="38376"/>
                  </a:cubicBezTo>
                  <a:cubicBezTo>
                    <a:pt x="32238" y="38265"/>
                    <a:pt x="32534" y="38191"/>
                    <a:pt x="32793" y="38191"/>
                  </a:cubicBezTo>
                  <a:cubicBezTo>
                    <a:pt x="33126" y="38191"/>
                    <a:pt x="33459" y="38302"/>
                    <a:pt x="33717" y="38413"/>
                  </a:cubicBezTo>
                  <a:cubicBezTo>
                    <a:pt x="32386" y="34938"/>
                    <a:pt x="31573" y="31093"/>
                    <a:pt x="31573" y="27322"/>
                  </a:cubicBezTo>
                  <a:cubicBezTo>
                    <a:pt x="31573" y="26286"/>
                    <a:pt x="31610" y="25251"/>
                    <a:pt x="31758" y="2421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73"/>
            <p:cNvSpPr/>
            <p:nvPr/>
          </p:nvSpPr>
          <p:spPr>
            <a:xfrm>
              <a:off x="4047975" y="1140200"/>
              <a:ext cx="2499225" cy="2630500"/>
            </a:xfrm>
            <a:custGeom>
              <a:rect b="b" l="l" r="r" t="t"/>
              <a:pathLst>
                <a:path extrusionOk="0" h="105220" w="99969">
                  <a:moveTo>
                    <a:pt x="59449" y="0"/>
                  </a:moveTo>
                  <a:lnTo>
                    <a:pt x="0" y="70430"/>
                  </a:lnTo>
                  <a:lnTo>
                    <a:pt x="59375" y="94645"/>
                  </a:lnTo>
                  <a:lnTo>
                    <a:pt x="85366" y="105219"/>
                  </a:lnTo>
                  <a:cubicBezTo>
                    <a:pt x="99969" y="67546"/>
                    <a:pt x="89876" y="26582"/>
                    <a:pt x="594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73"/>
            <p:cNvSpPr/>
            <p:nvPr/>
          </p:nvSpPr>
          <p:spPr>
            <a:xfrm>
              <a:off x="3702300" y="1057950"/>
              <a:ext cx="600800" cy="15725"/>
            </a:xfrm>
            <a:custGeom>
              <a:rect b="b" l="l" r="r" t="t"/>
              <a:pathLst>
                <a:path extrusionOk="0" h="629" w="24032">
                  <a:moveTo>
                    <a:pt x="296" y="0"/>
                  </a:moveTo>
                  <a:cubicBezTo>
                    <a:pt x="111" y="0"/>
                    <a:pt x="0" y="148"/>
                    <a:pt x="0" y="333"/>
                  </a:cubicBezTo>
                  <a:cubicBezTo>
                    <a:pt x="0" y="481"/>
                    <a:pt x="111" y="629"/>
                    <a:pt x="296" y="629"/>
                  </a:cubicBezTo>
                  <a:lnTo>
                    <a:pt x="23699" y="629"/>
                  </a:lnTo>
                  <a:cubicBezTo>
                    <a:pt x="23883" y="629"/>
                    <a:pt x="24031" y="481"/>
                    <a:pt x="24031" y="333"/>
                  </a:cubicBezTo>
                  <a:cubicBezTo>
                    <a:pt x="24031" y="148"/>
                    <a:pt x="23883"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73"/>
            <p:cNvSpPr/>
            <p:nvPr/>
          </p:nvSpPr>
          <p:spPr>
            <a:xfrm>
              <a:off x="3702300" y="1157750"/>
              <a:ext cx="600800" cy="15750"/>
            </a:xfrm>
            <a:custGeom>
              <a:rect b="b" l="l" r="r" t="t"/>
              <a:pathLst>
                <a:path extrusionOk="0" h="630" w="24032">
                  <a:moveTo>
                    <a:pt x="296" y="1"/>
                  </a:moveTo>
                  <a:cubicBezTo>
                    <a:pt x="111" y="1"/>
                    <a:pt x="0" y="149"/>
                    <a:pt x="0" y="297"/>
                  </a:cubicBezTo>
                  <a:cubicBezTo>
                    <a:pt x="0" y="481"/>
                    <a:pt x="111" y="629"/>
                    <a:pt x="296" y="629"/>
                  </a:cubicBezTo>
                  <a:lnTo>
                    <a:pt x="23699" y="629"/>
                  </a:lnTo>
                  <a:cubicBezTo>
                    <a:pt x="23883" y="629"/>
                    <a:pt x="24031" y="481"/>
                    <a:pt x="24031" y="297"/>
                  </a:cubicBezTo>
                  <a:cubicBezTo>
                    <a:pt x="24031" y="149"/>
                    <a:pt x="23883"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73"/>
            <p:cNvSpPr/>
            <p:nvPr/>
          </p:nvSpPr>
          <p:spPr>
            <a:xfrm>
              <a:off x="3702300" y="1257575"/>
              <a:ext cx="600800" cy="15750"/>
            </a:xfrm>
            <a:custGeom>
              <a:rect b="b" l="l" r="r" t="t"/>
              <a:pathLst>
                <a:path extrusionOk="0" h="630" w="24032">
                  <a:moveTo>
                    <a:pt x="296" y="1"/>
                  </a:moveTo>
                  <a:cubicBezTo>
                    <a:pt x="111" y="1"/>
                    <a:pt x="0" y="149"/>
                    <a:pt x="0" y="296"/>
                  </a:cubicBezTo>
                  <a:cubicBezTo>
                    <a:pt x="0" y="481"/>
                    <a:pt x="111" y="629"/>
                    <a:pt x="296" y="629"/>
                  </a:cubicBezTo>
                  <a:lnTo>
                    <a:pt x="23699" y="629"/>
                  </a:lnTo>
                  <a:cubicBezTo>
                    <a:pt x="23883" y="629"/>
                    <a:pt x="24031" y="481"/>
                    <a:pt x="24031" y="296"/>
                  </a:cubicBezTo>
                  <a:cubicBezTo>
                    <a:pt x="24031" y="149"/>
                    <a:pt x="23883"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73"/>
            <p:cNvSpPr/>
            <p:nvPr/>
          </p:nvSpPr>
          <p:spPr>
            <a:xfrm>
              <a:off x="3702300" y="1357400"/>
              <a:ext cx="600800" cy="14825"/>
            </a:xfrm>
            <a:custGeom>
              <a:rect b="b" l="l" r="r" t="t"/>
              <a:pathLst>
                <a:path extrusionOk="0" h="593" w="24032">
                  <a:moveTo>
                    <a:pt x="296" y="1"/>
                  </a:moveTo>
                  <a:cubicBezTo>
                    <a:pt x="111" y="1"/>
                    <a:pt x="0" y="111"/>
                    <a:pt x="0" y="296"/>
                  </a:cubicBezTo>
                  <a:cubicBezTo>
                    <a:pt x="0" y="481"/>
                    <a:pt x="111" y="592"/>
                    <a:pt x="296" y="592"/>
                  </a:cubicBezTo>
                  <a:lnTo>
                    <a:pt x="23699" y="592"/>
                  </a:lnTo>
                  <a:cubicBezTo>
                    <a:pt x="23883" y="592"/>
                    <a:pt x="24031" y="481"/>
                    <a:pt x="24031" y="296"/>
                  </a:cubicBezTo>
                  <a:cubicBezTo>
                    <a:pt x="24031" y="111"/>
                    <a:pt x="23883"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73"/>
            <p:cNvSpPr/>
            <p:nvPr/>
          </p:nvSpPr>
          <p:spPr>
            <a:xfrm>
              <a:off x="4225425" y="2428625"/>
              <a:ext cx="600800" cy="15750"/>
            </a:xfrm>
            <a:custGeom>
              <a:rect b="b" l="l" r="r" t="t"/>
              <a:pathLst>
                <a:path extrusionOk="0" h="630" w="24032">
                  <a:moveTo>
                    <a:pt x="297" y="1"/>
                  </a:moveTo>
                  <a:cubicBezTo>
                    <a:pt x="112" y="1"/>
                    <a:pt x="1" y="148"/>
                    <a:pt x="1" y="296"/>
                  </a:cubicBezTo>
                  <a:cubicBezTo>
                    <a:pt x="1" y="481"/>
                    <a:pt x="112" y="629"/>
                    <a:pt x="297" y="629"/>
                  </a:cubicBezTo>
                  <a:lnTo>
                    <a:pt x="23699" y="629"/>
                  </a:lnTo>
                  <a:cubicBezTo>
                    <a:pt x="23884" y="629"/>
                    <a:pt x="24032" y="481"/>
                    <a:pt x="24032" y="296"/>
                  </a:cubicBezTo>
                  <a:cubicBezTo>
                    <a:pt x="24032" y="148"/>
                    <a:pt x="23884"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73"/>
            <p:cNvSpPr/>
            <p:nvPr/>
          </p:nvSpPr>
          <p:spPr>
            <a:xfrm>
              <a:off x="4225425" y="2528450"/>
              <a:ext cx="600800" cy="14800"/>
            </a:xfrm>
            <a:custGeom>
              <a:rect b="b" l="l" r="r" t="t"/>
              <a:pathLst>
                <a:path extrusionOk="0" h="592" w="24032">
                  <a:moveTo>
                    <a:pt x="297" y="0"/>
                  </a:moveTo>
                  <a:cubicBezTo>
                    <a:pt x="112" y="0"/>
                    <a:pt x="1" y="111"/>
                    <a:pt x="1" y="296"/>
                  </a:cubicBezTo>
                  <a:cubicBezTo>
                    <a:pt x="1" y="481"/>
                    <a:pt x="112" y="592"/>
                    <a:pt x="297" y="592"/>
                  </a:cubicBezTo>
                  <a:lnTo>
                    <a:pt x="23699" y="592"/>
                  </a:lnTo>
                  <a:cubicBezTo>
                    <a:pt x="23884" y="592"/>
                    <a:pt x="24032" y="481"/>
                    <a:pt x="24032" y="296"/>
                  </a:cubicBezTo>
                  <a:cubicBezTo>
                    <a:pt x="24032" y="111"/>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73"/>
            <p:cNvSpPr/>
            <p:nvPr/>
          </p:nvSpPr>
          <p:spPr>
            <a:xfrm>
              <a:off x="4225425" y="2628275"/>
              <a:ext cx="600800" cy="14800"/>
            </a:xfrm>
            <a:custGeom>
              <a:rect b="b" l="l" r="r" t="t"/>
              <a:pathLst>
                <a:path extrusionOk="0" h="592" w="24032">
                  <a:moveTo>
                    <a:pt x="297" y="0"/>
                  </a:moveTo>
                  <a:cubicBezTo>
                    <a:pt x="112" y="0"/>
                    <a:pt x="1" y="111"/>
                    <a:pt x="1" y="296"/>
                  </a:cubicBezTo>
                  <a:cubicBezTo>
                    <a:pt x="1" y="444"/>
                    <a:pt x="112" y="592"/>
                    <a:pt x="297" y="592"/>
                  </a:cubicBezTo>
                  <a:lnTo>
                    <a:pt x="23699" y="592"/>
                  </a:lnTo>
                  <a:cubicBezTo>
                    <a:pt x="23884" y="592"/>
                    <a:pt x="24032" y="444"/>
                    <a:pt x="24032" y="296"/>
                  </a:cubicBezTo>
                  <a:cubicBezTo>
                    <a:pt x="24032" y="111"/>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73"/>
            <p:cNvSpPr/>
            <p:nvPr/>
          </p:nvSpPr>
          <p:spPr>
            <a:xfrm>
              <a:off x="4225425" y="2727175"/>
              <a:ext cx="600800" cy="15725"/>
            </a:xfrm>
            <a:custGeom>
              <a:rect b="b" l="l" r="r" t="t"/>
              <a:pathLst>
                <a:path extrusionOk="0" h="629" w="24032">
                  <a:moveTo>
                    <a:pt x="297" y="0"/>
                  </a:moveTo>
                  <a:cubicBezTo>
                    <a:pt x="112" y="0"/>
                    <a:pt x="1" y="148"/>
                    <a:pt x="1" y="333"/>
                  </a:cubicBezTo>
                  <a:cubicBezTo>
                    <a:pt x="1" y="481"/>
                    <a:pt x="112" y="629"/>
                    <a:pt x="297"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73"/>
            <p:cNvSpPr/>
            <p:nvPr/>
          </p:nvSpPr>
          <p:spPr>
            <a:xfrm>
              <a:off x="2344550" y="3724450"/>
              <a:ext cx="600800" cy="14825"/>
            </a:xfrm>
            <a:custGeom>
              <a:rect b="b" l="l" r="r" t="t"/>
              <a:pathLst>
                <a:path extrusionOk="0" h="593" w="24032">
                  <a:moveTo>
                    <a:pt x="296" y="1"/>
                  </a:moveTo>
                  <a:cubicBezTo>
                    <a:pt x="112" y="1"/>
                    <a:pt x="1" y="111"/>
                    <a:pt x="1" y="296"/>
                  </a:cubicBezTo>
                  <a:cubicBezTo>
                    <a:pt x="1" y="444"/>
                    <a:pt x="112" y="592"/>
                    <a:pt x="296" y="592"/>
                  </a:cubicBezTo>
                  <a:lnTo>
                    <a:pt x="23699" y="592"/>
                  </a:lnTo>
                  <a:cubicBezTo>
                    <a:pt x="23884" y="592"/>
                    <a:pt x="24032" y="444"/>
                    <a:pt x="24032" y="296"/>
                  </a:cubicBezTo>
                  <a:cubicBezTo>
                    <a:pt x="24032" y="111"/>
                    <a:pt x="23884"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73"/>
            <p:cNvSpPr/>
            <p:nvPr/>
          </p:nvSpPr>
          <p:spPr>
            <a:xfrm>
              <a:off x="2344550" y="3823350"/>
              <a:ext cx="600800" cy="15725"/>
            </a:xfrm>
            <a:custGeom>
              <a:rect b="b" l="l" r="r" t="t"/>
              <a:pathLst>
                <a:path extrusionOk="0" h="629" w="24032">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73"/>
            <p:cNvSpPr/>
            <p:nvPr/>
          </p:nvSpPr>
          <p:spPr>
            <a:xfrm>
              <a:off x="2344550" y="3923175"/>
              <a:ext cx="600800" cy="15725"/>
            </a:xfrm>
            <a:custGeom>
              <a:rect b="b" l="l" r="r" t="t"/>
              <a:pathLst>
                <a:path extrusionOk="0" h="629" w="24032">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73"/>
            <p:cNvSpPr/>
            <p:nvPr/>
          </p:nvSpPr>
          <p:spPr>
            <a:xfrm>
              <a:off x="2344550" y="4023000"/>
              <a:ext cx="600800" cy="15725"/>
            </a:xfrm>
            <a:custGeom>
              <a:rect b="b" l="l" r="r" t="t"/>
              <a:pathLst>
                <a:path extrusionOk="0" h="629" w="24032">
                  <a:moveTo>
                    <a:pt x="296" y="0"/>
                  </a:moveTo>
                  <a:cubicBezTo>
                    <a:pt x="112" y="0"/>
                    <a:pt x="1" y="148"/>
                    <a:pt x="1" y="296"/>
                  </a:cubicBezTo>
                  <a:cubicBezTo>
                    <a:pt x="1" y="481"/>
                    <a:pt x="112" y="629"/>
                    <a:pt x="296" y="629"/>
                  </a:cubicBezTo>
                  <a:lnTo>
                    <a:pt x="23699" y="629"/>
                  </a:lnTo>
                  <a:cubicBezTo>
                    <a:pt x="23884" y="629"/>
                    <a:pt x="24032" y="481"/>
                    <a:pt x="24032" y="296"/>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73"/>
            <p:cNvSpPr/>
            <p:nvPr/>
          </p:nvSpPr>
          <p:spPr>
            <a:xfrm>
              <a:off x="2424975" y="1254800"/>
              <a:ext cx="1139625" cy="1286625"/>
            </a:xfrm>
            <a:custGeom>
              <a:rect b="b" l="l" r="r" t="t"/>
              <a:pathLst>
                <a:path extrusionOk="0" h="51465" w="45585">
                  <a:moveTo>
                    <a:pt x="34937" y="1"/>
                  </a:moveTo>
                  <a:lnTo>
                    <a:pt x="296" y="3328"/>
                  </a:lnTo>
                  <a:cubicBezTo>
                    <a:pt x="4991" y="31352"/>
                    <a:pt x="0" y="51464"/>
                    <a:pt x="0" y="51464"/>
                  </a:cubicBezTo>
                  <a:lnTo>
                    <a:pt x="45585" y="50207"/>
                  </a:lnTo>
                  <a:cubicBezTo>
                    <a:pt x="39891" y="38302"/>
                    <a:pt x="34937" y="1"/>
                    <a:pt x="349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73"/>
            <p:cNvSpPr/>
            <p:nvPr/>
          </p:nvSpPr>
          <p:spPr>
            <a:xfrm>
              <a:off x="2462850" y="1693825"/>
              <a:ext cx="1038900" cy="674750"/>
            </a:xfrm>
            <a:custGeom>
              <a:rect b="b" l="l" r="r" t="t"/>
              <a:pathLst>
                <a:path extrusionOk="0" h="26990" w="41556">
                  <a:moveTo>
                    <a:pt x="26805" y="13532"/>
                  </a:moveTo>
                  <a:lnTo>
                    <a:pt x="26768" y="13569"/>
                  </a:lnTo>
                  <a:cubicBezTo>
                    <a:pt x="26583" y="15713"/>
                    <a:pt x="26435" y="17969"/>
                    <a:pt x="26435" y="19743"/>
                  </a:cubicBezTo>
                  <a:cubicBezTo>
                    <a:pt x="26435" y="20372"/>
                    <a:pt x="26435" y="20963"/>
                    <a:pt x="26509" y="21444"/>
                  </a:cubicBezTo>
                  <a:cubicBezTo>
                    <a:pt x="26546" y="21888"/>
                    <a:pt x="26620" y="22294"/>
                    <a:pt x="26694" y="22516"/>
                  </a:cubicBezTo>
                  <a:cubicBezTo>
                    <a:pt x="26878" y="22960"/>
                    <a:pt x="27174" y="23366"/>
                    <a:pt x="27581" y="23736"/>
                  </a:cubicBezTo>
                  <a:lnTo>
                    <a:pt x="26805" y="13532"/>
                  </a:lnTo>
                  <a:close/>
                  <a:moveTo>
                    <a:pt x="10168" y="12053"/>
                  </a:moveTo>
                  <a:lnTo>
                    <a:pt x="10168" y="12053"/>
                  </a:lnTo>
                  <a:cubicBezTo>
                    <a:pt x="10390" y="15713"/>
                    <a:pt x="10537" y="19632"/>
                    <a:pt x="10537" y="23625"/>
                  </a:cubicBezTo>
                  <a:cubicBezTo>
                    <a:pt x="10537" y="23921"/>
                    <a:pt x="10537" y="24217"/>
                    <a:pt x="10537" y="24512"/>
                  </a:cubicBezTo>
                  <a:cubicBezTo>
                    <a:pt x="10759" y="24402"/>
                    <a:pt x="10981" y="24254"/>
                    <a:pt x="11166" y="24106"/>
                  </a:cubicBezTo>
                  <a:cubicBezTo>
                    <a:pt x="11794" y="23625"/>
                    <a:pt x="12238" y="23071"/>
                    <a:pt x="12460" y="22516"/>
                  </a:cubicBezTo>
                  <a:cubicBezTo>
                    <a:pt x="12534" y="22294"/>
                    <a:pt x="12608" y="21888"/>
                    <a:pt x="12645" y="21444"/>
                  </a:cubicBezTo>
                  <a:cubicBezTo>
                    <a:pt x="12682" y="20963"/>
                    <a:pt x="12719" y="20372"/>
                    <a:pt x="12719" y="19743"/>
                  </a:cubicBezTo>
                  <a:cubicBezTo>
                    <a:pt x="12719" y="18117"/>
                    <a:pt x="12608" y="16120"/>
                    <a:pt x="12423" y="14124"/>
                  </a:cubicBezTo>
                  <a:cubicBezTo>
                    <a:pt x="11647" y="13495"/>
                    <a:pt x="10907" y="12793"/>
                    <a:pt x="10168" y="12053"/>
                  </a:cubicBezTo>
                  <a:close/>
                  <a:moveTo>
                    <a:pt x="29725" y="8578"/>
                  </a:moveTo>
                  <a:cubicBezTo>
                    <a:pt x="28986" y="10131"/>
                    <a:pt x="28209" y="11573"/>
                    <a:pt x="27359" y="12793"/>
                  </a:cubicBezTo>
                  <a:lnTo>
                    <a:pt x="28246" y="24291"/>
                  </a:lnTo>
                  <a:cubicBezTo>
                    <a:pt x="28838" y="24697"/>
                    <a:pt x="29577" y="25067"/>
                    <a:pt x="30391" y="25400"/>
                  </a:cubicBezTo>
                  <a:cubicBezTo>
                    <a:pt x="30945" y="25622"/>
                    <a:pt x="31574" y="25843"/>
                    <a:pt x="32202" y="26028"/>
                  </a:cubicBezTo>
                  <a:cubicBezTo>
                    <a:pt x="32128" y="25696"/>
                    <a:pt x="32054" y="25363"/>
                    <a:pt x="32017" y="25030"/>
                  </a:cubicBezTo>
                  <a:cubicBezTo>
                    <a:pt x="31389" y="21222"/>
                    <a:pt x="30760" y="16712"/>
                    <a:pt x="30206" y="12386"/>
                  </a:cubicBezTo>
                  <a:cubicBezTo>
                    <a:pt x="30021" y="11092"/>
                    <a:pt x="29873" y="9798"/>
                    <a:pt x="29725" y="8578"/>
                  </a:cubicBezTo>
                  <a:close/>
                  <a:moveTo>
                    <a:pt x="5731" y="5990"/>
                  </a:moveTo>
                  <a:lnTo>
                    <a:pt x="5731" y="5990"/>
                  </a:lnTo>
                  <a:cubicBezTo>
                    <a:pt x="5768" y="6988"/>
                    <a:pt x="5768" y="8024"/>
                    <a:pt x="5768" y="9059"/>
                  </a:cubicBezTo>
                  <a:cubicBezTo>
                    <a:pt x="5768" y="15270"/>
                    <a:pt x="5399" y="21666"/>
                    <a:pt x="5066" y="26472"/>
                  </a:cubicBezTo>
                  <a:cubicBezTo>
                    <a:pt x="6877" y="26102"/>
                    <a:pt x="8578" y="25585"/>
                    <a:pt x="9909" y="24882"/>
                  </a:cubicBezTo>
                  <a:cubicBezTo>
                    <a:pt x="9909" y="24475"/>
                    <a:pt x="9909" y="24032"/>
                    <a:pt x="9909" y="23625"/>
                  </a:cubicBezTo>
                  <a:cubicBezTo>
                    <a:pt x="9909" y="19374"/>
                    <a:pt x="9761" y="15159"/>
                    <a:pt x="9502" y="11351"/>
                  </a:cubicBezTo>
                  <a:cubicBezTo>
                    <a:pt x="8578" y="10279"/>
                    <a:pt x="7728" y="9133"/>
                    <a:pt x="6951" y="7987"/>
                  </a:cubicBezTo>
                  <a:cubicBezTo>
                    <a:pt x="6545" y="7321"/>
                    <a:pt x="6138" y="6656"/>
                    <a:pt x="5731" y="5990"/>
                  </a:cubicBezTo>
                  <a:close/>
                  <a:moveTo>
                    <a:pt x="33274" y="1"/>
                  </a:moveTo>
                  <a:lnTo>
                    <a:pt x="33274" y="1"/>
                  </a:lnTo>
                  <a:cubicBezTo>
                    <a:pt x="33385" y="518"/>
                    <a:pt x="33496" y="1110"/>
                    <a:pt x="33607" y="1702"/>
                  </a:cubicBezTo>
                  <a:cubicBezTo>
                    <a:pt x="34827" y="8134"/>
                    <a:pt x="36491" y="16231"/>
                    <a:pt x="38081" y="22775"/>
                  </a:cubicBezTo>
                  <a:cubicBezTo>
                    <a:pt x="38450" y="24291"/>
                    <a:pt x="38783" y="25696"/>
                    <a:pt x="39153" y="26953"/>
                  </a:cubicBezTo>
                  <a:cubicBezTo>
                    <a:pt x="39818" y="26953"/>
                    <a:pt x="40521" y="26879"/>
                    <a:pt x="41223" y="26805"/>
                  </a:cubicBezTo>
                  <a:cubicBezTo>
                    <a:pt x="41334" y="26805"/>
                    <a:pt x="41445" y="26805"/>
                    <a:pt x="41556" y="26768"/>
                  </a:cubicBezTo>
                  <a:cubicBezTo>
                    <a:pt x="40927" y="24697"/>
                    <a:pt x="40299" y="22331"/>
                    <a:pt x="39707" y="19854"/>
                  </a:cubicBezTo>
                  <a:cubicBezTo>
                    <a:pt x="38450" y="14567"/>
                    <a:pt x="37267" y="8652"/>
                    <a:pt x="36306" y="3106"/>
                  </a:cubicBezTo>
                  <a:cubicBezTo>
                    <a:pt x="36121" y="2145"/>
                    <a:pt x="35973" y="1184"/>
                    <a:pt x="35825" y="260"/>
                  </a:cubicBezTo>
                  <a:cubicBezTo>
                    <a:pt x="35567" y="334"/>
                    <a:pt x="35271" y="371"/>
                    <a:pt x="35012" y="371"/>
                  </a:cubicBezTo>
                  <a:cubicBezTo>
                    <a:pt x="34384" y="371"/>
                    <a:pt x="33755" y="186"/>
                    <a:pt x="33274" y="1"/>
                  </a:cubicBezTo>
                  <a:close/>
                  <a:moveTo>
                    <a:pt x="3698" y="2256"/>
                  </a:moveTo>
                  <a:cubicBezTo>
                    <a:pt x="3587" y="2367"/>
                    <a:pt x="3439" y="2478"/>
                    <a:pt x="3291" y="2589"/>
                  </a:cubicBezTo>
                  <a:cubicBezTo>
                    <a:pt x="2700" y="3032"/>
                    <a:pt x="1886" y="3476"/>
                    <a:pt x="999" y="3513"/>
                  </a:cubicBezTo>
                  <a:lnTo>
                    <a:pt x="962" y="3513"/>
                  </a:lnTo>
                  <a:cubicBezTo>
                    <a:pt x="1073" y="5694"/>
                    <a:pt x="1110" y="7765"/>
                    <a:pt x="1110" y="9761"/>
                  </a:cubicBezTo>
                  <a:cubicBezTo>
                    <a:pt x="1110" y="16933"/>
                    <a:pt x="555" y="22775"/>
                    <a:pt x="1" y="26953"/>
                  </a:cubicBezTo>
                  <a:cubicBezTo>
                    <a:pt x="297" y="26989"/>
                    <a:pt x="592" y="26989"/>
                    <a:pt x="851" y="26989"/>
                  </a:cubicBezTo>
                  <a:cubicBezTo>
                    <a:pt x="1332" y="26989"/>
                    <a:pt x="1775" y="26953"/>
                    <a:pt x="2219" y="26916"/>
                  </a:cubicBezTo>
                  <a:cubicBezTo>
                    <a:pt x="2330" y="26916"/>
                    <a:pt x="2404" y="26879"/>
                    <a:pt x="2515" y="26879"/>
                  </a:cubicBezTo>
                  <a:lnTo>
                    <a:pt x="2552" y="26879"/>
                  </a:lnTo>
                  <a:cubicBezTo>
                    <a:pt x="3180" y="26805"/>
                    <a:pt x="3809" y="26731"/>
                    <a:pt x="4437" y="26620"/>
                  </a:cubicBezTo>
                  <a:cubicBezTo>
                    <a:pt x="4437" y="26435"/>
                    <a:pt x="4437" y="26287"/>
                    <a:pt x="4474" y="26139"/>
                  </a:cubicBezTo>
                  <a:cubicBezTo>
                    <a:pt x="4807" y="21370"/>
                    <a:pt x="5140" y="15085"/>
                    <a:pt x="5140" y="9059"/>
                  </a:cubicBezTo>
                  <a:cubicBezTo>
                    <a:pt x="5140" y="7617"/>
                    <a:pt x="5140" y="6249"/>
                    <a:pt x="5103" y="4881"/>
                  </a:cubicBezTo>
                  <a:cubicBezTo>
                    <a:pt x="4622" y="3994"/>
                    <a:pt x="4142" y="3143"/>
                    <a:pt x="3698" y="2256"/>
                  </a:cubicBezTo>
                  <a:close/>
                  <a:moveTo>
                    <a:pt x="32683" y="186"/>
                  </a:moveTo>
                  <a:cubicBezTo>
                    <a:pt x="32017" y="2774"/>
                    <a:pt x="31167" y="5251"/>
                    <a:pt x="30206" y="7469"/>
                  </a:cubicBezTo>
                  <a:cubicBezTo>
                    <a:pt x="30871" y="13052"/>
                    <a:pt x="31759" y="19669"/>
                    <a:pt x="32609" y="24919"/>
                  </a:cubicBezTo>
                  <a:cubicBezTo>
                    <a:pt x="32683" y="25363"/>
                    <a:pt x="32757" y="25769"/>
                    <a:pt x="32831" y="26213"/>
                  </a:cubicBezTo>
                  <a:cubicBezTo>
                    <a:pt x="33940" y="26472"/>
                    <a:pt x="35086" y="26694"/>
                    <a:pt x="36232" y="26842"/>
                  </a:cubicBezTo>
                  <a:lnTo>
                    <a:pt x="36269" y="26842"/>
                  </a:lnTo>
                  <a:cubicBezTo>
                    <a:pt x="36491" y="26879"/>
                    <a:pt x="36713" y="26879"/>
                    <a:pt x="36934" y="26916"/>
                  </a:cubicBezTo>
                  <a:cubicBezTo>
                    <a:pt x="37156" y="26953"/>
                    <a:pt x="37341" y="26953"/>
                    <a:pt x="37563" y="26953"/>
                  </a:cubicBezTo>
                  <a:cubicBezTo>
                    <a:pt x="37822" y="26989"/>
                    <a:pt x="38044" y="26989"/>
                    <a:pt x="38265" y="26989"/>
                  </a:cubicBezTo>
                  <a:lnTo>
                    <a:pt x="38524" y="26989"/>
                  </a:lnTo>
                  <a:cubicBezTo>
                    <a:pt x="38191" y="25732"/>
                    <a:pt x="37822" y="24365"/>
                    <a:pt x="37489" y="22923"/>
                  </a:cubicBezTo>
                  <a:cubicBezTo>
                    <a:pt x="36417" y="18560"/>
                    <a:pt x="35308" y="13495"/>
                    <a:pt x="34347" y="8689"/>
                  </a:cubicBezTo>
                  <a:cubicBezTo>
                    <a:pt x="33755" y="5694"/>
                    <a:pt x="33163" y="2774"/>
                    <a:pt x="32683" y="18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73"/>
            <p:cNvSpPr/>
            <p:nvPr/>
          </p:nvSpPr>
          <p:spPr>
            <a:xfrm>
              <a:off x="2416650" y="1246500"/>
              <a:ext cx="1156275" cy="1303225"/>
            </a:xfrm>
            <a:custGeom>
              <a:rect b="b" l="l" r="r" t="t"/>
              <a:pathLst>
                <a:path extrusionOk="0" h="52129" w="46251">
                  <a:moveTo>
                    <a:pt x="35012" y="657"/>
                  </a:moveTo>
                  <a:cubicBezTo>
                    <a:pt x="35230" y="2328"/>
                    <a:pt x="36393" y="11067"/>
                    <a:pt x="38154" y="20999"/>
                  </a:cubicBezTo>
                  <a:cubicBezTo>
                    <a:pt x="39115" y="26545"/>
                    <a:pt x="40298" y="32460"/>
                    <a:pt x="41555" y="37747"/>
                  </a:cubicBezTo>
                  <a:cubicBezTo>
                    <a:pt x="42754" y="42789"/>
                    <a:pt x="44087" y="47226"/>
                    <a:pt x="45459" y="50256"/>
                  </a:cubicBezTo>
                  <a:lnTo>
                    <a:pt x="45459" y="50256"/>
                  </a:lnTo>
                  <a:lnTo>
                    <a:pt x="723" y="51488"/>
                  </a:lnTo>
                  <a:lnTo>
                    <a:pt x="723" y="51488"/>
                  </a:lnTo>
                  <a:cubicBezTo>
                    <a:pt x="1160" y="49518"/>
                    <a:pt x="2958" y="40712"/>
                    <a:pt x="2958" y="27654"/>
                  </a:cubicBezTo>
                  <a:cubicBezTo>
                    <a:pt x="2958" y="20791"/>
                    <a:pt x="2453" y="12775"/>
                    <a:pt x="981" y="3926"/>
                  </a:cubicBezTo>
                  <a:lnTo>
                    <a:pt x="981" y="3926"/>
                  </a:lnTo>
                  <a:lnTo>
                    <a:pt x="35012" y="657"/>
                  </a:lnTo>
                  <a:close/>
                  <a:moveTo>
                    <a:pt x="35270" y="0"/>
                  </a:moveTo>
                  <a:lnTo>
                    <a:pt x="592" y="3364"/>
                  </a:lnTo>
                  <a:cubicBezTo>
                    <a:pt x="518" y="3364"/>
                    <a:pt x="444" y="3401"/>
                    <a:pt x="407" y="3475"/>
                  </a:cubicBezTo>
                  <a:cubicBezTo>
                    <a:pt x="333" y="3549"/>
                    <a:pt x="333" y="3623"/>
                    <a:pt x="333" y="3697"/>
                  </a:cubicBezTo>
                  <a:cubicBezTo>
                    <a:pt x="1812" y="12644"/>
                    <a:pt x="2329" y="20741"/>
                    <a:pt x="2329" y="27654"/>
                  </a:cubicBezTo>
                  <a:cubicBezTo>
                    <a:pt x="2329" y="35048"/>
                    <a:pt x="1738" y="41075"/>
                    <a:pt x="1183" y="45252"/>
                  </a:cubicBezTo>
                  <a:cubicBezTo>
                    <a:pt x="888" y="47323"/>
                    <a:pt x="592" y="48949"/>
                    <a:pt x="370" y="50058"/>
                  </a:cubicBezTo>
                  <a:cubicBezTo>
                    <a:pt x="259" y="50613"/>
                    <a:pt x="185" y="51020"/>
                    <a:pt x="111" y="51315"/>
                  </a:cubicBezTo>
                  <a:cubicBezTo>
                    <a:pt x="37" y="51611"/>
                    <a:pt x="0" y="51722"/>
                    <a:pt x="0" y="51722"/>
                  </a:cubicBezTo>
                  <a:cubicBezTo>
                    <a:pt x="0" y="51833"/>
                    <a:pt x="0" y="51944"/>
                    <a:pt x="74" y="52018"/>
                  </a:cubicBezTo>
                  <a:cubicBezTo>
                    <a:pt x="148" y="52092"/>
                    <a:pt x="222" y="52129"/>
                    <a:pt x="333" y="52129"/>
                  </a:cubicBezTo>
                  <a:lnTo>
                    <a:pt x="45955" y="50835"/>
                  </a:lnTo>
                  <a:cubicBezTo>
                    <a:pt x="46029" y="50835"/>
                    <a:pt x="46140" y="50798"/>
                    <a:pt x="46177" y="50687"/>
                  </a:cubicBezTo>
                  <a:cubicBezTo>
                    <a:pt x="46251" y="50613"/>
                    <a:pt x="46251" y="50502"/>
                    <a:pt x="46214" y="50391"/>
                  </a:cubicBezTo>
                  <a:cubicBezTo>
                    <a:pt x="44809" y="47470"/>
                    <a:pt x="43404" y="42849"/>
                    <a:pt x="42147" y="37599"/>
                  </a:cubicBezTo>
                  <a:cubicBezTo>
                    <a:pt x="40261" y="29725"/>
                    <a:pt x="38598" y="20371"/>
                    <a:pt x="37452" y="13014"/>
                  </a:cubicBezTo>
                  <a:cubicBezTo>
                    <a:pt x="36860" y="9354"/>
                    <a:pt x="36416" y="6137"/>
                    <a:pt x="36084" y="3882"/>
                  </a:cubicBezTo>
                  <a:cubicBezTo>
                    <a:pt x="35936" y="2773"/>
                    <a:pt x="35788" y="1849"/>
                    <a:pt x="35714" y="1220"/>
                  </a:cubicBezTo>
                  <a:cubicBezTo>
                    <a:pt x="35640" y="629"/>
                    <a:pt x="35603" y="296"/>
                    <a:pt x="35603" y="296"/>
                  </a:cubicBezTo>
                  <a:cubicBezTo>
                    <a:pt x="35566" y="111"/>
                    <a:pt x="35418" y="0"/>
                    <a:pt x="35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73"/>
            <p:cNvSpPr/>
            <p:nvPr/>
          </p:nvSpPr>
          <p:spPr>
            <a:xfrm>
              <a:off x="2556200" y="1537450"/>
              <a:ext cx="50875" cy="1017975"/>
            </a:xfrm>
            <a:custGeom>
              <a:rect b="b" l="l" r="r" t="t"/>
              <a:pathLst>
                <a:path extrusionOk="0" h="40719" w="2035">
                  <a:moveTo>
                    <a:pt x="541" y="1"/>
                  </a:moveTo>
                  <a:cubicBezTo>
                    <a:pt x="521" y="1"/>
                    <a:pt x="501" y="3"/>
                    <a:pt x="482" y="8"/>
                  </a:cubicBezTo>
                  <a:cubicBezTo>
                    <a:pt x="297" y="45"/>
                    <a:pt x="186" y="193"/>
                    <a:pt x="223" y="378"/>
                  </a:cubicBezTo>
                  <a:cubicBezTo>
                    <a:pt x="1110" y="4186"/>
                    <a:pt x="1406" y="9657"/>
                    <a:pt x="1406" y="15314"/>
                  </a:cubicBezTo>
                  <a:cubicBezTo>
                    <a:pt x="1406" y="21340"/>
                    <a:pt x="1073" y="27625"/>
                    <a:pt x="740" y="32394"/>
                  </a:cubicBezTo>
                  <a:cubicBezTo>
                    <a:pt x="555" y="34760"/>
                    <a:pt x="371" y="36757"/>
                    <a:pt x="260" y="38162"/>
                  </a:cubicBezTo>
                  <a:cubicBezTo>
                    <a:pt x="112" y="39566"/>
                    <a:pt x="38" y="40380"/>
                    <a:pt x="38" y="40380"/>
                  </a:cubicBezTo>
                  <a:cubicBezTo>
                    <a:pt x="1" y="40528"/>
                    <a:pt x="149" y="40713"/>
                    <a:pt x="297" y="40713"/>
                  </a:cubicBezTo>
                  <a:cubicBezTo>
                    <a:pt x="316" y="40716"/>
                    <a:pt x="335" y="40718"/>
                    <a:pt x="354" y="40718"/>
                  </a:cubicBezTo>
                  <a:cubicBezTo>
                    <a:pt x="511" y="40718"/>
                    <a:pt x="629" y="40586"/>
                    <a:pt x="629" y="40454"/>
                  </a:cubicBezTo>
                  <a:cubicBezTo>
                    <a:pt x="629" y="40417"/>
                    <a:pt x="2034" y="27440"/>
                    <a:pt x="2034" y="15314"/>
                  </a:cubicBezTo>
                  <a:cubicBezTo>
                    <a:pt x="2034" y="9620"/>
                    <a:pt x="1739" y="4149"/>
                    <a:pt x="851" y="230"/>
                  </a:cubicBezTo>
                  <a:cubicBezTo>
                    <a:pt x="819" y="101"/>
                    <a:pt x="675" y="1"/>
                    <a:pt x="5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73"/>
            <p:cNvSpPr/>
            <p:nvPr/>
          </p:nvSpPr>
          <p:spPr>
            <a:xfrm>
              <a:off x="2661575" y="1557050"/>
              <a:ext cx="64725" cy="988200"/>
            </a:xfrm>
            <a:custGeom>
              <a:rect b="b" l="l" r="r" t="t"/>
              <a:pathLst>
                <a:path extrusionOk="0" h="39528" w="2589">
                  <a:moveTo>
                    <a:pt x="259" y="0"/>
                  </a:moveTo>
                  <a:cubicBezTo>
                    <a:pt x="111" y="37"/>
                    <a:pt x="1" y="185"/>
                    <a:pt x="1" y="370"/>
                  </a:cubicBezTo>
                  <a:cubicBezTo>
                    <a:pt x="1" y="370"/>
                    <a:pt x="38" y="592"/>
                    <a:pt x="111" y="998"/>
                  </a:cubicBezTo>
                  <a:cubicBezTo>
                    <a:pt x="481" y="3882"/>
                    <a:pt x="1960" y="16341"/>
                    <a:pt x="1960" y="29096"/>
                  </a:cubicBezTo>
                  <a:cubicBezTo>
                    <a:pt x="1960" y="32497"/>
                    <a:pt x="1849" y="35936"/>
                    <a:pt x="1590" y="39189"/>
                  </a:cubicBezTo>
                  <a:cubicBezTo>
                    <a:pt x="1590" y="39374"/>
                    <a:pt x="1701" y="39522"/>
                    <a:pt x="1886" y="39522"/>
                  </a:cubicBezTo>
                  <a:cubicBezTo>
                    <a:pt x="1906" y="39526"/>
                    <a:pt x="1925" y="39528"/>
                    <a:pt x="1943" y="39528"/>
                  </a:cubicBezTo>
                  <a:cubicBezTo>
                    <a:pt x="2100" y="39528"/>
                    <a:pt x="2219" y="39395"/>
                    <a:pt x="2219" y="39263"/>
                  </a:cubicBezTo>
                  <a:cubicBezTo>
                    <a:pt x="2478" y="35973"/>
                    <a:pt x="2588" y="32497"/>
                    <a:pt x="2588" y="29096"/>
                  </a:cubicBezTo>
                  <a:cubicBezTo>
                    <a:pt x="2588" y="14456"/>
                    <a:pt x="629" y="296"/>
                    <a:pt x="629" y="259"/>
                  </a:cubicBezTo>
                  <a:cubicBezTo>
                    <a:pt x="592" y="111"/>
                    <a:pt x="444" y="0"/>
                    <a:pt x="2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73"/>
            <p:cNvSpPr/>
            <p:nvPr/>
          </p:nvSpPr>
          <p:spPr>
            <a:xfrm>
              <a:off x="3105225" y="1671650"/>
              <a:ext cx="81350" cy="858675"/>
            </a:xfrm>
            <a:custGeom>
              <a:rect b="b" l="l" r="r" t="t"/>
              <a:pathLst>
                <a:path extrusionOk="0" h="34347" w="3254">
                  <a:moveTo>
                    <a:pt x="296" y="1"/>
                  </a:moveTo>
                  <a:cubicBezTo>
                    <a:pt x="148" y="38"/>
                    <a:pt x="0" y="185"/>
                    <a:pt x="37" y="333"/>
                  </a:cubicBezTo>
                  <a:lnTo>
                    <a:pt x="2625" y="34051"/>
                  </a:lnTo>
                  <a:cubicBezTo>
                    <a:pt x="2625" y="34235"/>
                    <a:pt x="2773" y="34346"/>
                    <a:pt x="2958" y="34346"/>
                  </a:cubicBezTo>
                  <a:cubicBezTo>
                    <a:pt x="3106" y="34346"/>
                    <a:pt x="3254" y="34198"/>
                    <a:pt x="3217" y="34014"/>
                  </a:cubicBezTo>
                  <a:lnTo>
                    <a:pt x="629" y="296"/>
                  </a:lnTo>
                  <a:cubicBezTo>
                    <a:pt x="629" y="111"/>
                    <a:pt x="481" y="1"/>
                    <a:pt x="2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73"/>
            <p:cNvSpPr/>
            <p:nvPr/>
          </p:nvSpPr>
          <p:spPr>
            <a:xfrm>
              <a:off x="3169925" y="1582000"/>
              <a:ext cx="157150" cy="953650"/>
            </a:xfrm>
            <a:custGeom>
              <a:rect b="b" l="l" r="r" t="t"/>
              <a:pathLst>
                <a:path extrusionOk="0" h="38146" w="6286">
                  <a:moveTo>
                    <a:pt x="296" y="0"/>
                  </a:moveTo>
                  <a:cubicBezTo>
                    <a:pt x="148" y="37"/>
                    <a:pt x="0" y="185"/>
                    <a:pt x="37" y="333"/>
                  </a:cubicBezTo>
                  <a:cubicBezTo>
                    <a:pt x="37" y="333"/>
                    <a:pt x="814" y="8245"/>
                    <a:pt x="1923" y="16859"/>
                  </a:cubicBezTo>
                  <a:cubicBezTo>
                    <a:pt x="2477" y="21185"/>
                    <a:pt x="3106" y="25695"/>
                    <a:pt x="3734" y="29503"/>
                  </a:cubicBezTo>
                  <a:cubicBezTo>
                    <a:pt x="4363" y="33311"/>
                    <a:pt x="5028" y="36380"/>
                    <a:pt x="5620" y="37932"/>
                  </a:cubicBezTo>
                  <a:cubicBezTo>
                    <a:pt x="5675" y="38069"/>
                    <a:pt x="5791" y="38146"/>
                    <a:pt x="5907" y="38146"/>
                  </a:cubicBezTo>
                  <a:cubicBezTo>
                    <a:pt x="5948" y="38146"/>
                    <a:pt x="5988" y="38136"/>
                    <a:pt x="6027" y="38117"/>
                  </a:cubicBezTo>
                  <a:cubicBezTo>
                    <a:pt x="6174" y="38043"/>
                    <a:pt x="6285" y="37858"/>
                    <a:pt x="6211" y="37711"/>
                  </a:cubicBezTo>
                  <a:cubicBezTo>
                    <a:pt x="5620" y="36269"/>
                    <a:pt x="4954" y="33163"/>
                    <a:pt x="4326" y="29392"/>
                  </a:cubicBezTo>
                  <a:cubicBezTo>
                    <a:pt x="3402" y="23699"/>
                    <a:pt x="2477" y="16415"/>
                    <a:pt x="1775" y="10574"/>
                  </a:cubicBezTo>
                  <a:cubicBezTo>
                    <a:pt x="1442" y="7653"/>
                    <a:pt x="1146" y="5065"/>
                    <a:pt x="962" y="3217"/>
                  </a:cubicBezTo>
                  <a:cubicBezTo>
                    <a:pt x="740" y="1405"/>
                    <a:pt x="629" y="296"/>
                    <a:pt x="629" y="296"/>
                  </a:cubicBezTo>
                  <a:cubicBezTo>
                    <a:pt x="629" y="111"/>
                    <a:pt x="481" y="0"/>
                    <a:pt x="2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73"/>
            <p:cNvSpPr/>
            <p:nvPr/>
          </p:nvSpPr>
          <p:spPr>
            <a:xfrm>
              <a:off x="3234625" y="1447800"/>
              <a:ext cx="256975" cy="1077700"/>
            </a:xfrm>
            <a:custGeom>
              <a:rect b="b" l="l" r="r" t="t"/>
              <a:pathLst>
                <a:path extrusionOk="0" h="43108" w="10279">
                  <a:moveTo>
                    <a:pt x="356" y="0"/>
                  </a:moveTo>
                  <a:cubicBezTo>
                    <a:pt x="336" y="0"/>
                    <a:pt x="316" y="3"/>
                    <a:pt x="296" y="8"/>
                  </a:cubicBezTo>
                  <a:cubicBezTo>
                    <a:pt x="111" y="8"/>
                    <a:pt x="0" y="193"/>
                    <a:pt x="37" y="340"/>
                  </a:cubicBezTo>
                  <a:cubicBezTo>
                    <a:pt x="37" y="340"/>
                    <a:pt x="1516" y="8918"/>
                    <a:pt x="3476" y="18530"/>
                  </a:cubicBezTo>
                  <a:cubicBezTo>
                    <a:pt x="4437" y="23336"/>
                    <a:pt x="5546" y="28401"/>
                    <a:pt x="6618" y="32764"/>
                  </a:cubicBezTo>
                  <a:cubicBezTo>
                    <a:pt x="7690" y="37163"/>
                    <a:pt x="8725" y="40823"/>
                    <a:pt x="9650" y="42931"/>
                  </a:cubicBezTo>
                  <a:cubicBezTo>
                    <a:pt x="9677" y="43039"/>
                    <a:pt x="9783" y="43108"/>
                    <a:pt x="9911" y="43108"/>
                  </a:cubicBezTo>
                  <a:cubicBezTo>
                    <a:pt x="9957" y="43108"/>
                    <a:pt x="10007" y="43098"/>
                    <a:pt x="10056" y="43079"/>
                  </a:cubicBezTo>
                  <a:cubicBezTo>
                    <a:pt x="10204" y="43005"/>
                    <a:pt x="10278" y="42820"/>
                    <a:pt x="10204" y="42672"/>
                  </a:cubicBezTo>
                  <a:cubicBezTo>
                    <a:pt x="9317" y="40675"/>
                    <a:pt x="8282" y="36978"/>
                    <a:pt x="7210" y="32616"/>
                  </a:cubicBezTo>
                  <a:cubicBezTo>
                    <a:pt x="5620" y="26072"/>
                    <a:pt x="3956" y="17975"/>
                    <a:pt x="2736" y="11543"/>
                  </a:cubicBezTo>
                  <a:cubicBezTo>
                    <a:pt x="2108" y="8289"/>
                    <a:pt x="1590" y="5479"/>
                    <a:pt x="1220" y="3446"/>
                  </a:cubicBezTo>
                  <a:cubicBezTo>
                    <a:pt x="1035" y="2448"/>
                    <a:pt x="888" y="1634"/>
                    <a:pt x="777" y="1117"/>
                  </a:cubicBezTo>
                  <a:cubicBezTo>
                    <a:pt x="703" y="562"/>
                    <a:pt x="629" y="229"/>
                    <a:pt x="629" y="229"/>
                  </a:cubicBezTo>
                  <a:cubicBezTo>
                    <a:pt x="629" y="101"/>
                    <a:pt x="489" y="0"/>
                    <a:pt x="3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73"/>
            <p:cNvSpPr/>
            <p:nvPr/>
          </p:nvSpPr>
          <p:spPr>
            <a:xfrm>
              <a:off x="2356575" y="1508525"/>
              <a:ext cx="207050" cy="265150"/>
            </a:xfrm>
            <a:custGeom>
              <a:rect b="b" l="l" r="r" t="t"/>
              <a:pathLst>
                <a:path extrusionOk="0" h="10606" w="8282">
                  <a:moveTo>
                    <a:pt x="2784" y="0"/>
                  </a:moveTo>
                  <a:cubicBezTo>
                    <a:pt x="2558" y="0"/>
                    <a:pt x="2320" y="51"/>
                    <a:pt x="2071" y="167"/>
                  </a:cubicBezTo>
                  <a:cubicBezTo>
                    <a:pt x="0" y="1128"/>
                    <a:pt x="1294" y="6858"/>
                    <a:pt x="3365" y="9557"/>
                  </a:cubicBezTo>
                  <a:cubicBezTo>
                    <a:pt x="3957" y="10330"/>
                    <a:pt x="4614" y="10606"/>
                    <a:pt x="5249" y="10606"/>
                  </a:cubicBezTo>
                  <a:cubicBezTo>
                    <a:pt x="6832" y="10606"/>
                    <a:pt x="8282" y="8892"/>
                    <a:pt x="8282" y="8892"/>
                  </a:cubicBezTo>
                  <a:lnTo>
                    <a:pt x="5435" y="2718"/>
                  </a:lnTo>
                  <a:cubicBezTo>
                    <a:pt x="5435" y="2718"/>
                    <a:pt x="4434" y="0"/>
                    <a:pt x="27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73"/>
            <p:cNvSpPr/>
            <p:nvPr/>
          </p:nvSpPr>
          <p:spPr>
            <a:xfrm>
              <a:off x="2389850" y="1516375"/>
              <a:ext cx="159000" cy="249575"/>
            </a:xfrm>
            <a:custGeom>
              <a:rect b="b" l="l" r="r" t="t"/>
              <a:pathLst>
                <a:path extrusionOk="0" h="9983" w="6360">
                  <a:moveTo>
                    <a:pt x="1442" y="0"/>
                  </a:moveTo>
                  <a:cubicBezTo>
                    <a:pt x="1294" y="0"/>
                    <a:pt x="1109" y="37"/>
                    <a:pt x="887" y="148"/>
                  </a:cubicBezTo>
                  <a:cubicBezTo>
                    <a:pt x="592" y="259"/>
                    <a:pt x="370" y="518"/>
                    <a:pt x="222" y="888"/>
                  </a:cubicBezTo>
                  <a:cubicBezTo>
                    <a:pt x="74" y="1258"/>
                    <a:pt x="0" y="1775"/>
                    <a:pt x="0" y="2367"/>
                  </a:cubicBezTo>
                  <a:cubicBezTo>
                    <a:pt x="0" y="4437"/>
                    <a:pt x="998" y="7395"/>
                    <a:pt x="2255" y="9058"/>
                  </a:cubicBezTo>
                  <a:cubicBezTo>
                    <a:pt x="2810" y="9761"/>
                    <a:pt x="3365" y="9983"/>
                    <a:pt x="3919" y="9983"/>
                  </a:cubicBezTo>
                  <a:cubicBezTo>
                    <a:pt x="4548" y="9983"/>
                    <a:pt x="5213" y="9650"/>
                    <a:pt x="5731" y="9280"/>
                  </a:cubicBezTo>
                  <a:cubicBezTo>
                    <a:pt x="5989" y="9095"/>
                    <a:pt x="6174" y="8910"/>
                    <a:pt x="6359" y="8763"/>
                  </a:cubicBezTo>
                  <a:cubicBezTo>
                    <a:pt x="5879" y="7801"/>
                    <a:pt x="5435" y="6840"/>
                    <a:pt x="4991" y="5879"/>
                  </a:cubicBezTo>
                  <a:cubicBezTo>
                    <a:pt x="4954" y="5879"/>
                    <a:pt x="4917" y="5879"/>
                    <a:pt x="4843" y="5842"/>
                  </a:cubicBezTo>
                  <a:lnTo>
                    <a:pt x="4326" y="5842"/>
                  </a:lnTo>
                  <a:cubicBezTo>
                    <a:pt x="4178" y="5842"/>
                    <a:pt x="3993" y="5842"/>
                    <a:pt x="3882" y="5879"/>
                  </a:cubicBezTo>
                  <a:cubicBezTo>
                    <a:pt x="3771" y="5879"/>
                    <a:pt x="3697" y="5916"/>
                    <a:pt x="3697" y="5953"/>
                  </a:cubicBezTo>
                  <a:cubicBezTo>
                    <a:pt x="3697" y="5953"/>
                    <a:pt x="3697" y="6027"/>
                    <a:pt x="3771" y="6101"/>
                  </a:cubicBezTo>
                  <a:cubicBezTo>
                    <a:pt x="3845" y="6249"/>
                    <a:pt x="3808" y="6433"/>
                    <a:pt x="3697" y="6544"/>
                  </a:cubicBezTo>
                  <a:cubicBezTo>
                    <a:pt x="3623" y="6581"/>
                    <a:pt x="3586" y="6581"/>
                    <a:pt x="3512" y="6581"/>
                  </a:cubicBezTo>
                  <a:cubicBezTo>
                    <a:pt x="3401" y="6581"/>
                    <a:pt x="3328" y="6544"/>
                    <a:pt x="3254" y="6470"/>
                  </a:cubicBezTo>
                  <a:cubicBezTo>
                    <a:pt x="3143" y="6286"/>
                    <a:pt x="3069" y="6101"/>
                    <a:pt x="3069" y="5916"/>
                  </a:cubicBezTo>
                  <a:cubicBezTo>
                    <a:pt x="3069" y="5768"/>
                    <a:pt x="3143" y="5620"/>
                    <a:pt x="3254" y="5509"/>
                  </a:cubicBezTo>
                  <a:cubicBezTo>
                    <a:pt x="3365" y="5398"/>
                    <a:pt x="3475" y="5361"/>
                    <a:pt x="3586" y="5324"/>
                  </a:cubicBezTo>
                  <a:cubicBezTo>
                    <a:pt x="3808" y="5213"/>
                    <a:pt x="4067" y="5213"/>
                    <a:pt x="4326" y="5213"/>
                  </a:cubicBezTo>
                  <a:cubicBezTo>
                    <a:pt x="4178" y="5065"/>
                    <a:pt x="3993" y="4881"/>
                    <a:pt x="3808" y="4696"/>
                  </a:cubicBezTo>
                  <a:cubicBezTo>
                    <a:pt x="3217" y="4104"/>
                    <a:pt x="2477" y="3439"/>
                    <a:pt x="1997" y="3180"/>
                  </a:cubicBezTo>
                  <a:cubicBezTo>
                    <a:pt x="1849" y="3106"/>
                    <a:pt x="1738" y="3032"/>
                    <a:pt x="1664" y="3032"/>
                  </a:cubicBezTo>
                  <a:lnTo>
                    <a:pt x="1664" y="3069"/>
                  </a:lnTo>
                  <a:cubicBezTo>
                    <a:pt x="1627" y="3143"/>
                    <a:pt x="1590" y="3291"/>
                    <a:pt x="1590" y="3476"/>
                  </a:cubicBezTo>
                  <a:cubicBezTo>
                    <a:pt x="1590" y="3993"/>
                    <a:pt x="1738" y="4659"/>
                    <a:pt x="1812" y="4992"/>
                  </a:cubicBezTo>
                  <a:cubicBezTo>
                    <a:pt x="1849" y="5065"/>
                    <a:pt x="1849" y="5139"/>
                    <a:pt x="1849" y="5139"/>
                  </a:cubicBezTo>
                  <a:cubicBezTo>
                    <a:pt x="1886" y="5324"/>
                    <a:pt x="1812" y="5472"/>
                    <a:pt x="1627" y="5509"/>
                  </a:cubicBezTo>
                  <a:cubicBezTo>
                    <a:pt x="1627" y="5509"/>
                    <a:pt x="1590" y="5546"/>
                    <a:pt x="1553" y="5546"/>
                  </a:cubicBezTo>
                  <a:cubicBezTo>
                    <a:pt x="1405" y="5546"/>
                    <a:pt x="1294" y="5435"/>
                    <a:pt x="1257" y="5287"/>
                  </a:cubicBezTo>
                  <a:cubicBezTo>
                    <a:pt x="1257" y="5287"/>
                    <a:pt x="998" y="4289"/>
                    <a:pt x="998" y="3476"/>
                  </a:cubicBezTo>
                  <a:cubicBezTo>
                    <a:pt x="998" y="3291"/>
                    <a:pt x="998" y="3143"/>
                    <a:pt x="1035" y="2995"/>
                  </a:cubicBezTo>
                  <a:cubicBezTo>
                    <a:pt x="1072" y="2810"/>
                    <a:pt x="1146" y="2662"/>
                    <a:pt x="1294" y="2551"/>
                  </a:cubicBezTo>
                  <a:cubicBezTo>
                    <a:pt x="1368" y="2478"/>
                    <a:pt x="1516" y="2404"/>
                    <a:pt x="1664" y="2404"/>
                  </a:cubicBezTo>
                  <a:lnTo>
                    <a:pt x="1812" y="2441"/>
                  </a:lnTo>
                  <a:cubicBezTo>
                    <a:pt x="1960" y="2478"/>
                    <a:pt x="2108" y="2551"/>
                    <a:pt x="2292" y="2625"/>
                  </a:cubicBezTo>
                  <a:cubicBezTo>
                    <a:pt x="2477" y="2736"/>
                    <a:pt x="2625" y="2847"/>
                    <a:pt x="2810" y="2995"/>
                  </a:cubicBezTo>
                  <a:cubicBezTo>
                    <a:pt x="3180" y="3291"/>
                    <a:pt x="3586" y="3661"/>
                    <a:pt x="3956" y="3993"/>
                  </a:cubicBezTo>
                  <a:cubicBezTo>
                    <a:pt x="4104" y="4104"/>
                    <a:pt x="4215" y="4252"/>
                    <a:pt x="4326" y="4363"/>
                  </a:cubicBezTo>
                  <a:cubicBezTo>
                    <a:pt x="3845" y="3254"/>
                    <a:pt x="3401" y="2145"/>
                    <a:pt x="2921" y="1036"/>
                  </a:cubicBezTo>
                  <a:cubicBezTo>
                    <a:pt x="2884" y="962"/>
                    <a:pt x="2847" y="888"/>
                    <a:pt x="2847" y="814"/>
                  </a:cubicBezTo>
                  <a:cubicBezTo>
                    <a:pt x="2699" y="629"/>
                    <a:pt x="2551" y="481"/>
                    <a:pt x="2366" y="370"/>
                  </a:cubicBezTo>
                  <a:cubicBezTo>
                    <a:pt x="2071" y="111"/>
                    <a:pt x="1775" y="0"/>
                    <a:pt x="1442"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73"/>
            <p:cNvSpPr/>
            <p:nvPr/>
          </p:nvSpPr>
          <p:spPr>
            <a:xfrm>
              <a:off x="2414800" y="1576450"/>
              <a:ext cx="110925" cy="105150"/>
            </a:xfrm>
            <a:custGeom>
              <a:rect b="b" l="l" r="r" t="t"/>
              <a:pathLst>
                <a:path extrusionOk="0" h="4206" w="4437">
                  <a:moveTo>
                    <a:pt x="666" y="1"/>
                  </a:moveTo>
                  <a:cubicBezTo>
                    <a:pt x="518" y="1"/>
                    <a:pt x="407" y="75"/>
                    <a:pt x="296" y="148"/>
                  </a:cubicBezTo>
                  <a:cubicBezTo>
                    <a:pt x="148" y="259"/>
                    <a:pt x="74" y="407"/>
                    <a:pt x="37" y="592"/>
                  </a:cubicBezTo>
                  <a:cubicBezTo>
                    <a:pt x="0" y="740"/>
                    <a:pt x="0" y="888"/>
                    <a:pt x="0" y="1073"/>
                  </a:cubicBezTo>
                  <a:cubicBezTo>
                    <a:pt x="0" y="1886"/>
                    <a:pt x="259" y="2884"/>
                    <a:pt x="259" y="2884"/>
                  </a:cubicBezTo>
                  <a:cubicBezTo>
                    <a:pt x="290" y="3038"/>
                    <a:pt x="424" y="3115"/>
                    <a:pt x="553" y="3115"/>
                  </a:cubicBezTo>
                  <a:cubicBezTo>
                    <a:pt x="579" y="3115"/>
                    <a:pt x="604" y="3112"/>
                    <a:pt x="629" y="3106"/>
                  </a:cubicBezTo>
                  <a:cubicBezTo>
                    <a:pt x="814" y="3069"/>
                    <a:pt x="888" y="2921"/>
                    <a:pt x="851" y="2736"/>
                  </a:cubicBezTo>
                  <a:cubicBezTo>
                    <a:pt x="851" y="2736"/>
                    <a:pt x="851" y="2662"/>
                    <a:pt x="814" y="2589"/>
                  </a:cubicBezTo>
                  <a:cubicBezTo>
                    <a:pt x="740" y="2256"/>
                    <a:pt x="592" y="1590"/>
                    <a:pt x="592" y="1073"/>
                  </a:cubicBezTo>
                  <a:cubicBezTo>
                    <a:pt x="592" y="888"/>
                    <a:pt x="629" y="740"/>
                    <a:pt x="666" y="666"/>
                  </a:cubicBezTo>
                  <a:lnTo>
                    <a:pt x="666" y="629"/>
                  </a:lnTo>
                  <a:cubicBezTo>
                    <a:pt x="740" y="629"/>
                    <a:pt x="851" y="703"/>
                    <a:pt x="999" y="777"/>
                  </a:cubicBezTo>
                  <a:cubicBezTo>
                    <a:pt x="1479" y="1036"/>
                    <a:pt x="2219" y="1701"/>
                    <a:pt x="2810" y="2293"/>
                  </a:cubicBezTo>
                  <a:cubicBezTo>
                    <a:pt x="2998" y="2480"/>
                    <a:pt x="3185" y="2653"/>
                    <a:pt x="3344" y="2810"/>
                  </a:cubicBezTo>
                  <a:lnTo>
                    <a:pt x="3344" y="2810"/>
                  </a:lnTo>
                  <a:cubicBezTo>
                    <a:pt x="3339" y="2810"/>
                    <a:pt x="3333" y="2810"/>
                    <a:pt x="3328" y="2810"/>
                  </a:cubicBezTo>
                  <a:cubicBezTo>
                    <a:pt x="3106" y="2810"/>
                    <a:pt x="2847" y="2810"/>
                    <a:pt x="2588" y="2921"/>
                  </a:cubicBezTo>
                  <a:cubicBezTo>
                    <a:pt x="2477" y="2958"/>
                    <a:pt x="2367" y="2995"/>
                    <a:pt x="2256" y="3106"/>
                  </a:cubicBezTo>
                  <a:cubicBezTo>
                    <a:pt x="2145" y="3217"/>
                    <a:pt x="2071" y="3365"/>
                    <a:pt x="2071" y="3513"/>
                  </a:cubicBezTo>
                  <a:cubicBezTo>
                    <a:pt x="2071" y="3698"/>
                    <a:pt x="2145" y="3883"/>
                    <a:pt x="2256" y="4067"/>
                  </a:cubicBezTo>
                  <a:cubicBezTo>
                    <a:pt x="2323" y="4157"/>
                    <a:pt x="2417" y="4206"/>
                    <a:pt x="2514" y="4206"/>
                  </a:cubicBezTo>
                  <a:cubicBezTo>
                    <a:pt x="2577" y="4206"/>
                    <a:pt x="2641" y="4185"/>
                    <a:pt x="2699" y="4141"/>
                  </a:cubicBezTo>
                  <a:cubicBezTo>
                    <a:pt x="2810" y="4030"/>
                    <a:pt x="2847" y="3846"/>
                    <a:pt x="2773" y="3698"/>
                  </a:cubicBezTo>
                  <a:cubicBezTo>
                    <a:pt x="2715" y="3610"/>
                    <a:pt x="2703" y="3569"/>
                    <a:pt x="2700" y="3537"/>
                  </a:cubicBezTo>
                  <a:lnTo>
                    <a:pt x="2700" y="3537"/>
                  </a:lnTo>
                  <a:cubicBezTo>
                    <a:pt x="2742" y="3515"/>
                    <a:pt x="2803" y="3476"/>
                    <a:pt x="2884" y="3476"/>
                  </a:cubicBezTo>
                  <a:cubicBezTo>
                    <a:pt x="3032" y="3439"/>
                    <a:pt x="3180" y="3439"/>
                    <a:pt x="3328" y="3439"/>
                  </a:cubicBezTo>
                  <a:lnTo>
                    <a:pt x="3845" y="3439"/>
                  </a:lnTo>
                  <a:cubicBezTo>
                    <a:pt x="3919" y="3476"/>
                    <a:pt x="3956" y="3476"/>
                    <a:pt x="3993" y="3476"/>
                  </a:cubicBezTo>
                  <a:lnTo>
                    <a:pt x="4067" y="3476"/>
                  </a:lnTo>
                  <a:cubicBezTo>
                    <a:pt x="4087" y="3482"/>
                    <a:pt x="4108" y="3485"/>
                    <a:pt x="4129" y="3485"/>
                  </a:cubicBezTo>
                  <a:cubicBezTo>
                    <a:pt x="4228" y="3485"/>
                    <a:pt x="4339" y="3419"/>
                    <a:pt x="4400" y="3328"/>
                  </a:cubicBezTo>
                  <a:cubicBezTo>
                    <a:pt x="4437" y="3217"/>
                    <a:pt x="4437" y="3069"/>
                    <a:pt x="4326" y="2958"/>
                  </a:cubicBezTo>
                  <a:cubicBezTo>
                    <a:pt x="4326" y="2958"/>
                    <a:pt x="3697" y="2293"/>
                    <a:pt x="2958" y="1590"/>
                  </a:cubicBezTo>
                  <a:cubicBezTo>
                    <a:pt x="2588" y="1258"/>
                    <a:pt x="2182" y="888"/>
                    <a:pt x="1812" y="592"/>
                  </a:cubicBezTo>
                  <a:cubicBezTo>
                    <a:pt x="1627" y="444"/>
                    <a:pt x="1479" y="333"/>
                    <a:pt x="1294" y="222"/>
                  </a:cubicBezTo>
                  <a:cubicBezTo>
                    <a:pt x="1110" y="148"/>
                    <a:pt x="962" y="75"/>
                    <a:pt x="814" y="38"/>
                  </a:cubicBezTo>
                  <a:lnTo>
                    <a:pt x="6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73"/>
            <p:cNvSpPr/>
            <p:nvPr/>
          </p:nvSpPr>
          <p:spPr>
            <a:xfrm>
              <a:off x="2375050" y="1500650"/>
              <a:ext cx="196900" cy="281025"/>
            </a:xfrm>
            <a:custGeom>
              <a:rect b="b" l="l" r="r" t="t"/>
              <a:pathLst>
                <a:path extrusionOk="0" h="11241" w="7876">
                  <a:moveTo>
                    <a:pt x="2034" y="629"/>
                  </a:moveTo>
                  <a:cubicBezTo>
                    <a:pt x="2367" y="629"/>
                    <a:pt x="2663" y="740"/>
                    <a:pt x="2958" y="999"/>
                  </a:cubicBezTo>
                  <a:cubicBezTo>
                    <a:pt x="3402" y="1332"/>
                    <a:pt x="3772" y="1850"/>
                    <a:pt x="4030" y="2330"/>
                  </a:cubicBezTo>
                  <a:cubicBezTo>
                    <a:pt x="4141" y="2552"/>
                    <a:pt x="4215" y="2737"/>
                    <a:pt x="4289" y="2885"/>
                  </a:cubicBezTo>
                  <a:cubicBezTo>
                    <a:pt x="4326" y="2959"/>
                    <a:pt x="4363" y="3033"/>
                    <a:pt x="4363" y="3070"/>
                  </a:cubicBezTo>
                  <a:lnTo>
                    <a:pt x="4400" y="3144"/>
                  </a:lnTo>
                  <a:lnTo>
                    <a:pt x="7162" y="9170"/>
                  </a:lnTo>
                  <a:lnTo>
                    <a:pt x="7162" y="9170"/>
                  </a:lnTo>
                  <a:cubicBezTo>
                    <a:pt x="7000" y="9350"/>
                    <a:pt x="6700" y="9639"/>
                    <a:pt x="6323" y="9909"/>
                  </a:cubicBezTo>
                  <a:cubicBezTo>
                    <a:pt x="5805" y="10279"/>
                    <a:pt x="5140" y="10612"/>
                    <a:pt x="4511" y="10612"/>
                  </a:cubicBezTo>
                  <a:cubicBezTo>
                    <a:pt x="3957" y="10612"/>
                    <a:pt x="3402" y="10390"/>
                    <a:pt x="2847" y="9687"/>
                  </a:cubicBezTo>
                  <a:cubicBezTo>
                    <a:pt x="1590" y="8024"/>
                    <a:pt x="592" y="5066"/>
                    <a:pt x="592" y="2996"/>
                  </a:cubicBezTo>
                  <a:cubicBezTo>
                    <a:pt x="592" y="2404"/>
                    <a:pt x="666" y="1887"/>
                    <a:pt x="814" y="1517"/>
                  </a:cubicBezTo>
                  <a:cubicBezTo>
                    <a:pt x="962" y="1147"/>
                    <a:pt x="1184" y="888"/>
                    <a:pt x="1479" y="777"/>
                  </a:cubicBezTo>
                  <a:cubicBezTo>
                    <a:pt x="1701" y="666"/>
                    <a:pt x="1886" y="629"/>
                    <a:pt x="2034" y="629"/>
                  </a:cubicBezTo>
                  <a:close/>
                  <a:moveTo>
                    <a:pt x="2034" y="1"/>
                  </a:moveTo>
                  <a:cubicBezTo>
                    <a:pt x="1775" y="1"/>
                    <a:pt x="1479" y="75"/>
                    <a:pt x="1221" y="186"/>
                  </a:cubicBezTo>
                  <a:cubicBezTo>
                    <a:pt x="740" y="408"/>
                    <a:pt x="444" y="814"/>
                    <a:pt x="259" y="1295"/>
                  </a:cubicBezTo>
                  <a:cubicBezTo>
                    <a:pt x="75" y="1776"/>
                    <a:pt x="1" y="2367"/>
                    <a:pt x="1" y="2996"/>
                  </a:cubicBezTo>
                  <a:cubicBezTo>
                    <a:pt x="1" y="5251"/>
                    <a:pt x="999" y="8245"/>
                    <a:pt x="2367" y="10057"/>
                  </a:cubicBezTo>
                  <a:cubicBezTo>
                    <a:pt x="2995" y="10870"/>
                    <a:pt x="3772" y="11240"/>
                    <a:pt x="4511" y="11240"/>
                  </a:cubicBezTo>
                  <a:cubicBezTo>
                    <a:pt x="5398" y="11203"/>
                    <a:pt x="6212" y="10759"/>
                    <a:pt x="6803" y="10316"/>
                  </a:cubicBezTo>
                  <a:cubicBezTo>
                    <a:pt x="7395" y="9872"/>
                    <a:pt x="7764" y="9429"/>
                    <a:pt x="7764" y="9429"/>
                  </a:cubicBezTo>
                  <a:cubicBezTo>
                    <a:pt x="7838" y="9318"/>
                    <a:pt x="7875" y="9207"/>
                    <a:pt x="7838" y="9096"/>
                  </a:cubicBezTo>
                  <a:lnTo>
                    <a:pt x="4955" y="2885"/>
                  </a:lnTo>
                  <a:lnTo>
                    <a:pt x="4943" y="2891"/>
                  </a:lnTo>
                  <a:lnTo>
                    <a:pt x="4943" y="2891"/>
                  </a:lnTo>
                  <a:cubicBezTo>
                    <a:pt x="4888" y="2749"/>
                    <a:pt x="4642" y="2133"/>
                    <a:pt x="4252" y="1517"/>
                  </a:cubicBezTo>
                  <a:cubicBezTo>
                    <a:pt x="3993" y="1147"/>
                    <a:pt x="3698" y="777"/>
                    <a:pt x="3365" y="482"/>
                  </a:cubicBezTo>
                  <a:cubicBezTo>
                    <a:pt x="2995" y="223"/>
                    <a:pt x="2552" y="1"/>
                    <a:pt x="20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73"/>
            <p:cNvSpPr/>
            <p:nvPr/>
          </p:nvSpPr>
          <p:spPr>
            <a:xfrm>
              <a:off x="3269750" y="1420400"/>
              <a:ext cx="156225" cy="275075"/>
            </a:xfrm>
            <a:custGeom>
              <a:rect b="b" l="l" r="r" t="t"/>
              <a:pathLst>
                <a:path extrusionOk="0" h="11003" w="6249">
                  <a:moveTo>
                    <a:pt x="3508" y="0"/>
                  </a:moveTo>
                  <a:cubicBezTo>
                    <a:pt x="1552" y="0"/>
                    <a:pt x="1220" y="3322"/>
                    <a:pt x="1220" y="3322"/>
                  </a:cubicBezTo>
                  <a:lnTo>
                    <a:pt x="0" y="10051"/>
                  </a:lnTo>
                  <a:cubicBezTo>
                    <a:pt x="0" y="10051"/>
                    <a:pt x="1358" y="11003"/>
                    <a:pt x="2713" y="11003"/>
                  </a:cubicBezTo>
                  <a:cubicBezTo>
                    <a:pt x="3560" y="11003"/>
                    <a:pt x="4405" y="10631"/>
                    <a:pt x="4917" y="9422"/>
                  </a:cubicBezTo>
                  <a:cubicBezTo>
                    <a:pt x="6248" y="6317"/>
                    <a:pt x="6063" y="438"/>
                    <a:pt x="3845" y="32"/>
                  </a:cubicBezTo>
                  <a:cubicBezTo>
                    <a:pt x="3728" y="10"/>
                    <a:pt x="3615" y="0"/>
                    <a:pt x="35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73"/>
            <p:cNvSpPr/>
            <p:nvPr/>
          </p:nvSpPr>
          <p:spPr>
            <a:xfrm>
              <a:off x="3286375" y="1428575"/>
              <a:ext cx="120175" cy="258825"/>
            </a:xfrm>
            <a:custGeom>
              <a:rect b="b" l="l" r="r" t="t"/>
              <a:pathLst>
                <a:path extrusionOk="0" h="10353" w="4807">
                  <a:moveTo>
                    <a:pt x="2847" y="0"/>
                  </a:moveTo>
                  <a:cubicBezTo>
                    <a:pt x="2478" y="0"/>
                    <a:pt x="2182" y="111"/>
                    <a:pt x="1923" y="370"/>
                  </a:cubicBezTo>
                  <a:cubicBezTo>
                    <a:pt x="1738" y="555"/>
                    <a:pt x="1590" y="777"/>
                    <a:pt x="1443" y="1072"/>
                  </a:cubicBezTo>
                  <a:cubicBezTo>
                    <a:pt x="1295" y="2736"/>
                    <a:pt x="1073" y="4400"/>
                    <a:pt x="777" y="6100"/>
                  </a:cubicBezTo>
                  <a:cubicBezTo>
                    <a:pt x="1036" y="5620"/>
                    <a:pt x="1775" y="4215"/>
                    <a:pt x="2441" y="3328"/>
                  </a:cubicBezTo>
                  <a:cubicBezTo>
                    <a:pt x="2700" y="2958"/>
                    <a:pt x="2958" y="2625"/>
                    <a:pt x="3254" y="2477"/>
                  </a:cubicBezTo>
                  <a:cubicBezTo>
                    <a:pt x="3365" y="2440"/>
                    <a:pt x="3439" y="2403"/>
                    <a:pt x="3550" y="2403"/>
                  </a:cubicBezTo>
                  <a:cubicBezTo>
                    <a:pt x="3735" y="2403"/>
                    <a:pt x="3920" y="2477"/>
                    <a:pt x="3993" y="2588"/>
                  </a:cubicBezTo>
                  <a:cubicBezTo>
                    <a:pt x="4104" y="2699"/>
                    <a:pt x="4178" y="2810"/>
                    <a:pt x="4215" y="2958"/>
                  </a:cubicBezTo>
                  <a:cubicBezTo>
                    <a:pt x="4363" y="3217"/>
                    <a:pt x="4400" y="3549"/>
                    <a:pt x="4474" y="3845"/>
                  </a:cubicBezTo>
                  <a:cubicBezTo>
                    <a:pt x="4548" y="4474"/>
                    <a:pt x="4585" y="5065"/>
                    <a:pt x="4585" y="5065"/>
                  </a:cubicBezTo>
                  <a:cubicBezTo>
                    <a:pt x="4585" y="5250"/>
                    <a:pt x="4437" y="5398"/>
                    <a:pt x="4289" y="5398"/>
                  </a:cubicBezTo>
                  <a:lnTo>
                    <a:pt x="4252" y="5398"/>
                  </a:lnTo>
                  <a:cubicBezTo>
                    <a:pt x="4104" y="5398"/>
                    <a:pt x="3957" y="5250"/>
                    <a:pt x="3957" y="5102"/>
                  </a:cubicBezTo>
                  <a:cubicBezTo>
                    <a:pt x="3957" y="5102"/>
                    <a:pt x="3957" y="5028"/>
                    <a:pt x="3957" y="4917"/>
                  </a:cubicBezTo>
                  <a:cubicBezTo>
                    <a:pt x="3957" y="4843"/>
                    <a:pt x="3957" y="4696"/>
                    <a:pt x="3920" y="4511"/>
                  </a:cubicBezTo>
                  <a:cubicBezTo>
                    <a:pt x="3883" y="4178"/>
                    <a:pt x="3846" y="3771"/>
                    <a:pt x="3735" y="3439"/>
                  </a:cubicBezTo>
                  <a:cubicBezTo>
                    <a:pt x="3698" y="3217"/>
                    <a:pt x="3587" y="3069"/>
                    <a:pt x="3550" y="3032"/>
                  </a:cubicBezTo>
                  <a:cubicBezTo>
                    <a:pt x="3476" y="3069"/>
                    <a:pt x="3291" y="3217"/>
                    <a:pt x="3106" y="3439"/>
                  </a:cubicBezTo>
                  <a:cubicBezTo>
                    <a:pt x="2921" y="3660"/>
                    <a:pt x="2736" y="3956"/>
                    <a:pt x="2552" y="4252"/>
                  </a:cubicBezTo>
                  <a:cubicBezTo>
                    <a:pt x="2182" y="4806"/>
                    <a:pt x="1849" y="5398"/>
                    <a:pt x="1590" y="5842"/>
                  </a:cubicBezTo>
                  <a:cubicBezTo>
                    <a:pt x="1812" y="5805"/>
                    <a:pt x="2071" y="5731"/>
                    <a:pt x="2293" y="5731"/>
                  </a:cubicBezTo>
                  <a:cubicBezTo>
                    <a:pt x="2441" y="5731"/>
                    <a:pt x="2626" y="5768"/>
                    <a:pt x="2773" y="5879"/>
                  </a:cubicBezTo>
                  <a:cubicBezTo>
                    <a:pt x="2958" y="5990"/>
                    <a:pt x="3032" y="6211"/>
                    <a:pt x="3032" y="6396"/>
                  </a:cubicBezTo>
                  <a:cubicBezTo>
                    <a:pt x="3032" y="6507"/>
                    <a:pt x="3032" y="6618"/>
                    <a:pt x="2995" y="6766"/>
                  </a:cubicBezTo>
                  <a:cubicBezTo>
                    <a:pt x="2958" y="6877"/>
                    <a:pt x="2810" y="6951"/>
                    <a:pt x="2700" y="6951"/>
                  </a:cubicBezTo>
                  <a:lnTo>
                    <a:pt x="2589" y="6951"/>
                  </a:lnTo>
                  <a:cubicBezTo>
                    <a:pt x="2441" y="6914"/>
                    <a:pt x="2330" y="6729"/>
                    <a:pt x="2404" y="6581"/>
                  </a:cubicBezTo>
                  <a:cubicBezTo>
                    <a:pt x="2404" y="6470"/>
                    <a:pt x="2441" y="6433"/>
                    <a:pt x="2441" y="6396"/>
                  </a:cubicBezTo>
                  <a:lnTo>
                    <a:pt x="2441" y="6359"/>
                  </a:lnTo>
                  <a:lnTo>
                    <a:pt x="2293" y="6359"/>
                  </a:lnTo>
                  <a:cubicBezTo>
                    <a:pt x="2108" y="6359"/>
                    <a:pt x="1849" y="6433"/>
                    <a:pt x="1627" y="6507"/>
                  </a:cubicBezTo>
                  <a:cubicBezTo>
                    <a:pt x="1406" y="6581"/>
                    <a:pt x="1184" y="6655"/>
                    <a:pt x="1110" y="6692"/>
                  </a:cubicBezTo>
                  <a:lnTo>
                    <a:pt x="1073" y="6692"/>
                  </a:lnTo>
                  <a:cubicBezTo>
                    <a:pt x="1036" y="6729"/>
                    <a:pt x="999" y="6729"/>
                    <a:pt x="962" y="6729"/>
                  </a:cubicBezTo>
                  <a:cubicBezTo>
                    <a:pt x="888" y="6729"/>
                    <a:pt x="777" y="6692"/>
                    <a:pt x="740" y="6655"/>
                  </a:cubicBezTo>
                  <a:cubicBezTo>
                    <a:pt x="703" y="6618"/>
                    <a:pt x="703" y="6618"/>
                    <a:pt x="703" y="6581"/>
                  </a:cubicBezTo>
                  <a:cubicBezTo>
                    <a:pt x="481" y="7653"/>
                    <a:pt x="259" y="8725"/>
                    <a:pt x="1" y="9761"/>
                  </a:cubicBezTo>
                  <a:cubicBezTo>
                    <a:pt x="112" y="9798"/>
                    <a:pt x="222" y="9871"/>
                    <a:pt x="333" y="9908"/>
                  </a:cubicBezTo>
                  <a:cubicBezTo>
                    <a:pt x="814" y="10130"/>
                    <a:pt x="1443" y="10352"/>
                    <a:pt x="2071" y="10352"/>
                  </a:cubicBezTo>
                  <a:cubicBezTo>
                    <a:pt x="2441" y="10352"/>
                    <a:pt x="2810" y="10278"/>
                    <a:pt x="3143" y="10093"/>
                  </a:cubicBezTo>
                  <a:cubicBezTo>
                    <a:pt x="3439" y="9871"/>
                    <a:pt x="3735" y="9539"/>
                    <a:pt x="3993" y="8984"/>
                  </a:cubicBezTo>
                  <a:cubicBezTo>
                    <a:pt x="4511" y="7764"/>
                    <a:pt x="4807" y="6063"/>
                    <a:pt x="4807" y="4474"/>
                  </a:cubicBezTo>
                  <a:cubicBezTo>
                    <a:pt x="4807" y="3586"/>
                    <a:pt x="4696" y="2773"/>
                    <a:pt x="4548" y="2071"/>
                  </a:cubicBezTo>
                  <a:cubicBezTo>
                    <a:pt x="4363" y="1331"/>
                    <a:pt x="4104" y="777"/>
                    <a:pt x="3809" y="444"/>
                  </a:cubicBezTo>
                  <a:cubicBezTo>
                    <a:pt x="3587" y="185"/>
                    <a:pt x="3365" y="74"/>
                    <a:pt x="3106"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73"/>
            <p:cNvSpPr/>
            <p:nvPr/>
          </p:nvSpPr>
          <p:spPr>
            <a:xfrm>
              <a:off x="3302100" y="1488650"/>
              <a:ext cx="98925" cy="113950"/>
            </a:xfrm>
            <a:custGeom>
              <a:rect b="b" l="l" r="r" t="t"/>
              <a:pathLst>
                <a:path extrusionOk="0" h="4558" w="3957">
                  <a:moveTo>
                    <a:pt x="2921" y="0"/>
                  </a:moveTo>
                  <a:cubicBezTo>
                    <a:pt x="2810" y="0"/>
                    <a:pt x="2736" y="37"/>
                    <a:pt x="2625" y="74"/>
                  </a:cubicBezTo>
                  <a:cubicBezTo>
                    <a:pt x="2329" y="222"/>
                    <a:pt x="2071" y="555"/>
                    <a:pt x="1812" y="925"/>
                  </a:cubicBezTo>
                  <a:cubicBezTo>
                    <a:pt x="961" y="2034"/>
                    <a:pt x="74" y="3882"/>
                    <a:pt x="37" y="3882"/>
                  </a:cubicBezTo>
                  <a:cubicBezTo>
                    <a:pt x="0" y="3993"/>
                    <a:pt x="0" y="4141"/>
                    <a:pt x="111" y="4252"/>
                  </a:cubicBezTo>
                  <a:cubicBezTo>
                    <a:pt x="157" y="4298"/>
                    <a:pt x="231" y="4329"/>
                    <a:pt x="307" y="4329"/>
                  </a:cubicBezTo>
                  <a:cubicBezTo>
                    <a:pt x="354" y="4329"/>
                    <a:pt x="401" y="4317"/>
                    <a:pt x="444" y="4289"/>
                  </a:cubicBezTo>
                  <a:lnTo>
                    <a:pt x="481" y="4289"/>
                  </a:lnTo>
                  <a:cubicBezTo>
                    <a:pt x="555" y="4252"/>
                    <a:pt x="777" y="4178"/>
                    <a:pt x="998" y="4104"/>
                  </a:cubicBezTo>
                  <a:cubicBezTo>
                    <a:pt x="1220" y="4030"/>
                    <a:pt x="1479" y="3956"/>
                    <a:pt x="1664" y="3956"/>
                  </a:cubicBezTo>
                  <a:cubicBezTo>
                    <a:pt x="1738" y="3956"/>
                    <a:pt x="1812" y="3956"/>
                    <a:pt x="1812" y="3993"/>
                  </a:cubicBezTo>
                  <a:cubicBezTo>
                    <a:pt x="1812" y="4030"/>
                    <a:pt x="1775" y="4067"/>
                    <a:pt x="1775" y="4178"/>
                  </a:cubicBezTo>
                  <a:cubicBezTo>
                    <a:pt x="1701" y="4326"/>
                    <a:pt x="1812" y="4511"/>
                    <a:pt x="1960" y="4548"/>
                  </a:cubicBezTo>
                  <a:cubicBezTo>
                    <a:pt x="1991" y="4554"/>
                    <a:pt x="2022" y="4557"/>
                    <a:pt x="2051" y="4557"/>
                  </a:cubicBezTo>
                  <a:cubicBezTo>
                    <a:pt x="2193" y="4557"/>
                    <a:pt x="2305" y="4485"/>
                    <a:pt x="2366" y="4363"/>
                  </a:cubicBezTo>
                  <a:cubicBezTo>
                    <a:pt x="2403" y="4215"/>
                    <a:pt x="2403" y="4104"/>
                    <a:pt x="2403" y="3993"/>
                  </a:cubicBezTo>
                  <a:cubicBezTo>
                    <a:pt x="2403" y="3808"/>
                    <a:pt x="2329" y="3587"/>
                    <a:pt x="2144" y="3476"/>
                  </a:cubicBezTo>
                  <a:cubicBezTo>
                    <a:pt x="1997" y="3365"/>
                    <a:pt x="1812" y="3328"/>
                    <a:pt x="1664" y="3328"/>
                  </a:cubicBezTo>
                  <a:cubicBezTo>
                    <a:pt x="1432" y="3328"/>
                    <a:pt x="1182" y="3382"/>
                    <a:pt x="965" y="3452"/>
                  </a:cubicBezTo>
                  <a:lnTo>
                    <a:pt x="965" y="3452"/>
                  </a:lnTo>
                  <a:cubicBezTo>
                    <a:pt x="1220" y="2989"/>
                    <a:pt x="1572" y="2392"/>
                    <a:pt x="1923" y="1849"/>
                  </a:cubicBezTo>
                  <a:cubicBezTo>
                    <a:pt x="2107" y="1553"/>
                    <a:pt x="2292" y="1257"/>
                    <a:pt x="2477" y="1036"/>
                  </a:cubicBezTo>
                  <a:cubicBezTo>
                    <a:pt x="2662" y="814"/>
                    <a:pt x="2847" y="666"/>
                    <a:pt x="2921" y="629"/>
                  </a:cubicBezTo>
                  <a:cubicBezTo>
                    <a:pt x="2958" y="666"/>
                    <a:pt x="3069" y="814"/>
                    <a:pt x="3106" y="1036"/>
                  </a:cubicBezTo>
                  <a:cubicBezTo>
                    <a:pt x="3217" y="1368"/>
                    <a:pt x="3254" y="1775"/>
                    <a:pt x="3291" y="2108"/>
                  </a:cubicBezTo>
                  <a:cubicBezTo>
                    <a:pt x="3328" y="2293"/>
                    <a:pt x="3328" y="2440"/>
                    <a:pt x="3328" y="2514"/>
                  </a:cubicBezTo>
                  <a:cubicBezTo>
                    <a:pt x="3328" y="2625"/>
                    <a:pt x="3328" y="2699"/>
                    <a:pt x="3328" y="2699"/>
                  </a:cubicBezTo>
                  <a:cubicBezTo>
                    <a:pt x="3328" y="2847"/>
                    <a:pt x="3475" y="2995"/>
                    <a:pt x="3660" y="2995"/>
                  </a:cubicBezTo>
                  <a:cubicBezTo>
                    <a:pt x="3808" y="2995"/>
                    <a:pt x="3956" y="2847"/>
                    <a:pt x="3956" y="2662"/>
                  </a:cubicBezTo>
                  <a:cubicBezTo>
                    <a:pt x="3956" y="2662"/>
                    <a:pt x="3919" y="2071"/>
                    <a:pt x="3845" y="1442"/>
                  </a:cubicBezTo>
                  <a:cubicBezTo>
                    <a:pt x="3771" y="1146"/>
                    <a:pt x="3734" y="814"/>
                    <a:pt x="3586" y="555"/>
                  </a:cubicBezTo>
                  <a:cubicBezTo>
                    <a:pt x="3549" y="407"/>
                    <a:pt x="3475" y="296"/>
                    <a:pt x="3364" y="185"/>
                  </a:cubicBezTo>
                  <a:cubicBezTo>
                    <a:pt x="3254" y="74"/>
                    <a:pt x="3106" y="0"/>
                    <a:pt x="2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73"/>
            <p:cNvSpPr/>
            <p:nvPr/>
          </p:nvSpPr>
          <p:spPr>
            <a:xfrm>
              <a:off x="3261425" y="1412850"/>
              <a:ext cx="159925" cy="290250"/>
            </a:xfrm>
            <a:custGeom>
              <a:rect b="b" l="l" r="r" t="t"/>
              <a:pathLst>
                <a:path extrusionOk="0" h="11610" w="6397">
                  <a:moveTo>
                    <a:pt x="4104" y="629"/>
                  </a:moveTo>
                  <a:cubicBezTo>
                    <a:pt x="4363" y="703"/>
                    <a:pt x="4585" y="814"/>
                    <a:pt x="4807" y="1073"/>
                  </a:cubicBezTo>
                  <a:cubicBezTo>
                    <a:pt x="5102" y="1406"/>
                    <a:pt x="5361" y="1960"/>
                    <a:pt x="5546" y="2700"/>
                  </a:cubicBezTo>
                  <a:cubicBezTo>
                    <a:pt x="5694" y="3402"/>
                    <a:pt x="5805" y="4215"/>
                    <a:pt x="5805" y="5103"/>
                  </a:cubicBezTo>
                  <a:cubicBezTo>
                    <a:pt x="5805" y="6692"/>
                    <a:pt x="5509" y="8393"/>
                    <a:pt x="4991" y="9613"/>
                  </a:cubicBezTo>
                  <a:cubicBezTo>
                    <a:pt x="4733" y="10168"/>
                    <a:pt x="4437" y="10500"/>
                    <a:pt x="4141" y="10722"/>
                  </a:cubicBezTo>
                  <a:cubicBezTo>
                    <a:pt x="3808" y="10907"/>
                    <a:pt x="3439" y="10981"/>
                    <a:pt x="3069" y="10981"/>
                  </a:cubicBezTo>
                  <a:cubicBezTo>
                    <a:pt x="2441" y="10981"/>
                    <a:pt x="1812" y="10759"/>
                    <a:pt x="1331" y="10537"/>
                  </a:cubicBezTo>
                  <a:cubicBezTo>
                    <a:pt x="1073" y="10427"/>
                    <a:pt x="888" y="10316"/>
                    <a:pt x="740" y="10242"/>
                  </a:cubicBezTo>
                  <a:cubicBezTo>
                    <a:pt x="714" y="10229"/>
                    <a:pt x="688" y="10216"/>
                    <a:pt x="664" y="10203"/>
                  </a:cubicBezTo>
                  <a:lnTo>
                    <a:pt x="664" y="10203"/>
                  </a:lnTo>
                  <a:lnTo>
                    <a:pt x="1886" y="3698"/>
                  </a:lnTo>
                  <a:lnTo>
                    <a:pt x="1886" y="3661"/>
                  </a:lnTo>
                  <a:lnTo>
                    <a:pt x="1886" y="3624"/>
                  </a:lnTo>
                  <a:cubicBezTo>
                    <a:pt x="1886" y="3476"/>
                    <a:pt x="1997" y="2663"/>
                    <a:pt x="2330" y="1923"/>
                  </a:cubicBezTo>
                  <a:cubicBezTo>
                    <a:pt x="2477" y="1554"/>
                    <a:pt x="2699" y="1221"/>
                    <a:pt x="2921" y="999"/>
                  </a:cubicBezTo>
                  <a:cubicBezTo>
                    <a:pt x="3180" y="740"/>
                    <a:pt x="3476" y="629"/>
                    <a:pt x="3845" y="629"/>
                  </a:cubicBezTo>
                  <a:close/>
                  <a:moveTo>
                    <a:pt x="3845" y="1"/>
                  </a:moveTo>
                  <a:cubicBezTo>
                    <a:pt x="3254" y="1"/>
                    <a:pt x="2773" y="260"/>
                    <a:pt x="2441" y="592"/>
                  </a:cubicBezTo>
                  <a:cubicBezTo>
                    <a:pt x="1923" y="1147"/>
                    <a:pt x="1664" y="1886"/>
                    <a:pt x="1479" y="2515"/>
                  </a:cubicBezTo>
                  <a:cubicBezTo>
                    <a:pt x="1294" y="3106"/>
                    <a:pt x="1257" y="3587"/>
                    <a:pt x="1257" y="3587"/>
                  </a:cubicBezTo>
                  <a:lnTo>
                    <a:pt x="37" y="10279"/>
                  </a:lnTo>
                  <a:cubicBezTo>
                    <a:pt x="0" y="10390"/>
                    <a:pt x="74" y="10537"/>
                    <a:pt x="148" y="10611"/>
                  </a:cubicBezTo>
                  <a:cubicBezTo>
                    <a:pt x="148" y="10611"/>
                    <a:pt x="518" y="10870"/>
                    <a:pt x="1073" y="11092"/>
                  </a:cubicBezTo>
                  <a:cubicBezTo>
                    <a:pt x="1590" y="11351"/>
                    <a:pt x="2330" y="11610"/>
                    <a:pt x="3069" y="11610"/>
                  </a:cubicBezTo>
                  <a:cubicBezTo>
                    <a:pt x="3550" y="11610"/>
                    <a:pt x="4030" y="11499"/>
                    <a:pt x="4474" y="11240"/>
                  </a:cubicBezTo>
                  <a:cubicBezTo>
                    <a:pt x="4881" y="10944"/>
                    <a:pt x="5287" y="10500"/>
                    <a:pt x="5546" y="9872"/>
                  </a:cubicBezTo>
                  <a:cubicBezTo>
                    <a:pt x="6101" y="8541"/>
                    <a:pt x="6396" y="6766"/>
                    <a:pt x="6396" y="5103"/>
                  </a:cubicBezTo>
                  <a:cubicBezTo>
                    <a:pt x="6396" y="3883"/>
                    <a:pt x="6248" y="2737"/>
                    <a:pt x="5916" y="1812"/>
                  </a:cubicBezTo>
                  <a:cubicBezTo>
                    <a:pt x="5768" y="1369"/>
                    <a:pt x="5546" y="962"/>
                    <a:pt x="5250" y="629"/>
                  </a:cubicBezTo>
                  <a:cubicBezTo>
                    <a:pt x="4991" y="334"/>
                    <a:pt x="4622" y="112"/>
                    <a:pt x="4215" y="38"/>
                  </a:cubicBezTo>
                  <a:cubicBezTo>
                    <a:pt x="4104" y="1"/>
                    <a:pt x="3956" y="1"/>
                    <a:pt x="3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73"/>
            <p:cNvSpPr/>
            <p:nvPr/>
          </p:nvSpPr>
          <p:spPr>
            <a:xfrm>
              <a:off x="2054325" y="1865750"/>
              <a:ext cx="1766300" cy="1469600"/>
            </a:xfrm>
            <a:custGeom>
              <a:rect b="b" l="l" r="r" t="t"/>
              <a:pathLst>
                <a:path extrusionOk="0" h="58784" w="70652">
                  <a:moveTo>
                    <a:pt x="28283" y="0"/>
                  </a:moveTo>
                  <a:cubicBezTo>
                    <a:pt x="28283" y="1"/>
                    <a:pt x="30021" y="13199"/>
                    <a:pt x="29097" y="15750"/>
                  </a:cubicBezTo>
                  <a:cubicBezTo>
                    <a:pt x="28135" y="18264"/>
                    <a:pt x="23218" y="19854"/>
                    <a:pt x="18597" y="20334"/>
                  </a:cubicBezTo>
                  <a:cubicBezTo>
                    <a:pt x="18132" y="20390"/>
                    <a:pt x="17648" y="20412"/>
                    <a:pt x="17149" y="20412"/>
                  </a:cubicBezTo>
                  <a:cubicBezTo>
                    <a:pt x="15982" y="20412"/>
                    <a:pt x="14739" y="20290"/>
                    <a:pt x="13495" y="20186"/>
                  </a:cubicBezTo>
                  <a:cubicBezTo>
                    <a:pt x="12212" y="20064"/>
                    <a:pt x="10929" y="19941"/>
                    <a:pt x="9714" y="19941"/>
                  </a:cubicBezTo>
                  <a:cubicBezTo>
                    <a:pt x="7640" y="19941"/>
                    <a:pt x="5766" y="20299"/>
                    <a:pt x="4437" y="21628"/>
                  </a:cubicBezTo>
                  <a:cubicBezTo>
                    <a:pt x="1258" y="24808"/>
                    <a:pt x="1" y="58784"/>
                    <a:pt x="1" y="58784"/>
                  </a:cubicBezTo>
                  <a:lnTo>
                    <a:pt x="30982" y="51316"/>
                  </a:lnTo>
                  <a:lnTo>
                    <a:pt x="41112" y="48802"/>
                  </a:lnTo>
                  <a:lnTo>
                    <a:pt x="70652" y="41851"/>
                  </a:lnTo>
                  <a:cubicBezTo>
                    <a:pt x="70652" y="41851"/>
                    <a:pt x="70578" y="24808"/>
                    <a:pt x="67398" y="21628"/>
                  </a:cubicBezTo>
                  <a:cubicBezTo>
                    <a:pt x="66069" y="20299"/>
                    <a:pt x="64196" y="19941"/>
                    <a:pt x="62122" y="19941"/>
                  </a:cubicBezTo>
                  <a:cubicBezTo>
                    <a:pt x="60907" y="19941"/>
                    <a:pt x="59624" y="20064"/>
                    <a:pt x="58340" y="20186"/>
                  </a:cubicBezTo>
                  <a:cubicBezTo>
                    <a:pt x="57097" y="20290"/>
                    <a:pt x="55853" y="20412"/>
                    <a:pt x="54686" y="20412"/>
                  </a:cubicBezTo>
                  <a:cubicBezTo>
                    <a:pt x="54188" y="20412"/>
                    <a:pt x="53703" y="20390"/>
                    <a:pt x="53239" y="20334"/>
                  </a:cubicBezTo>
                  <a:cubicBezTo>
                    <a:pt x="48617" y="19854"/>
                    <a:pt x="43700" y="18264"/>
                    <a:pt x="42739" y="15750"/>
                  </a:cubicBezTo>
                  <a:cubicBezTo>
                    <a:pt x="41815" y="13199"/>
                    <a:pt x="43552" y="1"/>
                    <a:pt x="43552" y="0"/>
                  </a:cubicBezTo>
                  <a:lnTo>
                    <a:pt x="43552" y="0"/>
                  </a:lnTo>
                  <a:lnTo>
                    <a:pt x="35899" y="1220"/>
                  </a:lnTo>
                  <a:lnTo>
                    <a:pt x="282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73"/>
            <p:cNvSpPr/>
            <p:nvPr/>
          </p:nvSpPr>
          <p:spPr>
            <a:xfrm>
              <a:off x="2062650" y="2189250"/>
              <a:ext cx="1729325" cy="1135950"/>
            </a:xfrm>
            <a:custGeom>
              <a:rect b="b" l="l" r="r" t="t"/>
              <a:pathLst>
                <a:path extrusionOk="0" h="45438" w="69173">
                  <a:moveTo>
                    <a:pt x="61741" y="7320"/>
                  </a:moveTo>
                  <a:cubicBezTo>
                    <a:pt x="60411" y="7320"/>
                    <a:pt x="58969" y="7468"/>
                    <a:pt x="57527" y="7579"/>
                  </a:cubicBezTo>
                  <a:cubicBezTo>
                    <a:pt x="57490" y="8430"/>
                    <a:pt x="57453" y="9613"/>
                    <a:pt x="57453" y="10944"/>
                  </a:cubicBezTo>
                  <a:cubicBezTo>
                    <a:pt x="57453" y="13014"/>
                    <a:pt x="57564" y="15528"/>
                    <a:pt x="57934" y="18116"/>
                  </a:cubicBezTo>
                  <a:cubicBezTo>
                    <a:pt x="59967" y="17561"/>
                    <a:pt x="62814" y="16933"/>
                    <a:pt x="65660" y="16933"/>
                  </a:cubicBezTo>
                  <a:cubicBezTo>
                    <a:pt x="66548" y="16933"/>
                    <a:pt x="67435" y="17007"/>
                    <a:pt x="68285" y="17155"/>
                  </a:cubicBezTo>
                  <a:lnTo>
                    <a:pt x="69173" y="17155"/>
                  </a:lnTo>
                  <a:cubicBezTo>
                    <a:pt x="68914" y="15232"/>
                    <a:pt x="68655" y="13531"/>
                    <a:pt x="68322" y="12164"/>
                  </a:cubicBezTo>
                  <a:cubicBezTo>
                    <a:pt x="67916" y="10648"/>
                    <a:pt x="67398" y="9465"/>
                    <a:pt x="66843" y="8910"/>
                  </a:cubicBezTo>
                  <a:cubicBezTo>
                    <a:pt x="66215" y="8282"/>
                    <a:pt x="65476" y="7875"/>
                    <a:pt x="64588" y="7653"/>
                  </a:cubicBezTo>
                  <a:cubicBezTo>
                    <a:pt x="63738" y="7394"/>
                    <a:pt x="62777" y="7320"/>
                    <a:pt x="61778" y="7320"/>
                  </a:cubicBezTo>
                  <a:close/>
                  <a:moveTo>
                    <a:pt x="29355" y="0"/>
                  </a:moveTo>
                  <a:cubicBezTo>
                    <a:pt x="29355" y="629"/>
                    <a:pt x="29318" y="1183"/>
                    <a:pt x="29281" y="1664"/>
                  </a:cubicBezTo>
                  <a:cubicBezTo>
                    <a:pt x="29244" y="2181"/>
                    <a:pt x="29170" y="2588"/>
                    <a:pt x="29023" y="2921"/>
                  </a:cubicBezTo>
                  <a:cubicBezTo>
                    <a:pt x="28764" y="3623"/>
                    <a:pt x="28246" y="4215"/>
                    <a:pt x="27544" y="4769"/>
                  </a:cubicBezTo>
                  <a:cubicBezTo>
                    <a:pt x="26841" y="5324"/>
                    <a:pt x="25954" y="5768"/>
                    <a:pt x="24993" y="6174"/>
                  </a:cubicBezTo>
                  <a:cubicBezTo>
                    <a:pt x="23218" y="6877"/>
                    <a:pt x="21111" y="7357"/>
                    <a:pt x="19003" y="7616"/>
                  </a:cubicBezTo>
                  <a:cubicBezTo>
                    <a:pt x="19299" y="8393"/>
                    <a:pt x="19669" y="9317"/>
                    <a:pt x="20150" y="10315"/>
                  </a:cubicBezTo>
                  <a:cubicBezTo>
                    <a:pt x="24031" y="11313"/>
                    <a:pt x="30797" y="13864"/>
                    <a:pt x="31500" y="14936"/>
                  </a:cubicBezTo>
                  <a:cubicBezTo>
                    <a:pt x="31647" y="15121"/>
                    <a:pt x="31500" y="15195"/>
                    <a:pt x="31130" y="15195"/>
                  </a:cubicBezTo>
                  <a:cubicBezTo>
                    <a:pt x="29651" y="15195"/>
                    <a:pt x="24549" y="13716"/>
                    <a:pt x="21333" y="12755"/>
                  </a:cubicBezTo>
                  <a:lnTo>
                    <a:pt x="21333" y="12755"/>
                  </a:lnTo>
                  <a:cubicBezTo>
                    <a:pt x="21739" y="13531"/>
                    <a:pt x="22183" y="14308"/>
                    <a:pt x="22664" y="15121"/>
                  </a:cubicBezTo>
                  <a:cubicBezTo>
                    <a:pt x="24512" y="18153"/>
                    <a:pt x="26915" y="21258"/>
                    <a:pt x="29799" y="23218"/>
                  </a:cubicBezTo>
                  <a:cubicBezTo>
                    <a:pt x="31721" y="24512"/>
                    <a:pt x="33866" y="25325"/>
                    <a:pt x="36232" y="25325"/>
                  </a:cubicBezTo>
                  <a:cubicBezTo>
                    <a:pt x="36712" y="25325"/>
                    <a:pt x="37230" y="25288"/>
                    <a:pt x="37748" y="25214"/>
                  </a:cubicBezTo>
                  <a:cubicBezTo>
                    <a:pt x="42739" y="24475"/>
                    <a:pt x="46029" y="21258"/>
                    <a:pt x="48210" y="17561"/>
                  </a:cubicBezTo>
                  <a:cubicBezTo>
                    <a:pt x="48802" y="16526"/>
                    <a:pt x="49319" y="15491"/>
                    <a:pt x="49763" y="14456"/>
                  </a:cubicBezTo>
                  <a:lnTo>
                    <a:pt x="49763" y="14456"/>
                  </a:lnTo>
                  <a:cubicBezTo>
                    <a:pt x="47360" y="14641"/>
                    <a:pt x="43589" y="14899"/>
                    <a:pt x="41223" y="14899"/>
                  </a:cubicBezTo>
                  <a:cubicBezTo>
                    <a:pt x="40299" y="14899"/>
                    <a:pt x="39596" y="14862"/>
                    <a:pt x="39300" y="14751"/>
                  </a:cubicBezTo>
                  <a:cubicBezTo>
                    <a:pt x="38043" y="14382"/>
                    <a:pt x="46731" y="13125"/>
                    <a:pt x="50502" y="12607"/>
                  </a:cubicBezTo>
                  <a:cubicBezTo>
                    <a:pt x="51168" y="10722"/>
                    <a:pt x="51612" y="8947"/>
                    <a:pt x="51870" y="7579"/>
                  </a:cubicBezTo>
                  <a:cubicBezTo>
                    <a:pt x="48691" y="7172"/>
                    <a:pt x="45511" y="6211"/>
                    <a:pt x="43626" y="4769"/>
                  </a:cubicBezTo>
                  <a:cubicBezTo>
                    <a:pt x="42923" y="4215"/>
                    <a:pt x="42406" y="3623"/>
                    <a:pt x="42147" y="2921"/>
                  </a:cubicBezTo>
                  <a:cubicBezTo>
                    <a:pt x="41999" y="2588"/>
                    <a:pt x="41925" y="2181"/>
                    <a:pt x="41888" y="1664"/>
                  </a:cubicBezTo>
                  <a:cubicBezTo>
                    <a:pt x="41851" y="1257"/>
                    <a:pt x="41851" y="814"/>
                    <a:pt x="41814" y="333"/>
                  </a:cubicBezTo>
                  <a:cubicBezTo>
                    <a:pt x="40520" y="961"/>
                    <a:pt x="39042" y="1368"/>
                    <a:pt x="37378" y="1405"/>
                  </a:cubicBezTo>
                  <a:lnTo>
                    <a:pt x="36749" y="1405"/>
                  </a:lnTo>
                  <a:cubicBezTo>
                    <a:pt x="32978" y="1405"/>
                    <a:pt x="30723" y="740"/>
                    <a:pt x="29355" y="0"/>
                  </a:cubicBezTo>
                  <a:close/>
                  <a:moveTo>
                    <a:pt x="9391" y="7320"/>
                  </a:moveTo>
                  <a:cubicBezTo>
                    <a:pt x="8393" y="7320"/>
                    <a:pt x="7432" y="7394"/>
                    <a:pt x="6544" y="7653"/>
                  </a:cubicBezTo>
                  <a:cubicBezTo>
                    <a:pt x="5694" y="7875"/>
                    <a:pt x="4955" y="8282"/>
                    <a:pt x="4326" y="8910"/>
                  </a:cubicBezTo>
                  <a:cubicBezTo>
                    <a:pt x="4067" y="9169"/>
                    <a:pt x="3735" y="9871"/>
                    <a:pt x="3439" y="10833"/>
                  </a:cubicBezTo>
                  <a:cubicBezTo>
                    <a:pt x="3143" y="11831"/>
                    <a:pt x="2847" y="13088"/>
                    <a:pt x="2589" y="14567"/>
                  </a:cubicBezTo>
                  <a:cubicBezTo>
                    <a:pt x="2071" y="17524"/>
                    <a:pt x="1664" y="21258"/>
                    <a:pt x="1295" y="25140"/>
                  </a:cubicBezTo>
                  <a:cubicBezTo>
                    <a:pt x="592" y="32904"/>
                    <a:pt x="185" y="41112"/>
                    <a:pt x="38" y="44402"/>
                  </a:cubicBezTo>
                  <a:cubicBezTo>
                    <a:pt x="1" y="44846"/>
                    <a:pt x="1" y="45215"/>
                    <a:pt x="1" y="45437"/>
                  </a:cubicBezTo>
                  <a:lnTo>
                    <a:pt x="11351" y="42701"/>
                  </a:lnTo>
                  <a:cubicBezTo>
                    <a:pt x="11203" y="41592"/>
                    <a:pt x="11129" y="40446"/>
                    <a:pt x="11129" y="39337"/>
                  </a:cubicBezTo>
                  <a:cubicBezTo>
                    <a:pt x="11129" y="36121"/>
                    <a:pt x="11942" y="31795"/>
                    <a:pt x="12829" y="27469"/>
                  </a:cubicBezTo>
                  <a:cubicBezTo>
                    <a:pt x="13717" y="23107"/>
                    <a:pt x="14604" y="18781"/>
                    <a:pt x="14789" y="15676"/>
                  </a:cubicBezTo>
                  <a:cubicBezTo>
                    <a:pt x="14789" y="15195"/>
                    <a:pt x="14789" y="14751"/>
                    <a:pt x="14789" y="14345"/>
                  </a:cubicBezTo>
                  <a:cubicBezTo>
                    <a:pt x="14789" y="11646"/>
                    <a:pt x="14419" y="9317"/>
                    <a:pt x="13975" y="7616"/>
                  </a:cubicBezTo>
                  <a:cubicBezTo>
                    <a:pt x="12423" y="7468"/>
                    <a:pt x="10870" y="7320"/>
                    <a:pt x="9428" y="732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73"/>
            <p:cNvSpPr/>
            <p:nvPr/>
          </p:nvSpPr>
          <p:spPr>
            <a:xfrm>
              <a:off x="2790050" y="2053375"/>
              <a:ext cx="325375" cy="171025"/>
            </a:xfrm>
            <a:custGeom>
              <a:rect b="b" l="l" r="r" t="t"/>
              <a:pathLst>
                <a:path extrusionOk="0" h="6841" w="13015">
                  <a:moveTo>
                    <a:pt x="13014" y="0"/>
                  </a:moveTo>
                  <a:cubicBezTo>
                    <a:pt x="11979" y="1147"/>
                    <a:pt x="10907" y="1960"/>
                    <a:pt x="9798" y="2330"/>
                  </a:cubicBezTo>
                  <a:cubicBezTo>
                    <a:pt x="8836" y="2662"/>
                    <a:pt x="7875" y="2847"/>
                    <a:pt x="6914" y="2847"/>
                  </a:cubicBezTo>
                  <a:cubicBezTo>
                    <a:pt x="4474" y="2847"/>
                    <a:pt x="2108" y="1812"/>
                    <a:pt x="0" y="259"/>
                  </a:cubicBezTo>
                  <a:lnTo>
                    <a:pt x="0" y="259"/>
                  </a:lnTo>
                  <a:cubicBezTo>
                    <a:pt x="148" y="2071"/>
                    <a:pt x="259" y="3882"/>
                    <a:pt x="259" y="5361"/>
                  </a:cubicBezTo>
                  <a:lnTo>
                    <a:pt x="259" y="5435"/>
                  </a:lnTo>
                  <a:cubicBezTo>
                    <a:pt x="1627" y="6175"/>
                    <a:pt x="3882" y="6840"/>
                    <a:pt x="7653" y="6840"/>
                  </a:cubicBezTo>
                  <a:lnTo>
                    <a:pt x="8282" y="6840"/>
                  </a:lnTo>
                  <a:cubicBezTo>
                    <a:pt x="9946" y="6803"/>
                    <a:pt x="11424" y="6396"/>
                    <a:pt x="12718" y="5768"/>
                  </a:cubicBezTo>
                  <a:cubicBezTo>
                    <a:pt x="12718" y="5620"/>
                    <a:pt x="12718" y="5509"/>
                    <a:pt x="12718" y="5361"/>
                  </a:cubicBezTo>
                  <a:cubicBezTo>
                    <a:pt x="12718" y="3808"/>
                    <a:pt x="12829" y="1886"/>
                    <a:pt x="13014" y="0"/>
                  </a:cubicBezTo>
                  <a:close/>
                </a:path>
              </a:pathLst>
            </a:custGeom>
            <a:solidFill>
              <a:srgbClr val="47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73"/>
            <p:cNvSpPr/>
            <p:nvPr/>
          </p:nvSpPr>
          <p:spPr>
            <a:xfrm>
              <a:off x="3013725" y="2504425"/>
              <a:ext cx="311500" cy="57325"/>
            </a:xfrm>
            <a:custGeom>
              <a:rect b="b" l="l" r="r" t="t"/>
              <a:pathLst>
                <a:path extrusionOk="0" h="2293" w="12460">
                  <a:moveTo>
                    <a:pt x="12459" y="0"/>
                  </a:moveTo>
                  <a:cubicBezTo>
                    <a:pt x="8688" y="518"/>
                    <a:pt x="0" y="1775"/>
                    <a:pt x="1257" y="2144"/>
                  </a:cubicBezTo>
                  <a:cubicBezTo>
                    <a:pt x="1553" y="2255"/>
                    <a:pt x="2256" y="2292"/>
                    <a:pt x="3180" y="2292"/>
                  </a:cubicBezTo>
                  <a:cubicBezTo>
                    <a:pt x="5546" y="2292"/>
                    <a:pt x="9317" y="2034"/>
                    <a:pt x="11720" y="1849"/>
                  </a:cubicBezTo>
                  <a:cubicBezTo>
                    <a:pt x="11979" y="1220"/>
                    <a:pt x="12238" y="629"/>
                    <a:pt x="12459" y="0"/>
                  </a:cubicBezTo>
                  <a:close/>
                </a:path>
              </a:pathLst>
            </a:custGeom>
            <a:solidFill>
              <a:srgbClr val="47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73"/>
            <p:cNvSpPr/>
            <p:nvPr/>
          </p:nvSpPr>
          <p:spPr>
            <a:xfrm>
              <a:off x="2566375" y="2447125"/>
              <a:ext cx="287475" cy="122025"/>
            </a:xfrm>
            <a:custGeom>
              <a:rect b="b" l="l" r="r" t="t"/>
              <a:pathLst>
                <a:path extrusionOk="0" h="4881" w="11499">
                  <a:moveTo>
                    <a:pt x="1" y="0"/>
                  </a:moveTo>
                  <a:lnTo>
                    <a:pt x="1" y="0"/>
                  </a:lnTo>
                  <a:cubicBezTo>
                    <a:pt x="333" y="776"/>
                    <a:pt x="740" y="1590"/>
                    <a:pt x="1184" y="2440"/>
                  </a:cubicBezTo>
                  <a:cubicBezTo>
                    <a:pt x="4400" y="3401"/>
                    <a:pt x="9502" y="4880"/>
                    <a:pt x="10981" y="4880"/>
                  </a:cubicBezTo>
                  <a:cubicBezTo>
                    <a:pt x="11351" y="4880"/>
                    <a:pt x="11498" y="4806"/>
                    <a:pt x="11351" y="4621"/>
                  </a:cubicBezTo>
                  <a:cubicBezTo>
                    <a:pt x="10648" y="3549"/>
                    <a:pt x="3882" y="998"/>
                    <a:pt x="1" y="0"/>
                  </a:cubicBezTo>
                  <a:close/>
                </a:path>
              </a:pathLst>
            </a:custGeom>
            <a:solidFill>
              <a:srgbClr val="47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73"/>
            <p:cNvSpPr/>
            <p:nvPr/>
          </p:nvSpPr>
          <p:spPr>
            <a:xfrm>
              <a:off x="2046025" y="1858000"/>
              <a:ext cx="1782000" cy="1485125"/>
            </a:xfrm>
            <a:custGeom>
              <a:rect b="b" l="l" r="r" t="t"/>
              <a:pathLst>
                <a:path extrusionOk="0" h="59405" w="71280">
                  <a:moveTo>
                    <a:pt x="28963" y="668"/>
                  </a:moveTo>
                  <a:lnTo>
                    <a:pt x="36194" y="1826"/>
                  </a:lnTo>
                  <a:lnTo>
                    <a:pt x="36305" y="1826"/>
                  </a:lnTo>
                  <a:lnTo>
                    <a:pt x="43536" y="668"/>
                  </a:lnTo>
                  <a:lnTo>
                    <a:pt x="43536" y="668"/>
                  </a:lnTo>
                  <a:cubicBezTo>
                    <a:pt x="43316" y="2351"/>
                    <a:pt x="42479" y="9033"/>
                    <a:pt x="42479" y="13176"/>
                  </a:cubicBezTo>
                  <a:cubicBezTo>
                    <a:pt x="42479" y="13842"/>
                    <a:pt x="42516" y="14433"/>
                    <a:pt x="42553" y="14914"/>
                  </a:cubicBezTo>
                  <a:cubicBezTo>
                    <a:pt x="42590" y="15431"/>
                    <a:pt x="42664" y="15838"/>
                    <a:pt x="42812" y="16171"/>
                  </a:cubicBezTo>
                  <a:cubicBezTo>
                    <a:pt x="43071" y="16873"/>
                    <a:pt x="43588" y="17465"/>
                    <a:pt x="44291" y="18019"/>
                  </a:cubicBezTo>
                  <a:cubicBezTo>
                    <a:pt x="46398" y="19609"/>
                    <a:pt x="50058" y="20607"/>
                    <a:pt x="53534" y="20977"/>
                  </a:cubicBezTo>
                  <a:cubicBezTo>
                    <a:pt x="54014" y="21014"/>
                    <a:pt x="54495" y="21014"/>
                    <a:pt x="54975" y="21014"/>
                  </a:cubicBezTo>
                  <a:cubicBezTo>
                    <a:pt x="57289" y="21014"/>
                    <a:pt x="59844" y="20568"/>
                    <a:pt x="62175" y="20568"/>
                  </a:cubicBezTo>
                  <a:cubicBezTo>
                    <a:pt x="62265" y="20568"/>
                    <a:pt x="62354" y="20569"/>
                    <a:pt x="62443" y="20570"/>
                  </a:cubicBezTo>
                  <a:cubicBezTo>
                    <a:pt x="63442" y="20570"/>
                    <a:pt x="64403" y="20644"/>
                    <a:pt x="65253" y="20903"/>
                  </a:cubicBezTo>
                  <a:cubicBezTo>
                    <a:pt x="66141" y="21125"/>
                    <a:pt x="66880" y="21532"/>
                    <a:pt x="67508" y="22160"/>
                  </a:cubicBezTo>
                  <a:cubicBezTo>
                    <a:pt x="68211" y="22826"/>
                    <a:pt x="68839" y="24489"/>
                    <a:pt x="69283" y="26486"/>
                  </a:cubicBezTo>
                  <a:cubicBezTo>
                    <a:pt x="69948" y="29517"/>
                    <a:pt x="70281" y="33436"/>
                    <a:pt x="70466" y="36616"/>
                  </a:cubicBezTo>
                  <a:cubicBezTo>
                    <a:pt x="70577" y="38168"/>
                    <a:pt x="70614" y="39573"/>
                    <a:pt x="70651" y="40572"/>
                  </a:cubicBezTo>
                  <a:cubicBezTo>
                    <a:pt x="70651" y="41168"/>
                    <a:pt x="70651" y="41622"/>
                    <a:pt x="70651" y="41890"/>
                  </a:cubicBezTo>
                  <a:lnTo>
                    <a:pt x="70651" y="41890"/>
                  </a:lnTo>
                  <a:lnTo>
                    <a:pt x="41370" y="48816"/>
                  </a:lnTo>
                  <a:lnTo>
                    <a:pt x="31240" y="51330"/>
                  </a:lnTo>
                  <a:lnTo>
                    <a:pt x="31240" y="51293"/>
                  </a:lnTo>
                  <a:lnTo>
                    <a:pt x="653" y="58703"/>
                  </a:lnTo>
                  <a:lnTo>
                    <a:pt x="653" y="58703"/>
                  </a:lnTo>
                  <a:cubicBezTo>
                    <a:pt x="666" y="58458"/>
                    <a:pt x="685" y="58104"/>
                    <a:pt x="703" y="57652"/>
                  </a:cubicBezTo>
                  <a:cubicBezTo>
                    <a:pt x="850" y="54362"/>
                    <a:pt x="1257" y="46154"/>
                    <a:pt x="1960" y="38390"/>
                  </a:cubicBezTo>
                  <a:cubicBezTo>
                    <a:pt x="2329" y="34508"/>
                    <a:pt x="2736" y="30774"/>
                    <a:pt x="3254" y="27817"/>
                  </a:cubicBezTo>
                  <a:cubicBezTo>
                    <a:pt x="3512" y="26338"/>
                    <a:pt x="3808" y="25081"/>
                    <a:pt x="4104" y="24083"/>
                  </a:cubicBezTo>
                  <a:cubicBezTo>
                    <a:pt x="4400" y="23121"/>
                    <a:pt x="4732" y="22419"/>
                    <a:pt x="4991" y="22160"/>
                  </a:cubicBezTo>
                  <a:cubicBezTo>
                    <a:pt x="5620" y="21532"/>
                    <a:pt x="6359" y="21125"/>
                    <a:pt x="7209" y="20903"/>
                  </a:cubicBezTo>
                  <a:cubicBezTo>
                    <a:pt x="8097" y="20644"/>
                    <a:pt x="9058" y="20570"/>
                    <a:pt x="10056" y="20570"/>
                  </a:cubicBezTo>
                  <a:cubicBezTo>
                    <a:pt x="10145" y="20569"/>
                    <a:pt x="10235" y="20568"/>
                    <a:pt x="10324" y="20568"/>
                  </a:cubicBezTo>
                  <a:cubicBezTo>
                    <a:pt x="12656" y="20568"/>
                    <a:pt x="15210" y="21014"/>
                    <a:pt x="17524" y="21014"/>
                  </a:cubicBezTo>
                  <a:cubicBezTo>
                    <a:pt x="18005" y="21014"/>
                    <a:pt x="18485" y="21014"/>
                    <a:pt x="18966" y="20977"/>
                  </a:cubicBezTo>
                  <a:cubicBezTo>
                    <a:pt x="21295" y="20718"/>
                    <a:pt x="23698" y="20201"/>
                    <a:pt x="25658" y="19424"/>
                  </a:cubicBezTo>
                  <a:cubicBezTo>
                    <a:pt x="26619" y="19018"/>
                    <a:pt x="27506" y="18574"/>
                    <a:pt x="28209" y="18019"/>
                  </a:cubicBezTo>
                  <a:cubicBezTo>
                    <a:pt x="28911" y="17465"/>
                    <a:pt x="29429" y="16873"/>
                    <a:pt x="29688" y="16171"/>
                  </a:cubicBezTo>
                  <a:cubicBezTo>
                    <a:pt x="29835" y="15838"/>
                    <a:pt x="29909" y="15431"/>
                    <a:pt x="29946" y="14914"/>
                  </a:cubicBezTo>
                  <a:cubicBezTo>
                    <a:pt x="29983" y="14433"/>
                    <a:pt x="30020" y="13842"/>
                    <a:pt x="30020" y="13176"/>
                  </a:cubicBezTo>
                  <a:cubicBezTo>
                    <a:pt x="30020" y="9033"/>
                    <a:pt x="29183" y="2351"/>
                    <a:pt x="28963" y="668"/>
                  </a:cubicBezTo>
                  <a:close/>
                  <a:moveTo>
                    <a:pt x="28586" y="0"/>
                  </a:moveTo>
                  <a:cubicBezTo>
                    <a:pt x="28522" y="0"/>
                    <a:pt x="28448" y="34"/>
                    <a:pt x="28394" y="89"/>
                  </a:cubicBezTo>
                  <a:cubicBezTo>
                    <a:pt x="28320" y="163"/>
                    <a:pt x="28283" y="273"/>
                    <a:pt x="28320" y="347"/>
                  </a:cubicBezTo>
                  <a:cubicBezTo>
                    <a:pt x="28320" y="347"/>
                    <a:pt x="28394" y="865"/>
                    <a:pt x="28467" y="1715"/>
                  </a:cubicBezTo>
                  <a:cubicBezTo>
                    <a:pt x="28800" y="4192"/>
                    <a:pt x="29392" y="9664"/>
                    <a:pt x="29392" y="13176"/>
                  </a:cubicBezTo>
                  <a:cubicBezTo>
                    <a:pt x="29392" y="13805"/>
                    <a:pt x="29355" y="14396"/>
                    <a:pt x="29318" y="14877"/>
                  </a:cubicBezTo>
                  <a:cubicBezTo>
                    <a:pt x="29281" y="15321"/>
                    <a:pt x="29207" y="15727"/>
                    <a:pt x="29133" y="15949"/>
                  </a:cubicBezTo>
                  <a:cubicBezTo>
                    <a:pt x="28911" y="16504"/>
                    <a:pt x="28467" y="17058"/>
                    <a:pt x="27839" y="17539"/>
                  </a:cubicBezTo>
                  <a:cubicBezTo>
                    <a:pt x="25917" y="19018"/>
                    <a:pt x="22330" y="20016"/>
                    <a:pt x="18892" y="20349"/>
                  </a:cubicBezTo>
                  <a:cubicBezTo>
                    <a:pt x="18448" y="20386"/>
                    <a:pt x="18005" y="20422"/>
                    <a:pt x="17524" y="20422"/>
                  </a:cubicBezTo>
                  <a:cubicBezTo>
                    <a:pt x="15195" y="20422"/>
                    <a:pt x="12533" y="19942"/>
                    <a:pt x="10056" y="19942"/>
                  </a:cubicBezTo>
                  <a:cubicBezTo>
                    <a:pt x="9021" y="19942"/>
                    <a:pt x="7986" y="20016"/>
                    <a:pt x="7062" y="20275"/>
                  </a:cubicBezTo>
                  <a:cubicBezTo>
                    <a:pt x="6137" y="20570"/>
                    <a:pt x="5250" y="21014"/>
                    <a:pt x="4548" y="21716"/>
                  </a:cubicBezTo>
                  <a:cubicBezTo>
                    <a:pt x="4067" y="22197"/>
                    <a:pt x="3734" y="23121"/>
                    <a:pt x="3364" y="24341"/>
                  </a:cubicBezTo>
                  <a:cubicBezTo>
                    <a:pt x="2181" y="28741"/>
                    <a:pt x="1331" y="37392"/>
                    <a:pt x="813" y="44971"/>
                  </a:cubicBezTo>
                  <a:cubicBezTo>
                    <a:pt x="259" y="52587"/>
                    <a:pt x="37" y="59094"/>
                    <a:pt x="37" y="59094"/>
                  </a:cubicBezTo>
                  <a:cubicBezTo>
                    <a:pt x="0" y="59168"/>
                    <a:pt x="74" y="59279"/>
                    <a:pt x="148" y="59316"/>
                  </a:cubicBezTo>
                  <a:cubicBezTo>
                    <a:pt x="202" y="59370"/>
                    <a:pt x="256" y="59404"/>
                    <a:pt x="325" y="59404"/>
                  </a:cubicBezTo>
                  <a:cubicBezTo>
                    <a:pt x="350" y="59404"/>
                    <a:pt x="377" y="59400"/>
                    <a:pt x="407" y="59390"/>
                  </a:cubicBezTo>
                  <a:lnTo>
                    <a:pt x="31388" y="51922"/>
                  </a:lnTo>
                  <a:lnTo>
                    <a:pt x="41518" y="49408"/>
                  </a:lnTo>
                  <a:lnTo>
                    <a:pt x="71058" y="42457"/>
                  </a:lnTo>
                  <a:cubicBezTo>
                    <a:pt x="71169" y="42420"/>
                    <a:pt x="71279" y="42272"/>
                    <a:pt x="71279" y="42124"/>
                  </a:cubicBezTo>
                  <a:cubicBezTo>
                    <a:pt x="71279" y="42124"/>
                    <a:pt x="71279" y="37873"/>
                    <a:pt x="70836" y="33214"/>
                  </a:cubicBezTo>
                  <a:cubicBezTo>
                    <a:pt x="70651" y="30848"/>
                    <a:pt x="70318" y="28445"/>
                    <a:pt x="69875" y="26375"/>
                  </a:cubicBezTo>
                  <a:cubicBezTo>
                    <a:pt x="69394" y="24304"/>
                    <a:pt x="68802" y="22604"/>
                    <a:pt x="67952" y="21716"/>
                  </a:cubicBezTo>
                  <a:cubicBezTo>
                    <a:pt x="67213" y="21014"/>
                    <a:pt x="66362" y="20570"/>
                    <a:pt x="65438" y="20275"/>
                  </a:cubicBezTo>
                  <a:cubicBezTo>
                    <a:pt x="64514" y="20016"/>
                    <a:pt x="63479" y="19942"/>
                    <a:pt x="62443" y="19942"/>
                  </a:cubicBezTo>
                  <a:cubicBezTo>
                    <a:pt x="59966" y="19942"/>
                    <a:pt x="57305" y="20422"/>
                    <a:pt x="54975" y="20422"/>
                  </a:cubicBezTo>
                  <a:cubicBezTo>
                    <a:pt x="54495" y="20422"/>
                    <a:pt x="54051" y="20386"/>
                    <a:pt x="53607" y="20349"/>
                  </a:cubicBezTo>
                  <a:cubicBezTo>
                    <a:pt x="51315" y="20127"/>
                    <a:pt x="48949" y="19609"/>
                    <a:pt x="47064" y="18833"/>
                  </a:cubicBezTo>
                  <a:cubicBezTo>
                    <a:pt x="46139" y="18463"/>
                    <a:pt x="45289" y="18019"/>
                    <a:pt x="44661" y="17539"/>
                  </a:cubicBezTo>
                  <a:cubicBezTo>
                    <a:pt x="44032" y="17058"/>
                    <a:pt x="43588" y="16504"/>
                    <a:pt x="43367" y="15949"/>
                  </a:cubicBezTo>
                  <a:cubicBezTo>
                    <a:pt x="43293" y="15727"/>
                    <a:pt x="43219" y="15321"/>
                    <a:pt x="43182" y="14877"/>
                  </a:cubicBezTo>
                  <a:cubicBezTo>
                    <a:pt x="43108" y="14396"/>
                    <a:pt x="43108" y="13805"/>
                    <a:pt x="43108" y="13176"/>
                  </a:cubicBezTo>
                  <a:cubicBezTo>
                    <a:pt x="43108" y="10847"/>
                    <a:pt x="43367" y="7631"/>
                    <a:pt x="43662" y="5006"/>
                  </a:cubicBezTo>
                  <a:cubicBezTo>
                    <a:pt x="43773" y="3712"/>
                    <a:pt x="43921" y="2529"/>
                    <a:pt x="44032" y="1715"/>
                  </a:cubicBezTo>
                  <a:cubicBezTo>
                    <a:pt x="44106" y="865"/>
                    <a:pt x="44180" y="347"/>
                    <a:pt x="44180" y="347"/>
                  </a:cubicBezTo>
                  <a:cubicBezTo>
                    <a:pt x="44180" y="273"/>
                    <a:pt x="44180" y="163"/>
                    <a:pt x="44106" y="89"/>
                  </a:cubicBezTo>
                  <a:cubicBezTo>
                    <a:pt x="44052" y="34"/>
                    <a:pt x="43978" y="0"/>
                    <a:pt x="43913" y="0"/>
                  </a:cubicBezTo>
                  <a:cubicBezTo>
                    <a:pt x="43890" y="0"/>
                    <a:pt x="43867" y="5"/>
                    <a:pt x="43847" y="15"/>
                  </a:cubicBezTo>
                  <a:lnTo>
                    <a:pt x="36231" y="1198"/>
                  </a:lnTo>
                  <a:lnTo>
                    <a:pt x="28652" y="15"/>
                  </a:lnTo>
                  <a:cubicBezTo>
                    <a:pt x="28633" y="5"/>
                    <a:pt x="28610" y="0"/>
                    <a:pt x="28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73"/>
            <p:cNvSpPr/>
            <p:nvPr/>
          </p:nvSpPr>
          <p:spPr>
            <a:xfrm>
              <a:off x="2348250" y="2372250"/>
              <a:ext cx="1243150" cy="890100"/>
            </a:xfrm>
            <a:custGeom>
              <a:rect b="b" l="l" r="r" t="t"/>
              <a:pathLst>
                <a:path extrusionOk="0" h="35604" w="49726">
                  <a:moveTo>
                    <a:pt x="40816" y="0"/>
                  </a:moveTo>
                  <a:cubicBezTo>
                    <a:pt x="39855" y="4917"/>
                    <a:pt x="36527" y="16711"/>
                    <a:pt x="26398" y="18190"/>
                  </a:cubicBezTo>
                  <a:cubicBezTo>
                    <a:pt x="25854" y="18271"/>
                    <a:pt x="25321" y="18310"/>
                    <a:pt x="24798" y="18310"/>
                  </a:cubicBezTo>
                  <a:cubicBezTo>
                    <a:pt x="15083" y="18310"/>
                    <a:pt x="8995" y="4879"/>
                    <a:pt x="7136" y="37"/>
                  </a:cubicBezTo>
                  <a:cubicBezTo>
                    <a:pt x="7025" y="74"/>
                    <a:pt x="6951" y="74"/>
                    <a:pt x="6840" y="74"/>
                  </a:cubicBezTo>
                  <a:cubicBezTo>
                    <a:pt x="6360" y="131"/>
                    <a:pt x="5864" y="155"/>
                    <a:pt x="5355" y="155"/>
                  </a:cubicBezTo>
                  <a:cubicBezTo>
                    <a:pt x="4533" y="155"/>
                    <a:pt x="3679" y="92"/>
                    <a:pt x="2810" y="0"/>
                  </a:cubicBezTo>
                  <a:lnTo>
                    <a:pt x="2810" y="0"/>
                  </a:lnTo>
                  <a:cubicBezTo>
                    <a:pt x="3328" y="2034"/>
                    <a:pt x="3808" y="4954"/>
                    <a:pt x="3661" y="8356"/>
                  </a:cubicBezTo>
                  <a:cubicBezTo>
                    <a:pt x="3328" y="14715"/>
                    <a:pt x="1" y="25695"/>
                    <a:pt x="1" y="32017"/>
                  </a:cubicBezTo>
                  <a:cubicBezTo>
                    <a:pt x="1" y="33200"/>
                    <a:pt x="111" y="34420"/>
                    <a:pt x="296" y="35603"/>
                  </a:cubicBezTo>
                  <a:lnTo>
                    <a:pt x="49726" y="23514"/>
                  </a:lnTo>
                  <a:cubicBezTo>
                    <a:pt x="49097" y="21443"/>
                    <a:pt x="48321" y="19225"/>
                    <a:pt x="47508" y="16785"/>
                  </a:cubicBezTo>
                  <a:cubicBezTo>
                    <a:pt x="45437" y="10352"/>
                    <a:pt x="45622" y="2958"/>
                    <a:pt x="45807" y="0"/>
                  </a:cubicBezTo>
                  <a:lnTo>
                    <a:pt x="45807" y="0"/>
                  </a:lnTo>
                  <a:cubicBezTo>
                    <a:pt x="44839" y="73"/>
                    <a:pt x="43855" y="146"/>
                    <a:pt x="42917" y="146"/>
                  </a:cubicBezTo>
                  <a:cubicBezTo>
                    <a:pt x="42423" y="146"/>
                    <a:pt x="41941" y="125"/>
                    <a:pt x="41482" y="74"/>
                  </a:cubicBezTo>
                  <a:cubicBezTo>
                    <a:pt x="41260" y="74"/>
                    <a:pt x="41038" y="37"/>
                    <a:pt x="408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73"/>
            <p:cNvSpPr/>
            <p:nvPr/>
          </p:nvSpPr>
          <p:spPr>
            <a:xfrm>
              <a:off x="2340850" y="2363925"/>
              <a:ext cx="1259800" cy="906425"/>
            </a:xfrm>
            <a:custGeom>
              <a:rect b="b" l="l" r="r" t="t"/>
              <a:pathLst>
                <a:path extrusionOk="0" h="36257" w="50392">
                  <a:moveTo>
                    <a:pt x="45792" y="655"/>
                  </a:moveTo>
                  <a:cubicBezTo>
                    <a:pt x="45753" y="1510"/>
                    <a:pt x="45696" y="2635"/>
                    <a:pt x="45696" y="3957"/>
                  </a:cubicBezTo>
                  <a:cubicBezTo>
                    <a:pt x="45696" y="7580"/>
                    <a:pt x="46029" y="12608"/>
                    <a:pt x="47545" y="17192"/>
                  </a:cubicBezTo>
                  <a:cubicBezTo>
                    <a:pt x="48280" y="19539"/>
                    <a:pt x="49016" y="21653"/>
                    <a:pt x="49626" y="23630"/>
                  </a:cubicBezTo>
                  <a:lnTo>
                    <a:pt x="49626" y="23630"/>
                  </a:lnTo>
                  <a:lnTo>
                    <a:pt x="837" y="35562"/>
                  </a:lnTo>
                  <a:lnTo>
                    <a:pt x="837" y="35562"/>
                  </a:lnTo>
                  <a:cubicBezTo>
                    <a:pt x="683" y="34492"/>
                    <a:pt x="592" y="33421"/>
                    <a:pt x="592" y="32350"/>
                  </a:cubicBezTo>
                  <a:cubicBezTo>
                    <a:pt x="592" y="29244"/>
                    <a:pt x="1443" y="24919"/>
                    <a:pt x="2293" y="20593"/>
                  </a:cubicBezTo>
                  <a:cubicBezTo>
                    <a:pt x="3180" y="16268"/>
                    <a:pt x="4104" y="11905"/>
                    <a:pt x="4252" y="8689"/>
                  </a:cubicBezTo>
                  <a:cubicBezTo>
                    <a:pt x="4289" y="8245"/>
                    <a:pt x="4289" y="7801"/>
                    <a:pt x="4289" y="7358"/>
                  </a:cubicBezTo>
                  <a:cubicBezTo>
                    <a:pt x="4289" y="4705"/>
                    <a:pt x="3914" y="2428"/>
                    <a:pt x="3508" y="699"/>
                  </a:cubicBezTo>
                  <a:lnTo>
                    <a:pt x="3508" y="699"/>
                  </a:lnTo>
                  <a:cubicBezTo>
                    <a:pt x="4275" y="751"/>
                    <a:pt x="5016" y="777"/>
                    <a:pt x="5731" y="777"/>
                  </a:cubicBezTo>
                  <a:cubicBezTo>
                    <a:pt x="6249" y="777"/>
                    <a:pt x="6692" y="777"/>
                    <a:pt x="7173" y="740"/>
                  </a:cubicBezTo>
                  <a:cubicBezTo>
                    <a:pt x="7194" y="733"/>
                    <a:pt x="7213" y="728"/>
                    <a:pt x="7232" y="723"/>
                  </a:cubicBezTo>
                  <a:lnTo>
                    <a:pt x="7232" y="723"/>
                  </a:lnTo>
                  <a:cubicBezTo>
                    <a:pt x="8227" y="3215"/>
                    <a:pt x="10190" y="7635"/>
                    <a:pt x="13088" y="11536"/>
                  </a:cubicBezTo>
                  <a:cubicBezTo>
                    <a:pt x="14567" y="13532"/>
                    <a:pt x="16305" y="15380"/>
                    <a:pt x="18338" y="16748"/>
                  </a:cubicBezTo>
                  <a:cubicBezTo>
                    <a:pt x="20335" y="18116"/>
                    <a:pt x="22590" y="18967"/>
                    <a:pt x="25104" y="18967"/>
                  </a:cubicBezTo>
                  <a:cubicBezTo>
                    <a:pt x="25621" y="18967"/>
                    <a:pt x="26176" y="18930"/>
                    <a:pt x="26730" y="18856"/>
                  </a:cubicBezTo>
                  <a:cubicBezTo>
                    <a:pt x="31906" y="18079"/>
                    <a:pt x="35382" y="14678"/>
                    <a:pt x="37600" y="10870"/>
                  </a:cubicBezTo>
                  <a:cubicBezTo>
                    <a:pt x="39773" y="7235"/>
                    <a:pt x="40848" y="3189"/>
                    <a:pt x="41353" y="683"/>
                  </a:cubicBezTo>
                  <a:lnTo>
                    <a:pt x="41353" y="683"/>
                  </a:lnTo>
                  <a:cubicBezTo>
                    <a:pt x="41482" y="697"/>
                    <a:pt x="41611" y="719"/>
                    <a:pt x="41741" y="740"/>
                  </a:cubicBezTo>
                  <a:cubicBezTo>
                    <a:pt x="42221" y="777"/>
                    <a:pt x="42665" y="777"/>
                    <a:pt x="43145" y="777"/>
                  </a:cubicBezTo>
                  <a:cubicBezTo>
                    <a:pt x="44027" y="777"/>
                    <a:pt x="44910" y="719"/>
                    <a:pt x="45792" y="655"/>
                  </a:cubicBezTo>
                  <a:close/>
                  <a:moveTo>
                    <a:pt x="46103" y="1"/>
                  </a:moveTo>
                  <a:cubicBezTo>
                    <a:pt x="45068" y="112"/>
                    <a:pt x="44107" y="185"/>
                    <a:pt x="43145" y="185"/>
                  </a:cubicBezTo>
                  <a:cubicBezTo>
                    <a:pt x="42702" y="185"/>
                    <a:pt x="42258" y="149"/>
                    <a:pt x="41814" y="112"/>
                  </a:cubicBezTo>
                  <a:cubicBezTo>
                    <a:pt x="41593" y="75"/>
                    <a:pt x="41371" y="75"/>
                    <a:pt x="41149" y="38"/>
                  </a:cubicBezTo>
                  <a:cubicBezTo>
                    <a:pt x="41130" y="33"/>
                    <a:pt x="41111" y="31"/>
                    <a:pt x="41092" y="31"/>
                  </a:cubicBezTo>
                  <a:cubicBezTo>
                    <a:pt x="40965" y="31"/>
                    <a:pt x="40848" y="135"/>
                    <a:pt x="40816" y="296"/>
                  </a:cubicBezTo>
                  <a:cubicBezTo>
                    <a:pt x="40336" y="2736"/>
                    <a:pt x="39264" y="6877"/>
                    <a:pt x="37082" y="10574"/>
                  </a:cubicBezTo>
                  <a:cubicBezTo>
                    <a:pt x="34901" y="14271"/>
                    <a:pt x="31611" y="17488"/>
                    <a:pt x="26620" y="18227"/>
                  </a:cubicBezTo>
                  <a:cubicBezTo>
                    <a:pt x="26102" y="18301"/>
                    <a:pt x="25584" y="18338"/>
                    <a:pt x="25104" y="18338"/>
                  </a:cubicBezTo>
                  <a:cubicBezTo>
                    <a:pt x="22738" y="18338"/>
                    <a:pt x="20593" y="17525"/>
                    <a:pt x="18671" y="16231"/>
                  </a:cubicBezTo>
                  <a:cubicBezTo>
                    <a:pt x="15787" y="14271"/>
                    <a:pt x="13384" y="11166"/>
                    <a:pt x="11536" y="8134"/>
                  </a:cubicBezTo>
                  <a:cubicBezTo>
                    <a:pt x="9687" y="5103"/>
                    <a:pt x="8430" y="2071"/>
                    <a:pt x="7728" y="259"/>
                  </a:cubicBezTo>
                  <a:cubicBezTo>
                    <a:pt x="7654" y="149"/>
                    <a:pt x="7543" y="75"/>
                    <a:pt x="7395" y="75"/>
                  </a:cubicBezTo>
                  <a:cubicBezTo>
                    <a:pt x="7284" y="75"/>
                    <a:pt x="7210" y="112"/>
                    <a:pt x="7099" y="112"/>
                  </a:cubicBezTo>
                  <a:cubicBezTo>
                    <a:pt x="6655" y="149"/>
                    <a:pt x="6212" y="185"/>
                    <a:pt x="5731" y="185"/>
                  </a:cubicBezTo>
                  <a:cubicBezTo>
                    <a:pt x="4918" y="185"/>
                    <a:pt x="4031" y="112"/>
                    <a:pt x="3106" y="38"/>
                  </a:cubicBezTo>
                  <a:cubicBezTo>
                    <a:pt x="3032" y="38"/>
                    <a:pt x="2921" y="75"/>
                    <a:pt x="2847" y="149"/>
                  </a:cubicBezTo>
                  <a:cubicBezTo>
                    <a:pt x="2811" y="222"/>
                    <a:pt x="2774" y="333"/>
                    <a:pt x="2811" y="407"/>
                  </a:cubicBezTo>
                  <a:cubicBezTo>
                    <a:pt x="3254" y="2145"/>
                    <a:pt x="3661" y="4548"/>
                    <a:pt x="3661" y="7358"/>
                  </a:cubicBezTo>
                  <a:cubicBezTo>
                    <a:pt x="3661" y="7764"/>
                    <a:pt x="3661" y="8208"/>
                    <a:pt x="3661" y="8689"/>
                  </a:cubicBezTo>
                  <a:cubicBezTo>
                    <a:pt x="3476" y="11794"/>
                    <a:pt x="2589" y="16120"/>
                    <a:pt x="1701" y="20482"/>
                  </a:cubicBezTo>
                  <a:cubicBezTo>
                    <a:pt x="814" y="24808"/>
                    <a:pt x="1" y="29134"/>
                    <a:pt x="1" y="32350"/>
                  </a:cubicBezTo>
                  <a:cubicBezTo>
                    <a:pt x="1" y="33570"/>
                    <a:pt x="112" y="34790"/>
                    <a:pt x="260" y="36010"/>
                  </a:cubicBezTo>
                  <a:cubicBezTo>
                    <a:pt x="297" y="36084"/>
                    <a:pt x="333" y="36158"/>
                    <a:pt x="407" y="36195"/>
                  </a:cubicBezTo>
                  <a:cubicBezTo>
                    <a:pt x="451" y="36238"/>
                    <a:pt x="494" y="36256"/>
                    <a:pt x="545" y="36256"/>
                  </a:cubicBezTo>
                  <a:cubicBezTo>
                    <a:pt x="581" y="36256"/>
                    <a:pt x="620" y="36247"/>
                    <a:pt x="666" y="36232"/>
                  </a:cubicBezTo>
                  <a:lnTo>
                    <a:pt x="50001" y="24166"/>
                  </a:lnTo>
                  <a:lnTo>
                    <a:pt x="50001" y="24166"/>
                  </a:lnTo>
                  <a:cubicBezTo>
                    <a:pt x="50007" y="24166"/>
                    <a:pt x="50012" y="24166"/>
                    <a:pt x="50017" y="24166"/>
                  </a:cubicBezTo>
                  <a:cubicBezTo>
                    <a:pt x="50054" y="24166"/>
                    <a:pt x="50092" y="24159"/>
                    <a:pt x="50133" y="24143"/>
                  </a:cubicBezTo>
                  <a:cubicBezTo>
                    <a:pt x="50281" y="24106"/>
                    <a:pt x="50392" y="23921"/>
                    <a:pt x="50318" y="23773"/>
                  </a:cubicBezTo>
                  <a:lnTo>
                    <a:pt x="50318" y="23773"/>
                  </a:lnTo>
                  <a:cubicBezTo>
                    <a:pt x="50318" y="23773"/>
                    <a:pt x="50318" y="23773"/>
                    <a:pt x="50318" y="23773"/>
                  </a:cubicBezTo>
                  <a:cubicBezTo>
                    <a:pt x="50316" y="23764"/>
                    <a:pt x="50313" y="23755"/>
                    <a:pt x="50310" y="23747"/>
                  </a:cubicBezTo>
                  <a:lnTo>
                    <a:pt x="50310" y="23747"/>
                  </a:lnTo>
                  <a:cubicBezTo>
                    <a:pt x="49683" y="21647"/>
                    <a:pt x="48910" y="19437"/>
                    <a:pt x="48099" y="17007"/>
                  </a:cubicBezTo>
                  <a:cubicBezTo>
                    <a:pt x="46658" y="12534"/>
                    <a:pt x="46325" y="7543"/>
                    <a:pt x="46325" y="3957"/>
                  </a:cubicBezTo>
                  <a:cubicBezTo>
                    <a:pt x="46325" y="2478"/>
                    <a:pt x="46362" y="1221"/>
                    <a:pt x="46436" y="333"/>
                  </a:cubicBezTo>
                  <a:cubicBezTo>
                    <a:pt x="46436" y="259"/>
                    <a:pt x="46399" y="149"/>
                    <a:pt x="46325" y="112"/>
                  </a:cubicBezTo>
                  <a:cubicBezTo>
                    <a:pt x="46288" y="38"/>
                    <a:pt x="46177" y="1"/>
                    <a:pt x="46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73"/>
            <p:cNvSpPr/>
            <p:nvPr/>
          </p:nvSpPr>
          <p:spPr>
            <a:xfrm>
              <a:off x="2357500" y="766675"/>
              <a:ext cx="964950" cy="1349825"/>
            </a:xfrm>
            <a:custGeom>
              <a:rect b="b" l="l" r="r" t="t"/>
              <a:pathLst>
                <a:path extrusionOk="0" h="53993" w="38598">
                  <a:moveTo>
                    <a:pt x="19826" y="0"/>
                  </a:moveTo>
                  <a:cubicBezTo>
                    <a:pt x="15796" y="0"/>
                    <a:pt x="11036" y="1781"/>
                    <a:pt x="7949" y="4294"/>
                  </a:cubicBezTo>
                  <a:lnTo>
                    <a:pt x="7912" y="4368"/>
                  </a:lnTo>
                  <a:cubicBezTo>
                    <a:pt x="0" y="10949"/>
                    <a:pt x="851" y="22262"/>
                    <a:pt x="4511" y="30876"/>
                  </a:cubicBezTo>
                  <a:cubicBezTo>
                    <a:pt x="6581" y="35793"/>
                    <a:pt x="8540" y="40451"/>
                    <a:pt x="11424" y="44888"/>
                  </a:cubicBezTo>
                  <a:cubicBezTo>
                    <a:pt x="14525" y="49586"/>
                    <a:pt x="19218" y="53993"/>
                    <a:pt x="24245" y="53993"/>
                  </a:cubicBezTo>
                  <a:cubicBezTo>
                    <a:pt x="25151" y="53993"/>
                    <a:pt x="26068" y="53849"/>
                    <a:pt x="26989" y="53539"/>
                  </a:cubicBezTo>
                  <a:cubicBezTo>
                    <a:pt x="33052" y="51468"/>
                    <a:pt x="38598" y="35423"/>
                    <a:pt x="38450" y="23334"/>
                  </a:cubicBezTo>
                  <a:cubicBezTo>
                    <a:pt x="38339" y="16383"/>
                    <a:pt x="35677" y="8730"/>
                    <a:pt x="30390" y="3961"/>
                  </a:cubicBezTo>
                  <a:cubicBezTo>
                    <a:pt x="27617" y="1410"/>
                    <a:pt x="23957" y="79"/>
                    <a:pt x="20186" y="5"/>
                  </a:cubicBezTo>
                  <a:cubicBezTo>
                    <a:pt x="20067" y="2"/>
                    <a:pt x="19947" y="0"/>
                    <a:pt x="198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73"/>
            <p:cNvSpPr/>
            <p:nvPr/>
          </p:nvSpPr>
          <p:spPr>
            <a:xfrm>
              <a:off x="2466550" y="1083825"/>
              <a:ext cx="843875" cy="1025025"/>
            </a:xfrm>
            <a:custGeom>
              <a:rect b="b" l="l" r="r" t="t"/>
              <a:pathLst>
                <a:path extrusionOk="0" h="41001" w="33755">
                  <a:moveTo>
                    <a:pt x="21887" y="28579"/>
                  </a:moveTo>
                  <a:cubicBezTo>
                    <a:pt x="22886" y="28579"/>
                    <a:pt x="24327" y="28911"/>
                    <a:pt x="25067" y="29096"/>
                  </a:cubicBezTo>
                  <a:cubicBezTo>
                    <a:pt x="25178" y="29059"/>
                    <a:pt x="25289" y="29022"/>
                    <a:pt x="25326" y="28985"/>
                  </a:cubicBezTo>
                  <a:lnTo>
                    <a:pt x="25363" y="28948"/>
                  </a:lnTo>
                  <a:cubicBezTo>
                    <a:pt x="25400" y="28948"/>
                    <a:pt x="25437" y="28911"/>
                    <a:pt x="25510" y="28911"/>
                  </a:cubicBezTo>
                  <a:cubicBezTo>
                    <a:pt x="25547" y="28911"/>
                    <a:pt x="25621" y="28948"/>
                    <a:pt x="25695" y="28985"/>
                  </a:cubicBezTo>
                  <a:cubicBezTo>
                    <a:pt x="25769" y="29059"/>
                    <a:pt x="25843" y="29170"/>
                    <a:pt x="25806" y="29318"/>
                  </a:cubicBezTo>
                  <a:cubicBezTo>
                    <a:pt x="25806" y="29318"/>
                    <a:pt x="25547" y="30427"/>
                    <a:pt x="24845" y="31684"/>
                  </a:cubicBezTo>
                  <a:cubicBezTo>
                    <a:pt x="24106" y="32978"/>
                    <a:pt x="22923" y="34420"/>
                    <a:pt x="21000" y="35085"/>
                  </a:cubicBezTo>
                  <a:cubicBezTo>
                    <a:pt x="20556" y="35233"/>
                    <a:pt x="20150" y="35307"/>
                    <a:pt x="19706" y="35307"/>
                  </a:cubicBezTo>
                  <a:cubicBezTo>
                    <a:pt x="18005" y="35307"/>
                    <a:pt x="16490" y="34198"/>
                    <a:pt x="15417" y="33126"/>
                  </a:cubicBezTo>
                  <a:cubicBezTo>
                    <a:pt x="14308" y="32054"/>
                    <a:pt x="13643" y="31019"/>
                    <a:pt x="13643" y="30982"/>
                  </a:cubicBezTo>
                  <a:cubicBezTo>
                    <a:pt x="13569" y="30871"/>
                    <a:pt x="13569" y="30760"/>
                    <a:pt x="13643" y="30649"/>
                  </a:cubicBezTo>
                  <a:cubicBezTo>
                    <a:pt x="13680" y="30575"/>
                    <a:pt x="13791" y="30501"/>
                    <a:pt x="13902" y="30501"/>
                  </a:cubicBezTo>
                  <a:cubicBezTo>
                    <a:pt x="13902" y="30501"/>
                    <a:pt x="13939" y="30501"/>
                    <a:pt x="13939" y="30538"/>
                  </a:cubicBezTo>
                  <a:lnTo>
                    <a:pt x="14160" y="30538"/>
                  </a:lnTo>
                  <a:cubicBezTo>
                    <a:pt x="14641" y="30057"/>
                    <a:pt x="15750" y="29059"/>
                    <a:pt x="16601" y="29059"/>
                  </a:cubicBezTo>
                  <a:cubicBezTo>
                    <a:pt x="17710" y="29059"/>
                    <a:pt x="19447" y="29873"/>
                    <a:pt x="19447" y="29873"/>
                  </a:cubicBezTo>
                  <a:cubicBezTo>
                    <a:pt x="19447" y="29873"/>
                    <a:pt x="20261" y="28763"/>
                    <a:pt x="21518" y="28616"/>
                  </a:cubicBezTo>
                  <a:cubicBezTo>
                    <a:pt x="21629" y="28579"/>
                    <a:pt x="21776" y="28579"/>
                    <a:pt x="21887" y="28579"/>
                  </a:cubicBezTo>
                  <a:close/>
                  <a:moveTo>
                    <a:pt x="16896" y="0"/>
                  </a:moveTo>
                  <a:cubicBezTo>
                    <a:pt x="13754" y="0"/>
                    <a:pt x="10242" y="1072"/>
                    <a:pt x="6729" y="3956"/>
                  </a:cubicBezTo>
                  <a:cubicBezTo>
                    <a:pt x="2071" y="7838"/>
                    <a:pt x="518" y="13901"/>
                    <a:pt x="1" y="17044"/>
                  </a:cubicBezTo>
                  <a:cubicBezTo>
                    <a:pt x="149" y="17376"/>
                    <a:pt x="260" y="17746"/>
                    <a:pt x="407" y="18079"/>
                  </a:cubicBezTo>
                  <a:cubicBezTo>
                    <a:pt x="2478" y="22959"/>
                    <a:pt x="4437" y="27654"/>
                    <a:pt x="7321" y="32017"/>
                  </a:cubicBezTo>
                  <a:cubicBezTo>
                    <a:pt x="8874" y="34346"/>
                    <a:pt x="10796" y="36601"/>
                    <a:pt x="12940" y="38265"/>
                  </a:cubicBezTo>
                  <a:cubicBezTo>
                    <a:pt x="15085" y="39929"/>
                    <a:pt x="17451" y="41001"/>
                    <a:pt x="19854" y="41001"/>
                  </a:cubicBezTo>
                  <a:cubicBezTo>
                    <a:pt x="20741" y="41001"/>
                    <a:pt x="21629" y="40853"/>
                    <a:pt x="22553" y="40557"/>
                  </a:cubicBezTo>
                  <a:cubicBezTo>
                    <a:pt x="23921" y="40076"/>
                    <a:pt x="25363" y="38782"/>
                    <a:pt x="26694" y="36860"/>
                  </a:cubicBezTo>
                  <a:cubicBezTo>
                    <a:pt x="28024" y="34938"/>
                    <a:pt x="29244" y="32424"/>
                    <a:pt x="30317" y="29614"/>
                  </a:cubicBezTo>
                  <a:cubicBezTo>
                    <a:pt x="32239" y="24401"/>
                    <a:pt x="33570" y="18116"/>
                    <a:pt x="33755" y="12496"/>
                  </a:cubicBezTo>
                  <a:cubicBezTo>
                    <a:pt x="31648" y="7283"/>
                    <a:pt x="27692" y="3771"/>
                    <a:pt x="24216" y="1886"/>
                  </a:cubicBezTo>
                  <a:cubicBezTo>
                    <a:pt x="22146" y="777"/>
                    <a:pt x="19669" y="0"/>
                    <a:pt x="16896"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73"/>
            <p:cNvSpPr/>
            <p:nvPr/>
          </p:nvSpPr>
          <p:spPr>
            <a:xfrm>
              <a:off x="2395400" y="758475"/>
              <a:ext cx="930750" cy="1366100"/>
            </a:xfrm>
            <a:custGeom>
              <a:rect b="b" l="l" r="r" t="t"/>
              <a:pathLst>
                <a:path extrusionOk="0" h="54644" w="37230">
                  <a:moveTo>
                    <a:pt x="18670" y="629"/>
                  </a:moveTo>
                  <a:cubicBezTo>
                    <a:pt x="22367" y="703"/>
                    <a:pt x="25953" y="2034"/>
                    <a:pt x="28689" y="4511"/>
                  </a:cubicBezTo>
                  <a:cubicBezTo>
                    <a:pt x="33865" y="9206"/>
                    <a:pt x="36527" y="16785"/>
                    <a:pt x="36601" y="23662"/>
                  </a:cubicBezTo>
                  <a:cubicBezTo>
                    <a:pt x="36638" y="23810"/>
                    <a:pt x="36638" y="23995"/>
                    <a:pt x="36638" y="24179"/>
                  </a:cubicBezTo>
                  <a:cubicBezTo>
                    <a:pt x="36638" y="30132"/>
                    <a:pt x="35270" y="37008"/>
                    <a:pt x="33163" y="42628"/>
                  </a:cubicBezTo>
                  <a:cubicBezTo>
                    <a:pt x="32090" y="45438"/>
                    <a:pt x="30870" y="47952"/>
                    <a:pt x="29540" y="49874"/>
                  </a:cubicBezTo>
                  <a:cubicBezTo>
                    <a:pt x="28209" y="51796"/>
                    <a:pt x="26767" y="53090"/>
                    <a:pt x="25399" y="53571"/>
                  </a:cubicBezTo>
                  <a:cubicBezTo>
                    <a:pt x="24475" y="53867"/>
                    <a:pt x="23587" y="54015"/>
                    <a:pt x="22700" y="54015"/>
                  </a:cubicBezTo>
                  <a:cubicBezTo>
                    <a:pt x="20297" y="54015"/>
                    <a:pt x="17931" y="52943"/>
                    <a:pt x="15786" y="51279"/>
                  </a:cubicBezTo>
                  <a:cubicBezTo>
                    <a:pt x="13642" y="49615"/>
                    <a:pt x="11720" y="47360"/>
                    <a:pt x="10167" y="45031"/>
                  </a:cubicBezTo>
                  <a:cubicBezTo>
                    <a:pt x="7283" y="40668"/>
                    <a:pt x="5324" y="35973"/>
                    <a:pt x="3253" y="31093"/>
                  </a:cubicBezTo>
                  <a:cubicBezTo>
                    <a:pt x="1664" y="27285"/>
                    <a:pt x="592" y="229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3107"/>
                    <a:pt x="1072" y="27470"/>
                    <a:pt x="2699" y="31352"/>
                  </a:cubicBezTo>
                  <a:cubicBezTo>
                    <a:pt x="4769" y="36232"/>
                    <a:pt x="6729" y="40927"/>
                    <a:pt x="9649" y="45401"/>
                  </a:cubicBezTo>
                  <a:cubicBezTo>
                    <a:pt x="11239" y="47767"/>
                    <a:pt x="13199" y="50059"/>
                    <a:pt x="15417" y="51760"/>
                  </a:cubicBezTo>
                  <a:cubicBezTo>
                    <a:pt x="17598" y="53497"/>
                    <a:pt x="20112" y="54643"/>
                    <a:pt x="22700" y="54643"/>
                  </a:cubicBezTo>
                  <a:cubicBezTo>
                    <a:pt x="23661" y="54643"/>
                    <a:pt x="24622" y="54458"/>
                    <a:pt x="25584" y="54126"/>
                  </a:cubicBezTo>
                  <a:cubicBezTo>
                    <a:pt x="27173" y="53608"/>
                    <a:pt x="28652" y="52203"/>
                    <a:pt x="30020" y="50207"/>
                  </a:cubicBezTo>
                  <a:cubicBezTo>
                    <a:pt x="34161" y="44328"/>
                    <a:pt x="37229" y="33237"/>
                    <a:pt x="37229" y="24179"/>
                  </a:cubicBezTo>
                  <a:cubicBezTo>
                    <a:pt x="37229" y="23995"/>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73"/>
            <p:cNvSpPr/>
            <p:nvPr/>
          </p:nvSpPr>
          <p:spPr>
            <a:xfrm>
              <a:off x="2828875" y="1628375"/>
              <a:ext cx="212600" cy="129250"/>
            </a:xfrm>
            <a:custGeom>
              <a:rect b="b" l="l" r="r" t="t"/>
              <a:pathLst>
                <a:path extrusionOk="0" h="5170" w="8504">
                  <a:moveTo>
                    <a:pt x="6880" y="1"/>
                  </a:moveTo>
                  <a:cubicBezTo>
                    <a:pt x="6784" y="1"/>
                    <a:pt x="6682" y="40"/>
                    <a:pt x="6618" y="105"/>
                  </a:cubicBezTo>
                  <a:cubicBezTo>
                    <a:pt x="6544" y="253"/>
                    <a:pt x="6544" y="438"/>
                    <a:pt x="6692" y="549"/>
                  </a:cubicBezTo>
                  <a:cubicBezTo>
                    <a:pt x="6766" y="585"/>
                    <a:pt x="7062" y="881"/>
                    <a:pt x="7357" y="1251"/>
                  </a:cubicBezTo>
                  <a:cubicBezTo>
                    <a:pt x="7616" y="1621"/>
                    <a:pt x="7875" y="2138"/>
                    <a:pt x="7875" y="2619"/>
                  </a:cubicBezTo>
                  <a:cubicBezTo>
                    <a:pt x="7875" y="2730"/>
                    <a:pt x="7875" y="2841"/>
                    <a:pt x="7838" y="2952"/>
                  </a:cubicBezTo>
                  <a:cubicBezTo>
                    <a:pt x="7764" y="3284"/>
                    <a:pt x="7653" y="3469"/>
                    <a:pt x="7579" y="3543"/>
                  </a:cubicBezTo>
                  <a:cubicBezTo>
                    <a:pt x="7468" y="3617"/>
                    <a:pt x="7431" y="3617"/>
                    <a:pt x="7357" y="3617"/>
                  </a:cubicBezTo>
                  <a:cubicBezTo>
                    <a:pt x="7283" y="3617"/>
                    <a:pt x="7173" y="3617"/>
                    <a:pt x="7136" y="3580"/>
                  </a:cubicBezTo>
                  <a:lnTo>
                    <a:pt x="7062" y="3543"/>
                  </a:lnTo>
                  <a:cubicBezTo>
                    <a:pt x="7009" y="3517"/>
                    <a:pt x="6939" y="3491"/>
                    <a:pt x="6875" y="3491"/>
                  </a:cubicBezTo>
                  <a:cubicBezTo>
                    <a:pt x="6849" y="3491"/>
                    <a:pt x="6824" y="3495"/>
                    <a:pt x="6803" y="3506"/>
                  </a:cubicBezTo>
                  <a:cubicBezTo>
                    <a:pt x="6692" y="3506"/>
                    <a:pt x="6655" y="3580"/>
                    <a:pt x="6581" y="3654"/>
                  </a:cubicBezTo>
                  <a:cubicBezTo>
                    <a:pt x="6544" y="3728"/>
                    <a:pt x="6248" y="4172"/>
                    <a:pt x="5065" y="4467"/>
                  </a:cubicBezTo>
                  <a:cubicBezTo>
                    <a:pt x="4732" y="4541"/>
                    <a:pt x="4400" y="4541"/>
                    <a:pt x="4067" y="4541"/>
                  </a:cubicBezTo>
                  <a:cubicBezTo>
                    <a:pt x="3586" y="4541"/>
                    <a:pt x="3180" y="4504"/>
                    <a:pt x="2847" y="4430"/>
                  </a:cubicBezTo>
                  <a:cubicBezTo>
                    <a:pt x="2699" y="4393"/>
                    <a:pt x="2588" y="4357"/>
                    <a:pt x="2477" y="4320"/>
                  </a:cubicBezTo>
                  <a:lnTo>
                    <a:pt x="2403" y="4320"/>
                  </a:lnTo>
                  <a:lnTo>
                    <a:pt x="2366" y="4283"/>
                  </a:lnTo>
                  <a:cubicBezTo>
                    <a:pt x="2292" y="4283"/>
                    <a:pt x="2218" y="4283"/>
                    <a:pt x="2145" y="4320"/>
                  </a:cubicBezTo>
                  <a:cubicBezTo>
                    <a:pt x="2145" y="4320"/>
                    <a:pt x="1886" y="4393"/>
                    <a:pt x="1627" y="4393"/>
                  </a:cubicBezTo>
                  <a:cubicBezTo>
                    <a:pt x="1479" y="4393"/>
                    <a:pt x="1331" y="4393"/>
                    <a:pt x="1183" y="4320"/>
                  </a:cubicBezTo>
                  <a:cubicBezTo>
                    <a:pt x="1035" y="4246"/>
                    <a:pt x="888" y="4135"/>
                    <a:pt x="777" y="3950"/>
                  </a:cubicBezTo>
                  <a:cubicBezTo>
                    <a:pt x="666" y="3802"/>
                    <a:pt x="629" y="3617"/>
                    <a:pt x="629" y="3358"/>
                  </a:cubicBezTo>
                  <a:cubicBezTo>
                    <a:pt x="629" y="2952"/>
                    <a:pt x="777" y="2471"/>
                    <a:pt x="924" y="2064"/>
                  </a:cubicBezTo>
                  <a:cubicBezTo>
                    <a:pt x="1035" y="1879"/>
                    <a:pt x="1109" y="1695"/>
                    <a:pt x="1146" y="1584"/>
                  </a:cubicBezTo>
                  <a:cubicBezTo>
                    <a:pt x="1183" y="1547"/>
                    <a:pt x="1220" y="1473"/>
                    <a:pt x="1220" y="1473"/>
                  </a:cubicBezTo>
                  <a:lnTo>
                    <a:pt x="1257" y="1399"/>
                  </a:lnTo>
                  <a:cubicBezTo>
                    <a:pt x="1331" y="1251"/>
                    <a:pt x="1294" y="1066"/>
                    <a:pt x="1146" y="992"/>
                  </a:cubicBezTo>
                  <a:cubicBezTo>
                    <a:pt x="1097" y="968"/>
                    <a:pt x="1044" y="955"/>
                    <a:pt x="992" y="955"/>
                  </a:cubicBezTo>
                  <a:cubicBezTo>
                    <a:pt x="888" y="955"/>
                    <a:pt x="789" y="1004"/>
                    <a:pt x="740" y="1103"/>
                  </a:cubicBezTo>
                  <a:cubicBezTo>
                    <a:pt x="703" y="1103"/>
                    <a:pt x="555" y="1399"/>
                    <a:pt x="370" y="1842"/>
                  </a:cubicBezTo>
                  <a:cubicBezTo>
                    <a:pt x="185" y="2249"/>
                    <a:pt x="0" y="2804"/>
                    <a:pt x="0" y="3358"/>
                  </a:cubicBezTo>
                  <a:cubicBezTo>
                    <a:pt x="0" y="3691"/>
                    <a:pt x="74" y="4024"/>
                    <a:pt x="259" y="4283"/>
                  </a:cubicBezTo>
                  <a:cubicBezTo>
                    <a:pt x="444" y="4578"/>
                    <a:pt x="666" y="4763"/>
                    <a:pt x="924" y="4874"/>
                  </a:cubicBezTo>
                  <a:cubicBezTo>
                    <a:pt x="1183" y="4985"/>
                    <a:pt x="1405" y="5022"/>
                    <a:pt x="1627" y="5022"/>
                  </a:cubicBezTo>
                  <a:cubicBezTo>
                    <a:pt x="1934" y="5022"/>
                    <a:pt x="2171" y="4951"/>
                    <a:pt x="2287" y="4907"/>
                  </a:cubicBezTo>
                  <a:lnTo>
                    <a:pt x="2287" y="4907"/>
                  </a:lnTo>
                  <a:cubicBezTo>
                    <a:pt x="2545" y="4985"/>
                    <a:pt x="3248" y="5170"/>
                    <a:pt x="4067" y="5170"/>
                  </a:cubicBezTo>
                  <a:cubicBezTo>
                    <a:pt x="4437" y="5170"/>
                    <a:pt x="4806" y="5133"/>
                    <a:pt x="5176" y="5059"/>
                  </a:cubicBezTo>
                  <a:cubicBezTo>
                    <a:pt x="6212" y="4832"/>
                    <a:pt x="6730" y="4432"/>
                    <a:pt x="6966" y="4178"/>
                  </a:cubicBezTo>
                  <a:lnTo>
                    <a:pt x="6966" y="4178"/>
                  </a:lnTo>
                  <a:cubicBezTo>
                    <a:pt x="7072" y="4214"/>
                    <a:pt x="7205" y="4246"/>
                    <a:pt x="7357" y="4246"/>
                  </a:cubicBezTo>
                  <a:cubicBezTo>
                    <a:pt x="7542" y="4246"/>
                    <a:pt x="7801" y="4172"/>
                    <a:pt x="7986" y="3987"/>
                  </a:cubicBezTo>
                  <a:cubicBezTo>
                    <a:pt x="8208" y="3765"/>
                    <a:pt x="8356" y="3469"/>
                    <a:pt x="8430" y="3063"/>
                  </a:cubicBezTo>
                  <a:cubicBezTo>
                    <a:pt x="8466" y="2915"/>
                    <a:pt x="8503" y="2767"/>
                    <a:pt x="8503" y="2619"/>
                  </a:cubicBezTo>
                  <a:cubicBezTo>
                    <a:pt x="8503" y="1879"/>
                    <a:pt x="8134" y="1251"/>
                    <a:pt x="7764" y="807"/>
                  </a:cubicBezTo>
                  <a:cubicBezTo>
                    <a:pt x="7431" y="327"/>
                    <a:pt x="7062" y="68"/>
                    <a:pt x="7062" y="68"/>
                  </a:cubicBezTo>
                  <a:cubicBezTo>
                    <a:pt x="7015" y="21"/>
                    <a:pt x="6949" y="1"/>
                    <a:pt x="68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73"/>
            <p:cNvSpPr/>
            <p:nvPr/>
          </p:nvSpPr>
          <p:spPr>
            <a:xfrm>
              <a:off x="2814075" y="1814925"/>
              <a:ext cx="290250" cy="143775"/>
            </a:xfrm>
            <a:custGeom>
              <a:rect b="b" l="l" r="r" t="t"/>
              <a:pathLst>
                <a:path extrusionOk="0" h="5751" w="11610">
                  <a:moveTo>
                    <a:pt x="11609" y="0"/>
                  </a:moveTo>
                  <a:cubicBezTo>
                    <a:pt x="11609" y="0"/>
                    <a:pt x="8200" y="1857"/>
                    <a:pt x="3239" y="1857"/>
                  </a:cubicBezTo>
                  <a:cubicBezTo>
                    <a:pt x="2220" y="1857"/>
                    <a:pt x="1135" y="1779"/>
                    <a:pt x="1" y="1590"/>
                  </a:cubicBezTo>
                  <a:lnTo>
                    <a:pt x="1" y="1590"/>
                  </a:lnTo>
                  <a:cubicBezTo>
                    <a:pt x="1" y="1590"/>
                    <a:pt x="2638" y="5751"/>
                    <a:pt x="5799" y="5751"/>
                  </a:cubicBezTo>
                  <a:cubicBezTo>
                    <a:pt x="6189" y="5751"/>
                    <a:pt x="6587" y="5688"/>
                    <a:pt x="6988" y="5546"/>
                  </a:cubicBezTo>
                  <a:cubicBezTo>
                    <a:pt x="10648" y="4289"/>
                    <a:pt x="11609" y="0"/>
                    <a:pt x="116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73"/>
            <p:cNvSpPr/>
            <p:nvPr/>
          </p:nvSpPr>
          <p:spPr>
            <a:xfrm>
              <a:off x="2830725" y="1828775"/>
              <a:ext cx="260650" cy="122025"/>
            </a:xfrm>
            <a:custGeom>
              <a:rect b="b" l="l" r="r" t="t"/>
              <a:pathLst>
                <a:path extrusionOk="0" h="4881" w="10426">
                  <a:moveTo>
                    <a:pt x="10426" y="1"/>
                  </a:moveTo>
                  <a:lnTo>
                    <a:pt x="10426" y="1"/>
                  </a:lnTo>
                  <a:cubicBezTo>
                    <a:pt x="9206" y="555"/>
                    <a:pt x="6359" y="1590"/>
                    <a:pt x="2588" y="1590"/>
                  </a:cubicBezTo>
                  <a:cubicBezTo>
                    <a:pt x="1775" y="1590"/>
                    <a:pt x="887" y="1553"/>
                    <a:pt x="0" y="1442"/>
                  </a:cubicBezTo>
                  <a:lnTo>
                    <a:pt x="0" y="1442"/>
                  </a:lnTo>
                  <a:cubicBezTo>
                    <a:pt x="0" y="1442"/>
                    <a:pt x="37" y="1479"/>
                    <a:pt x="37" y="1479"/>
                  </a:cubicBezTo>
                  <a:cubicBezTo>
                    <a:pt x="333" y="1886"/>
                    <a:pt x="740" y="2367"/>
                    <a:pt x="1257" y="2884"/>
                  </a:cubicBezTo>
                  <a:cubicBezTo>
                    <a:pt x="2292" y="3919"/>
                    <a:pt x="3697" y="4881"/>
                    <a:pt x="5139" y="4881"/>
                  </a:cubicBezTo>
                  <a:cubicBezTo>
                    <a:pt x="5509" y="4881"/>
                    <a:pt x="5842" y="4844"/>
                    <a:pt x="6211" y="4696"/>
                  </a:cubicBezTo>
                  <a:cubicBezTo>
                    <a:pt x="7838" y="4141"/>
                    <a:pt x="8910" y="2958"/>
                    <a:pt x="9613" y="1812"/>
                  </a:cubicBezTo>
                  <a:cubicBezTo>
                    <a:pt x="10019" y="1147"/>
                    <a:pt x="10278" y="481"/>
                    <a:pt x="104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73"/>
            <p:cNvSpPr/>
            <p:nvPr/>
          </p:nvSpPr>
          <p:spPr>
            <a:xfrm>
              <a:off x="2805750" y="1806900"/>
              <a:ext cx="306900" cy="159625"/>
            </a:xfrm>
            <a:custGeom>
              <a:rect b="b" l="l" r="r" t="t"/>
              <a:pathLst>
                <a:path extrusionOk="0" h="6385" w="12276">
                  <a:moveTo>
                    <a:pt x="11443" y="879"/>
                  </a:moveTo>
                  <a:cubicBezTo>
                    <a:pt x="11288" y="1343"/>
                    <a:pt x="11019" y="2008"/>
                    <a:pt x="10612" y="2687"/>
                  </a:cubicBezTo>
                  <a:cubicBezTo>
                    <a:pt x="9909" y="3833"/>
                    <a:pt x="8837" y="5016"/>
                    <a:pt x="7210" y="5571"/>
                  </a:cubicBezTo>
                  <a:cubicBezTo>
                    <a:pt x="6841" y="5719"/>
                    <a:pt x="6508" y="5756"/>
                    <a:pt x="6138" y="5756"/>
                  </a:cubicBezTo>
                  <a:cubicBezTo>
                    <a:pt x="4696" y="5756"/>
                    <a:pt x="3291" y="4794"/>
                    <a:pt x="2256" y="3759"/>
                  </a:cubicBezTo>
                  <a:cubicBezTo>
                    <a:pt x="1739" y="3242"/>
                    <a:pt x="1332" y="2761"/>
                    <a:pt x="1036" y="2354"/>
                  </a:cubicBezTo>
                  <a:cubicBezTo>
                    <a:pt x="1024" y="2339"/>
                    <a:pt x="1012" y="2324"/>
                    <a:pt x="1000" y="2309"/>
                  </a:cubicBezTo>
                  <a:lnTo>
                    <a:pt x="1000" y="2309"/>
                  </a:lnTo>
                  <a:cubicBezTo>
                    <a:pt x="1908" y="2419"/>
                    <a:pt x="2771" y="2465"/>
                    <a:pt x="3587" y="2465"/>
                  </a:cubicBezTo>
                  <a:cubicBezTo>
                    <a:pt x="7348" y="2465"/>
                    <a:pt x="10219" y="1410"/>
                    <a:pt x="11443" y="879"/>
                  </a:cubicBezTo>
                  <a:close/>
                  <a:moveTo>
                    <a:pt x="11932" y="1"/>
                  </a:moveTo>
                  <a:cubicBezTo>
                    <a:pt x="11886" y="1"/>
                    <a:pt x="11841" y="10"/>
                    <a:pt x="11795" y="25"/>
                  </a:cubicBezTo>
                  <a:lnTo>
                    <a:pt x="11758" y="62"/>
                  </a:lnTo>
                  <a:cubicBezTo>
                    <a:pt x="11388" y="247"/>
                    <a:pt x="8171" y="1874"/>
                    <a:pt x="3587" y="1874"/>
                  </a:cubicBezTo>
                  <a:cubicBezTo>
                    <a:pt x="2589" y="1874"/>
                    <a:pt x="1517" y="1800"/>
                    <a:pt x="371" y="1615"/>
                  </a:cubicBezTo>
                  <a:cubicBezTo>
                    <a:pt x="343" y="1606"/>
                    <a:pt x="315" y="1601"/>
                    <a:pt x="288" y="1601"/>
                  </a:cubicBezTo>
                  <a:cubicBezTo>
                    <a:pt x="207" y="1601"/>
                    <a:pt x="130" y="1643"/>
                    <a:pt x="75" y="1726"/>
                  </a:cubicBezTo>
                  <a:cubicBezTo>
                    <a:pt x="1" y="1837"/>
                    <a:pt x="1" y="1948"/>
                    <a:pt x="75" y="2059"/>
                  </a:cubicBezTo>
                  <a:cubicBezTo>
                    <a:pt x="75" y="2096"/>
                    <a:pt x="740" y="3131"/>
                    <a:pt x="1849" y="4203"/>
                  </a:cubicBezTo>
                  <a:cubicBezTo>
                    <a:pt x="2922" y="5275"/>
                    <a:pt x="4437" y="6384"/>
                    <a:pt x="6138" y="6384"/>
                  </a:cubicBezTo>
                  <a:cubicBezTo>
                    <a:pt x="6582" y="6384"/>
                    <a:pt x="6988" y="6310"/>
                    <a:pt x="7432" y="6162"/>
                  </a:cubicBezTo>
                  <a:cubicBezTo>
                    <a:pt x="9355" y="5497"/>
                    <a:pt x="10538" y="4055"/>
                    <a:pt x="11277" y="2761"/>
                  </a:cubicBezTo>
                  <a:cubicBezTo>
                    <a:pt x="11979" y="1504"/>
                    <a:pt x="12238" y="395"/>
                    <a:pt x="12238" y="395"/>
                  </a:cubicBezTo>
                  <a:cubicBezTo>
                    <a:pt x="12275" y="247"/>
                    <a:pt x="12201" y="136"/>
                    <a:pt x="12127" y="62"/>
                  </a:cubicBezTo>
                  <a:cubicBezTo>
                    <a:pt x="12062" y="19"/>
                    <a:pt x="11997" y="1"/>
                    <a:pt x="119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73"/>
            <p:cNvSpPr/>
            <p:nvPr/>
          </p:nvSpPr>
          <p:spPr>
            <a:xfrm>
              <a:off x="2814075" y="1798525"/>
              <a:ext cx="290250" cy="66100"/>
            </a:xfrm>
            <a:custGeom>
              <a:rect b="b" l="l" r="r" t="t"/>
              <a:pathLst>
                <a:path extrusionOk="0" h="2644" w="11610">
                  <a:moveTo>
                    <a:pt x="8052" y="0"/>
                  </a:moveTo>
                  <a:cubicBezTo>
                    <a:pt x="7895" y="0"/>
                    <a:pt x="7749" y="9"/>
                    <a:pt x="7617" y="28"/>
                  </a:cubicBezTo>
                  <a:cubicBezTo>
                    <a:pt x="6360" y="175"/>
                    <a:pt x="5546" y="1285"/>
                    <a:pt x="5546" y="1285"/>
                  </a:cubicBezTo>
                  <a:cubicBezTo>
                    <a:pt x="5546" y="1285"/>
                    <a:pt x="3809" y="471"/>
                    <a:pt x="2700" y="471"/>
                  </a:cubicBezTo>
                  <a:cubicBezTo>
                    <a:pt x="1590" y="471"/>
                    <a:pt x="1" y="2246"/>
                    <a:pt x="1" y="2246"/>
                  </a:cubicBezTo>
                  <a:cubicBezTo>
                    <a:pt x="1" y="2246"/>
                    <a:pt x="1748" y="2643"/>
                    <a:pt x="4072" y="2643"/>
                  </a:cubicBezTo>
                  <a:cubicBezTo>
                    <a:pt x="6397" y="2643"/>
                    <a:pt x="9299" y="2246"/>
                    <a:pt x="11609" y="656"/>
                  </a:cubicBezTo>
                  <a:cubicBezTo>
                    <a:pt x="11609" y="656"/>
                    <a:pt x="9433" y="0"/>
                    <a:pt x="80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73"/>
            <p:cNvSpPr/>
            <p:nvPr/>
          </p:nvSpPr>
          <p:spPr>
            <a:xfrm>
              <a:off x="2814075" y="1798275"/>
              <a:ext cx="290250" cy="65650"/>
            </a:xfrm>
            <a:custGeom>
              <a:rect b="b" l="l" r="r" t="t"/>
              <a:pathLst>
                <a:path extrusionOk="0" h="2626" w="11610">
                  <a:moveTo>
                    <a:pt x="7986" y="1"/>
                  </a:moveTo>
                  <a:cubicBezTo>
                    <a:pt x="7875" y="1"/>
                    <a:pt x="7728" y="1"/>
                    <a:pt x="7617" y="38"/>
                  </a:cubicBezTo>
                  <a:cubicBezTo>
                    <a:pt x="6360" y="185"/>
                    <a:pt x="5546" y="1295"/>
                    <a:pt x="5546" y="1295"/>
                  </a:cubicBezTo>
                  <a:cubicBezTo>
                    <a:pt x="5546" y="1295"/>
                    <a:pt x="3809" y="481"/>
                    <a:pt x="2700" y="481"/>
                  </a:cubicBezTo>
                  <a:cubicBezTo>
                    <a:pt x="1590" y="481"/>
                    <a:pt x="1" y="2256"/>
                    <a:pt x="1" y="2256"/>
                  </a:cubicBezTo>
                  <a:cubicBezTo>
                    <a:pt x="1" y="2256"/>
                    <a:pt x="1738" y="2625"/>
                    <a:pt x="4067" y="2625"/>
                  </a:cubicBezTo>
                  <a:cubicBezTo>
                    <a:pt x="6397" y="2625"/>
                    <a:pt x="9280" y="2256"/>
                    <a:pt x="11609" y="666"/>
                  </a:cubicBezTo>
                  <a:cubicBezTo>
                    <a:pt x="11609" y="666"/>
                    <a:pt x="9354" y="1"/>
                    <a:pt x="79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73"/>
            <p:cNvSpPr/>
            <p:nvPr/>
          </p:nvSpPr>
          <p:spPr>
            <a:xfrm>
              <a:off x="2805750" y="1790875"/>
              <a:ext cx="305975" cy="81375"/>
            </a:xfrm>
            <a:custGeom>
              <a:rect b="b" l="l" r="r" t="t"/>
              <a:pathLst>
                <a:path extrusionOk="0" h="3255" w="12239">
                  <a:moveTo>
                    <a:pt x="8319" y="592"/>
                  </a:moveTo>
                  <a:cubicBezTo>
                    <a:pt x="8985" y="592"/>
                    <a:pt x="9872" y="777"/>
                    <a:pt x="10575" y="925"/>
                  </a:cubicBezTo>
                  <a:cubicBezTo>
                    <a:pt x="10806" y="971"/>
                    <a:pt x="11009" y="1018"/>
                    <a:pt x="11183" y="1064"/>
                  </a:cubicBezTo>
                  <a:lnTo>
                    <a:pt x="11183" y="1064"/>
                  </a:lnTo>
                  <a:cubicBezTo>
                    <a:pt x="9062" y="2285"/>
                    <a:pt x="6499" y="2626"/>
                    <a:pt x="4400" y="2626"/>
                  </a:cubicBezTo>
                  <a:cubicBezTo>
                    <a:pt x="3254" y="2626"/>
                    <a:pt x="2256" y="2552"/>
                    <a:pt x="1517" y="2441"/>
                  </a:cubicBezTo>
                  <a:cubicBezTo>
                    <a:pt x="1309" y="2418"/>
                    <a:pt x="1116" y="2380"/>
                    <a:pt x="955" y="2346"/>
                  </a:cubicBezTo>
                  <a:lnTo>
                    <a:pt x="955" y="2346"/>
                  </a:lnTo>
                  <a:cubicBezTo>
                    <a:pt x="1146" y="2167"/>
                    <a:pt x="1393" y="1947"/>
                    <a:pt x="1665" y="1738"/>
                  </a:cubicBezTo>
                  <a:cubicBezTo>
                    <a:pt x="1886" y="1554"/>
                    <a:pt x="2145" y="1406"/>
                    <a:pt x="2404" y="1295"/>
                  </a:cubicBezTo>
                  <a:cubicBezTo>
                    <a:pt x="2626" y="1184"/>
                    <a:pt x="2848" y="1110"/>
                    <a:pt x="3033" y="1110"/>
                  </a:cubicBezTo>
                  <a:cubicBezTo>
                    <a:pt x="3513" y="1110"/>
                    <a:pt x="4216" y="1295"/>
                    <a:pt x="4770" y="1480"/>
                  </a:cubicBezTo>
                  <a:cubicBezTo>
                    <a:pt x="5066" y="1591"/>
                    <a:pt x="5288" y="1664"/>
                    <a:pt x="5473" y="1738"/>
                  </a:cubicBezTo>
                  <a:cubicBezTo>
                    <a:pt x="5584" y="1775"/>
                    <a:pt x="5657" y="1812"/>
                    <a:pt x="5694" y="1849"/>
                  </a:cubicBezTo>
                  <a:lnTo>
                    <a:pt x="5768" y="1886"/>
                  </a:lnTo>
                  <a:cubicBezTo>
                    <a:pt x="5796" y="1896"/>
                    <a:pt x="5828" y="1900"/>
                    <a:pt x="5863" y="1900"/>
                  </a:cubicBezTo>
                  <a:cubicBezTo>
                    <a:pt x="5965" y="1900"/>
                    <a:pt x="6083" y="1859"/>
                    <a:pt x="6138" y="1775"/>
                  </a:cubicBezTo>
                  <a:cubicBezTo>
                    <a:pt x="6175" y="1701"/>
                    <a:pt x="6397" y="1443"/>
                    <a:pt x="6693" y="1184"/>
                  </a:cubicBezTo>
                  <a:cubicBezTo>
                    <a:pt x="7025" y="925"/>
                    <a:pt x="7469" y="703"/>
                    <a:pt x="7987" y="629"/>
                  </a:cubicBezTo>
                  <a:cubicBezTo>
                    <a:pt x="8098" y="592"/>
                    <a:pt x="8208" y="592"/>
                    <a:pt x="8319" y="592"/>
                  </a:cubicBezTo>
                  <a:close/>
                  <a:moveTo>
                    <a:pt x="7913" y="1"/>
                  </a:moveTo>
                  <a:cubicBezTo>
                    <a:pt x="7210" y="112"/>
                    <a:pt x="6619" y="444"/>
                    <a:pt x="6249" y="777"/>
                  </a:cubicBezTo>
                  <a:cubicBezTo>
                    <a:pt x="6067" y="941"/>
                    <a:pt x="5921" y="1095"/>
                    <a:pt x="5820" y="1210"/>
                  </a:cubicBezTo>
                  <a:lnTo>
                    <a:pt x="5820" y="1210"/>
                  </a:lnTo>
                  <a:cubicBezTo>
                    <a:pt x="5634" y="1135"/>
                    <a:pt x="5339" y="1018"/>
                    <a:pt x="4992" y="888"/>
                  </a:cubicBezTo>
                  <a:cubicBezTo>
                    <a:pt x="4400" y="703"/>
                    <a:pt x="3661" y="481"/>
                    <a:pt x="3033" y="481"/>
                  </a:cubicBezTo>
                  <a:cubicBezTo>
                    <a:pt x="2663" y="481"/>
                    <a:pt x="2330" y="629"/>
                    <a:pt x="1997" y="814"/>
                  </a:cubicBezTo>
                  <a:cubicBezTo>
                    <a:pt x="999" y="1332"/>
                    <a:pt x="112" y="2330"/>
                    <a:pt x="112" y="2330"/>
                  </a:cubicBezTo>
                  <a:cubicBezTo>
                    <a:pt x="38" y="2404"/>
                    <a:pt x="1" y="2515"/>
                    <a:pt x="38" y="2626"/>
                  </a:cubicBezTo>
                  <a:cubicBezTo>
                    <a:pt x="75" y="2737"/>
                    <a:pt x="149" y="2811"/>
                    <a:pt x="260" y="2848"/>
                  </a:cubicBezTo>
                  <a:cubicBezTo>
                    <a:pt x="260" y="2848"/>
                    <a:pt x="2034" y="3254"/>
                    <a:pt x="4400" y="3254"/>
                  </a:cubicBezTo>
                  <a:cubicBezTo>
                    <a:pt x="6767" y="3254"/>
                    <a:pt x="9724" y="2848"/>
                    <a:pt x="12090" y="1221"/>
                  </a:cubicBezTo>
                  <a:cubicBezTo>
                    <a:pt x="12201" y="1147"/>
                    <a:pt x="12238" y="1036"/>
                    <a:pt x="12238" y="888"/>
                  </a:cubicBezTo>
                  <a:cubicBezTo>
                    <a:pt x="12201" y="777"/>
                    <a:pt x="12127" y="703"/>
                    <a:pt x="12016" y="666"/>
                  </a:cubicBezTo>
                  <a:cubicBezTo>
                    <a:pt x="12016" y="666"/>
                    <a:pt x="11462" y="481"/>
                    <a:pt x="10722" y="334"/>
                  </a:cubicBezTo>
                  <a:cubicBezTo>
                    <a:pt x="9983" y="149"/>
                    <a:pt x="9059" y="1"/>
                    <a:pt x="8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73"/>
            <p:cNvSpPr/>
            <p:nvPr/>
          </p:nvSpPr>
          <p:spPr>
            <a:xfrm>
              <a:off x="3056225" y="1479400"/>
              <a:ext cx="52725" cy="99850"/>
            </a:xfrm>
            <a:custGeom>
              <a:rect b="b" l="l" r="r" t="t"/>
              <a:pathLst>
                <a:path extrusionOk="0" h="3994" w="2109">
                  <a:moveTo>
                    <a:pt x="999" y="1"/>
                  </a:moveTo>
                  <a:cubicBezTo>
                    <a:pt x="445" y="38"/>
                    <a:pt x="1" y="925"/>
                    <a:pt x="38" y="2034"/>
                  </a:cubicBezTo>
                  <a:cubicBezTo>
                    <a:pt x="38" y="3106"/>
                    <a:pt x="519" y="3994"/>
                    <a:pt x="1073" y="3994"/>
                  </a:cubicBezTo>
                  <a:cubicBezTo>
                    <a:pt x="1665" y="3957"/>
                    <a:pt x="2108" y="3069"/>
                    <a:pt x="2071" y="1960"/>
                  </a:cubicBezTo>
                  <a:cubicBezTo>
                    <a:pt x="2071" y="888"/>
                    <a:pt x="1591" y="1"/>
                    <a:pt x="9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73"/>
            <p:cNvSpPr/>
            <p:nvPr/>
          </p:nvSpPr>
          <p:spPr>
            <a:xfrm>
              <a:off x="2738300" y="1507125"/>
              <a:ext cx="52700" cy="99850"/>
            </a:xfrm>
            <a:custGeom>
              <a:rect b="b" l="l" r="r" t="t"/>
              <a:pathLst>
                <a:path extrusionOk="0" h="3994" w="2108">
                  <a:moveTo>
                    <a:pt x="998" y="1"/>
                  </a:moveTo>
                  <a:cubicBezTo>
                    <a:pt x="444" y="38"/>
                    <a:pt x="0" y="925"/>
                    <a:pt x="37" y="2034"/>
                  </a:cubicBezTo>
                  <a:cubicBezTo>
                    <a:pt x="37" y="3106"/>
                    <a:pt x="518" y="3994"/>
                    <a:pt x="1109" y="3994"/>
                  </a:cubicBezTo>
                  <a:cubicBezTo>
                    <a:pt x="1664" y="3957"/>
                    <a:pt x="2107" y="3069"/>
                    <a:pt x="2070" y="1997"/>
                  </a:cubicBezTo>
                  <a:cubicBezTo>
                    <a:pt x="2070" y="888"/>
                    <a:pt x="1590" y="1"/>
                    <a:pt x="9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73"/>
            <p:cNvSpPr/>
            <p:nvPr/>
          </p:nvSpPr>
          <p:spPr>
            <a:xfrm>
              <a:off x="2618125" y="1404550"/>
              <a:ext cx="187650" cy="83925"/>
            </a:xfrm>
            <a:custGeom>
              <a:rect b="b" l="l" r="r" t="t"/>
              <a:pathLst>
                <a:path extrusionOk="0" h="3357" w="7506">
                  <a:moveTo>
                    <a:pt x="6138" y="0"/>
                  </a:moveTo>
                  <a:cubicBezTo>
                    <a:pt x="3883" y="0"/>
                    <a:pt x="2367" y="702"/>
                    <a:pt x="1406" y="1442"/>
                  </a:cubicBezTo>
                  <a:cubicBezTo>
                    <a:pt x="482" y="2144"/>
                    <a:pt x="112" y="2884"/>
                    <a:pt x="75" y="2921"/>
                  </a:cubicBezTo>
                  <a:cubicBezTo>
                    <a:pt x="1" y="3069"/>
                    <a:pt x="75" y="3253"/>
                    <a:pt x="223" y="3327"/>
                  </a:cubicBezTo>
                  <a:cubicBezTo>
                    <a:pt x="262" y="3347"/>
                    <a:pt x="305" y="3356"/>
                    <a:pt x="347" y="3356"/>
                  </a:cubicBezTo>
                  <a:cubicBezTo>
                    <a:pt x="462" y="3356"/>
                    <a:pt x="575" y="3288"/>
                    <a:pt x="629" y="3180"/>
                  </a:cubicBezTo>
                  <a:cubicBezTo>
                    <a:pt x="666" y="3143"/>
                    <a:pt x="1036" y="2477"/>
                    <a:pt x="1886" y="1849"/>
                  </a:cubicBezTo>
                  <a:cubicBezTo>
                    <a:pt x="2737" y="1220"/>
                    <a:pt x="4068" y="629"/>
                    <a:pt x="6138" y="629"/>
                  </a:cubicBezTo>
                  <a:cubicBezTo>
                    <a:pt x="6471" y="629"/>
                    <a:pt x="6804" y="629"/>
                    <a:pt x="7173" y="666"/>
                  </a:cubicBezTo>
                  <a:cubicBezTo>
                    <a:pt x="7321" y="666"/>
                    <a:pt x="7506" y="555"/>
                    <a:pt x="7506" y="370"/>
                  </a:cubicBezTo>
                  <a:cubicBezTo>
                    <a:pt x="7506" y="222"/>
                    <a:pt x="7395" y="74"/>
                    <a:pt x="7210" y="37"/>
                  </a:cubicBezTo>
                  <a:cubicBezTo>
                    <a:pt x="6840" y="0"/>
                    <a:pt x="6508" y="0"/>
                    <a:pt x="6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73"/>
            <p:cNvSpPr/>
            <p:nvPr/>
          </p:nvSpPr>
          <p:spPr>
            <a:xfrm>
              <a:off x="2980450" y="1388825"/>
              <a:ext cx="199675" cy="71950"/>
            </a:xfrm>
            <a:custGeom>
              <a:rect b="b" l="l" r="r" t="t"/>
              <a:pathLst>
                <a:path extrusionOk="0" h="2878" w="7987">
                  <a:moveTo>
                    <a:pt x="2958" y="1"/>
                  </a:moveTo>
                  <a:cubicBezTo>
                    <a:pt x="1368" y="1"/>
                    <a:pt x="222" y="518"/>
                    <a:pt x="222" y="555"/>
                  </a:cubicBezTo>
                  <a:cubicBezTo>
                    <a:pt x="37" y="629"/>
                    <a:pt x="0" y="777"/>
                    <a:pt x="37" y="962"/>
                  </a:cubicBezTo>
                  <a:cubicBezTo>
                    <a:pt x="92" y="1070"/>
                    <a:pt x="205" y="1139"/>
                    <a:pt x="320" y="1139"/>
                  </a:cubicBezTo>
                  <a:cubicBezTo>
                    <a:pt x="362" y="1139"/>
                    <a:pt x="404" y="1129"/>
                    <a:pt x="444" y="1110"/>
                  </a:cubicBezTo>
                  <a:lnTo>
                    <a:pt x="481" y="1110"/>
                  </a:lnTo>
                  <a:cubicBezTo>
                    <a:pt x="555" y="1073"/>
                    <a:pt x="1627" y="629"/>
                    <a:pt x="2958" y="629"/>
                  </a:cubicBezTo>
                  <a:cubicBezTo>
                    <a:pt x="4326" y="629"/>
                    <a:pt x="5990" y="1073"/>
                    <a:pt x="7395" y="2773"/>
                  </a:cubicBezTo>
                  <a:cubicBezTo>
                    <a:pt x="7459" y="2838"/>
                    <a:pt x="7548" y="2877"/>
                    <a:pt x="7641" y="2877"/>
                  </a:cubicBezTo>
                  <a:cubicBezTo>
                    <a:pt x="7708" y="2877"/>
                    <a:pt x="7776" y="2857"/>
                    <a:pt x="7838" y="2810"/>
                  </a:cubicBezTo>
                  <a:cubicBezTo>
                    <a:pt x="7986" y="2699"/>
                    <a:pt x="7986" y="2515"/>
                    <a:pt x="7875" y="2367"/>
                  </a:cubicBezTo>
                  <a:cubicBezTo>
                    <a:pt x="6359" y="518"/>
                    <a:pt x="4437" y="1"/>
                    <a:pt x="2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73"/>
            <p:cNvSpPr/>
            <p:nvPr/>
          </p:nvSpPr>
          <p:spPr>
            <a:xfrm>
              <a:off x="2362125" y="766675"/>
              <a:ext cx="956625" cy="758050"/>
            </a:xfrm>
            <a:custGeom>
              <a:rect b="b" l="l" r="r" t="t"/>
              <a:pathLst>
                <a:path extrusionOk="0" h="30322" w="38265">
                  <a:moveTo>
                    <a:pt x="19641" y="0"/>
                  </a:moveTo>
                  <a:cubicBezTo>
                    <a:pt x="15611" y="0"/>
                    <a:pt x="10851" y="1781"/>
                    <a:pt x="7764" y="4294"/>
                  </a:cubicBezTo>
                  <a:lnTo>
                    <a:pt x="7727" y="4368"/>
                  </a:lnTo>
                  <a:cubicBezTo>
                    <a:pt x="0" y="10801"/>
                    <a:pt x="629" y="21744"/>
                    <a:pt x="4067" y="30321"/>
                  </a:cubicBezTo>
                  <a:cubicBezTo>
                    <a:pt x="4474" y="27401"/>
                    <a:pt x="5952" y="20783"/>
                    <a:pt x="10906" y="16642"/>
                  </a:cubicBezTo>
                  <a:cubicBezTo>
                    <a:pt x="14418" y="13746"/>
                    <a:pt x="17918" y="12680"/>
                    <a:pt x="21094" y="12680"/>
                  </a:cubicBezTo>
                  <a:cubicBezTo>
                    <a:pt x="23837" y="12680"/>
                    <a:pt x="26337" y="13475"/>
                    <a:pt x="28393" y="14572"/>
                  </a:cubicBezTo>
                  <a:cubicBezTo>
                    <a:pt x="32017" y="16531"/>
                    <a:pt x="36194" y="20265"/>
                    <a:pt x="38191" y="25922"/>
                  </a:cubicBezTo>
                  <a:cubicBezTo>
                    <a:pt x="38265" y="25034"/>
                    <a:pt x="38265" y="24184"/>
                    <a:pt x="38265" y="23334"/>
                  </a:cubicBezTo>
                  <a:cubicBezTo>
                    <a:pt x="38154" y="16383"/>
                    <a:pt x="35492" y="8730"/>
                    <a:pt x="30205" y="3961"/>
                  </a:cubicBezTo>
                  <a:cubicBezTo>
                    <a:pt x="27432" y="1410"/>
                    <a:pt x="23772" y="79"/>
                    <a:pt x="20001" y="5"/>
                  </a:cubicBezTo>
                  <a:cubicBezTo>
                    <a:pt x="19882" y="2"/>
                    <a:pt x="19762" y="0"/>
                    <a:pt x="196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73"/>
            <p:cNvSpPr/>
            <p:nvPr/>
          </p:nvSpPr>
          <p:spPr>
            <a:xfrm>
              <a:off x="2402775" y="765875"/>
              <a:ext cx="915975" cy="758850"/>
            </a:xfrm>
            <a:custGeom>
              <a:rect b="b" l="l" r="r" t="t"/>
              <a:pathLst>
                <a:path extrusionOk="0" h="30354" w="36639">
                  <a:moveTo>
                    <a:pt x="18116" y="0"/>
                  </a:moveTo>
                  <a:cubicBezTo>
                    <a:pt x="14050" y="0"/>
                    <a:pt x="9243" y="1775"/>
                    <a:pt x="6138" y="4326"/>
                  </a:cubicBezTo>
                  <a:lnTo>
                    <a:pt x="6101" y="4400"/>
                  </a:lnTo>
                  <a:cubicBezTo>
                    <a:pt x="1701" y="8060"/>
                    <a:pt x="1" y="13199"/>
                    <a:pt x="1" y="18523"/>
                  </a:cubicBezTo>
                  <a:cubicBezTo>
                    <a:pt x="1" y="22552"/>
                    <a:pt x="962" y="26656"/>
                    <a:pt x="2441" y="30353"/>
                  </a:cubicBezTo>
                  <a:cubicBezTo>
                    <a:pt x="2848" y="27433"/>
                    <a:pt x="4326" y="20815"/>
                    <a:pt x="9280" y="16674"/>
                  </a:cubicBezTo>
                  <a:cubicBezTo>
                    <a:pt x="12793" y="13790"/>
                    <a:pt x="16305" y="12718"/>
                    <a:pt x="19447" y="12718"/>
                  </a:cubicBezTo>
                  <a:cubicBezTo>
                    <a:pt x="22220" y="12718"/>
                    <a:pt x="24697" y="13495"/>
                    <a:pt x="26767" y="14604"/>
                  </a:cubicBezTo>
                  <a:cubicBezTo>
                    <a:pt x="30391" y="16563"/>
                    <a:pt x="34568" y="20297"/>
                    <a:pt x="36565" y="25954"/>
                  </a:cubicBezTo>
                  <a:cubicBezTo>
                    <a:pt x="36602" y="25214"/>
                    <a:pt x="36639" y="24512"/>
                    <a:pt x="36639" y="23846"/>
                  </a:cubicBezTo>
                  <a:cubicBezTo>
                    <a:pt x="36639" y="23662"/>
                    <a:pt x="36639" y="23514"/>
                    <a:pt x="36639" y="23366"/>
                  </a:cubicBezTo>
                  <a:cubicBezTo>
                    <a:pt x="36528" y="16415"/>
                    <a:pt x="33866" y="8762"/>
                    <a:pt x="28579" y="3993"/>
                  </a:cubicBezTo>
                  <a:cubicBezTo>
                    <a:pt x="25806" y="1442"/>
                    <a:pt x="22146" y="111"/>
                    <a:pt x="18375" y="37"/>
                  </a:cubicBezTo>
                  <a:cubicBezTo>
                    <a:pt x="18301" y="0"/>
                    <a:pt x="18190" y="0"/>
                    <a:pt x="181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73"/>
            <p:cNvSpPr/>
            <p:nvPr/>
          </p:nvSpPr>
          <p:spPr>
            <a:xfrm>
              <a:off x="2395400" y="758475"/>
              <a:ext cx="930750" cy="773825"/>
            </a:xfrm>
            <a:custGeom>
              <a:rect b="b" l="l" r="r" t="t"/>
              <a:pathLst>
                <a:path extrusionOk="0" h="30953" w="37230">
                  <a:moveTo>
                    <a:pt x="18670" y="629"/>
                  </a:moveTo>
                  <a:cubicBezTo>
                    <a:pt x="22367" y="703"/>
                    <a:pt x="25953" y="2034"/>
                    <a:pt x="28689" y="4511"/>
                  </a:cubicBezTo>
                  <a:cubicBezTo>
                    <a:pt x="33865" y="9206"/>
                    <a:pt x="36527" y="16785"/>
                    <a:pt x="36601" y="23662"/>
                  </a:cubicBezTo>
                  <a:cubicBezTo>
                    <a:pt x="36638" y="23810"/>
                    <a:pt x="36638" y="23958"/>
                    <a:pt x="36638" y="24142"/>
                  </a:cubicBezTo>
                  <a:cubicBezTo>
                    <a:pt x="36638" y="24359"/>
                    <a:pt x="36634" y="24579"/>
                    <a:pt x="36627" y="24801"/>
                  </a:cubicBezTo>
                  <a:lnTo>
                    <a:pt x="36627" y="24801"/>
                  </a:lnTo>
                  <a:cubicBezTo>
                    <a:pt x="34452" y="19811"/>
                    <a:pt x="30612" y="16444"/>
                    <a:pt x="27210" y="14641"/>
                  </a:cubicBezTo>
                  <a:cubicBezTo>
                    <a:pt x="25103" y="13532"/>
                    <a:pt x="22552" y="12718"/>
                    <a:pt x="19742" y="12718"/>
                  </a:cubicBezTo>
                  <a:cubicBezTo>
                    <a:pt x="19691" y="12718"/>
                    <a:pt x="19639" y="12718"/>
                    <a:pt x="19587" y="12718"/>
                  </a:cubicBezTo>
                  <a:cubicBezTo>
                    <a:pt x="16411" y="12718"/>
                    <a:pt x="12883" y="13838"/>
                    <a:pt x="9391" y="16748"/>
                  </a:cubicBezTo>
                  <a:cubicBezTo>
                    <a:pt x="4897" y="20487"/>
                    <a:pt x="3226" y="26176"/>
                    <a:pt x="2622" y="29478"/>
                  </a:cubicBezTo>
                  <a:lnTo>
                    <a:pt x="2622" y="29478"/>
                  </a:lnTo>
                  <a:cubicBezTo>
                    <a:pt x="1378" y="26095"/>
                    <a:pt x="592" y="223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2885"/>
                    <a:pt x="961" y="27026"/>
                    <a:pt x="2477" y="30760"/>
                  </a:cubicBezTo>
                  <a:cubicBezTo>
                    <a:pt x="2509" y="30856"/>
                    <a:pt x="2624" y="30952"/>
                    <a:pt x="2727" y="30952"/>
                  </a:cubicBezTo>
                  <a:cubicBezTo>
                    <a:pt x="2742" y="30952"/>
                    <a:pt x="2758" y="30950"/>
                    <a:pt x="2773" y="30945"/>
                  </a:cubicBezTo>
                  <a:cubicBezTo>
                    <a:pt x="2921" y="30945"/>
                    <a:pt x="3032" y="30834"/>
                    <a:pt x="3069" y="30686"/>
                  </a:cubicBezTo>
                  <a:cubicBezTo>
                    <a:pt x="3438" y="27802"/>
                    <a:pt x="4917" y="21259"/>
                    <a:pt x="9797" y="17229"/>
                  </a:cubicBezTo>
                  <a:cubicBezTo>
                    <a:pt x="13235" y="14345"/>
                    <a:pt x="16637" y="13310"/>
                    <a:pt x="19742" y="13310"/>
                  </a:cubicBezTo>
                  <a:cubicBezTo>
                    <a:pt x="22441" y="13310"/>
                    <a:pt x="24918" y="14086"/>
                    <a:pt x="26915" y="15195"/>
                  </a:cubicBezTo>
                  <a:cubicBezTo>
                    <a:pt x="30501" y="17081"/>
                    <a:pt x="34604" y="20778"/>
                    <a:pt x="36601" y="26324"/>
                  </a:cubicBezTo>
                  <a:cubicBezTo>
                    <a:pt x="36638" y="26472"/>
                    <a:pt x="36786" y="26545"/>
                    <a:pt x="36934" y="26545"/>
                  </a:cubicBezTo>
                  <a:cubicBezTo>
                    <a:pt x="37082" y="26509"/>
                    <a:pt x="37192" y="26398"/>
                    <a:pt x="37192" y="26250"/>
                  </a:cubicBezTo>
                  <a:cubicBezTo>
                    <a:pt x="37229" y="25547"/>
                    <a:pt x="37229" y="24808"/>
                    <a:pt x="37229" y="24142"/>
                  </a:cubicBezTo>
                  <a:cubicBezTo>
                    <a:pt x="37229" y="23958"/>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73"/>
            <p:cNvSpPr/>
            <p:nvPr/>
          </p:nvSpPr>
          <p:spPr>
            <a:xfrm>
              <a:off x="2412950" y="1071800"/>
              <a:ext cx="186725" cy="151600"/>
            </a:xfrm>
            <a:custGeom>
              <a:rect b="b" l="l" r="r" t="t"/>
              <a:pathLst>
                <a:path extrusionOk="0" h="6064" w="7469">
                  <a:moveTo>
                    <a:pt x="296" y="1"/>
                  </a:moveTo>
                  <a:cubicBezTo>
                    <a:pt x="111" y="1"/>
                    <a:pt x="0" y="148"/>
                    <a:pt x="0" y="333"/>
                  </a:cubicBezTo>
                  <a:cubicBezTo>
                    <a:pt x="0" y="370"/>
                    <a:pt x="111" y="1775"/>
                    <a:pt x="925" y="3180"/>
                  </a:cubicBezTo>
                  <a:cubicBezTo>
                    <a:pt x="1368" y="3919"/>
                    <a:pt x="1960" y="4622"/>
                    <a:pt x="2810" y="5176"/>
                  </a:cubicBezTo>
                  <a:cubicBezTo>
                    <a:pt x="3698" y="5731"/>
                    <a:pt x="4807" y="6064"/>
                    <a:pt x="6212" y="6064"/>
                  </a:cubicBezTo>
                  <a:cubicBezTo>
                    <a:pt x="6544" y="6064"/>
                    <a:pt x="6840" y="6064"/>
                    <a:pt x="7173" y="6027"/>
                  </a:cubicBezTo>
                  <a:cubicBezTo>
                    <a:pt x="7321" y="5990"/>
                    <a:pt x="7469" y="5842"/>
                    <a:pt x="7432" y="5694"/>
                  </a:cubicBezTo>
                  <a:cubicBezTo>
                    <a:pt x="7432" y="5509"/>
                    <a:pt x="7284" y="5398"/>
                    <a:pt x="7099" y="5398"/>
                  </a:cubicBezTo>
                  <a:cubicBezTo>
                    <a:pt x="6803" y="5435"/>
                    <a:pt x="6507" y="5472"/>
                    <a:pt x="6212" y="5472"/>
                  </a:cubicBezTo>
                  <a:cubicBezTo>
                    <a:pt x="4918" y="5472"/>
                    <a:pt x="3919" y="5140"/>
                    <a:pt x="3143" y="4659"/>
                  </a:cubicBezTo>
                  <a:cubicBezTo>
                    <a:pt x="1997" y="3919"/>
                    <a:pt x="1368" y="2847"/>
                    <a:pt x="1036" y="1923"/>
                  </a:cubicBezTo>
                  <a:cubicBezTo>
                    <a:pt x="851" y="1479"/>
                    <a:pt x="740" y="1036"/>
                    <a:pt x="666" y="740"/>
                  </a:cubicBezTo>
                  <a:cubicBezTo>
                    <a:pt x="666" y="592"/>
                    <a:pt x="629" y="481"/>
                    <a:pt x="629" y="407"/>
                  </a:cubicBezTo>
                  <a:lnTo>
                    <a:pt x="629" y="333"/>
                  </a:lnTo>
                  <a:lnTo>
                    <a:pt x="629" y="296"/>
                  </a:lnTo>
                  <a:cubicBezTo>
                    <a:pt x="592" y="111"/>
                    <a:pt x="444" y="1"/>
                    <a:pt x="2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73"/>
            <p:cNvSpPr/>
            <p:nvPr/>
          </p:nvSpPr>
          <p:spPr>
            <a:xfrm>
              <a:off x="2476725" y="948875"/>
              <a:ext cx="202425" cy="210750"/>
            </a:xfrm>
            <a:custGeom>
              <a:rect b="b" l="l" r="r" t="t"/>
              <a:pathLst>
                <a:path extrusionOk="0" h="8430" w="8097">
                  <a:moveTo>
                    <a:pt x="333" y="0"/>
                  </a:moveTo>
                  <a:cubicBezTo>
                    <a:pt x="148" y="0"/>
                    <a:pt x="0" y="111"/>
                    <a:pt x="0" y="296"/>
                  </a:cubicBezTo>
                  <a:cubicBezTo>
                    <a:pt x="0" y="296"/>
                    <a:pt x="0" y="407"/>
                    <a:pt x="0" y="555"/>
                  </a:cubicBezTo>
                  <a:cubicBezTo>
                    <a:pt x="0" y="1257"/>
                    <a:pt x="74" y="3217"/>
                    <a:pt x="999" y="4992"/>
                  </a:cubicBezTo>
                  <a:cubicBezTo>
                    <a:pt x="1479" y="5879"/>
                    <a:pt x="2145" y="6766"/>
                    <a:pt x="3143" y="7395"/>
                  </a:cubicBezTo>
                  <a:cubicBezTo>
                    <a:pt x="4141" y="8023"/>
                    <a:pt x="5435" y="8430"/>
                    <a:pt x="7099" y="8430"/>
                  </a:cubicBezTo>
                  <a:cubicBezTo>
                    <a:pt x="7321" y="8430"/>
                    <a:pt x="7542" y="8393"/>
                    <a:pt x="7801" y="8393"/>
                  </a:cubicBezTo>
                  <a:cubicBezTo>
                    <a:pt x="7949" y="8393"/>
                    <a:pt x="8097" y="8245"/>
                    <a:pt x="8060" y="8060"/>
                  </a:cubicBezTo>
                  <a:cubicBezTo>
                    <a:pt x="8060" y="7912"/>
                    <a:pt x="7912" y="7764"/>
                    <a:pt x="7764" y="7764"/>
                  </a:cubicBezTo>
                  <a:cubicBezTo>
                    <a:pt x="7542" y="7801"/>
                    <a:pt x="7321" y="7801"/>
                    <a:pt x="7099" y="7801"/>
                  </a:cubicBezTo>
                  <a:cubicBezTo>
                    <a:pt x="5546" y="7801"/>
                    <a:pt x="4363" y="7432"/>
                    <a:pt x="3476" y="6877"/>
                  </a:cubicBezTo>
                  <a:cubicBezTo>
                    <a:pt x="2145" y="6027"/>
                    <a:pt x="1442" y="4696"/>
                    <a:pt x="1036" y="3476"/>
                  </a:cubicBezTo>
                  <a:cubicBezTo>
                    <a:pt x="666" y="2219"/>
                    <a:pt x="592" y="1073"/>
                    <a:pt x="592" y="555"/>
                  </a:cubicBezTo>
                  <a:cubicBezTo>
                    <a:pt x="592" y="481"/>
                    <a:pt x="592" y="407"/>
                    <a:pt x="592" y="370"/>
                  </a:cubicBezTo>
                  <a:lnTo>
                    <a:pt x="592" y="333"/>
                  </a:lnTo>
                  <a:cubicBezTo>
                    <a:pt x="629" y="148"/>
                    <a:pt x="481" y="0"/>
                    <a:pt x="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73"/>
            <p:cNvSpPr/>
            <p:nvPr/>
          </p:nvSpPr>
          <p:spPr>
            <a:xfrm>
              <a:off x="2547900" y="866825"/>
              <a:ext cx="254200" cy="232725"/>
            </a:xfrm>
            <a:custGeom>
              <a:rect b="b" l="l" r="r" t="t"/>
              <a:pathLst>
                <a:path extrusionOk="0" h="9309" w="10168">
                  <a:moveTo>
                    <a:pt x="346" y="0"/>
                  </a:moveTo>
                  <a:cubicBezTo>
                    <a:pt x="304" y="0"/>
                    <a:pt x="262" y="9"/>
                    <a:pt x="222" y="29"/>
                  </a:cubicBezTo>
                  <a:cubicBezTo>
                    <a:pt x="74" y="103"/>
                    <a:pt x="0" y="251"/>
                    <a:pt x="74" y="436"/>
                  </a:cubicBezTo>
                  <a:cubicBezTo>
                    <a:pt x="74" y="436"/>
                    <a:pt x="924" y="2580"/>
                    <a:pt x="2588" y="4761"/>
                  </a:cubicBezTo>
                  <a:cubicBezTo>
                    <a:pt x="3401" y="5870"/>
                    <a:pt x="4437" y="6980"/>
                    <a:pt x="5620" y="7830"/>
                  </a:cubicBezTo>
                  <a:cubicBezTo>
                    <a:pt x="6840" y="8680"/>
                    <a:pt x="8245" y="9272"/>
                    <a:pt x="9834" y="9309"/>
                  </a:cubicBezTo>
                  <a:cubicBezTo>
                    <a:pt x="10019" y="9309"/>
                    <a:pt x="10167" y="9161"/>
                    <a:pt x="10167" y="9013"/>
                  </a:cubicBezTo>
                  <a:cubicBezTo>
                    <a:pt x="10167" y="8828"/>
                    <a:pt x="10019" y="8680"/>
                    <a:pt x="9871" y="8680"/>
                  </a:cubicBezTo>
                  <a:cubicBezTo>
                    <a:pt x="8429" y="8643"/>
                    <a:pt x="7135" y="8126"/>
                    <a:pt x="5989" y="7312"/>
                  </a:cubicBezTo>
                  <a:cubicBezTo>
                    <a:pt x="4289" y="6129"/>
                    <a:pt x="2921" y="4318"/>
                    <a:pt x="2034" y="2839"/>
                  </a:cubicBezTo>
                  <a:cubicBezTo>
                    <a:pt x="1553" y="2099"/>
                    <a:pt x="1220" y="1434"/>
                    <a:pt x="998" y="953"/>
                  </a:cubicBezTo>
                  <a:cubicBezTo>
                    <a:pt x="850" y="732"/>
                    <a:pt x="777" y="510"/>
                    <a:pt x="703" y="399"/>
                  </a:cubicBezTo>
                  <a:cubicBezTo>
                    <a:pt x="703" y="325"/>
                    <a:pt x="666" y="288"/>
                    <a:pt x="666" y="251"/>
                  </a:cubicBezTo>
                  <a:lnTo>
                    <a:pt x="629" y="177"/>
                  </a:lnTo>
                  <a:cubicBezTo>
                    <a:pt x="575" y="69"/>
                    <a:pt x="461" y="0"/>
                    <a:pt x="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73"/>
            <p:cNvSpPr/>
            <p:nvPr/>
          </p:nvSpPr>
          <p:spPr>
            <a:xfrm>
              <a:off x="2789125" y="769900"/>
              <a:ext cx="105400" cy="317825"/>
            </a:xfrm>
            <a:custGeom>
              <a:rect b="b" l="l" r="r" t="t"/>
              <a:pathLst>
                <a:path extrusionOk="0" h="12713" w="4216">
                  <a:moveTo>
                    <a:pt x="364" y="1"/>
                  </a:moveTo>
                  <a:cubicBezTo>
                    <a:pt x="280" y="1"/>
                    <a:pt x="191" y="39"/>
                    <a:pt x="111" y="98"/>
                  </a:cubicBezTo>
                  <a:cubicBezTo>
                    <a:pt x="0" y="246"/>
                    <a:pt x="37" y="431"/>
                    <a:pt x="148" y="542"/>
                  </a:cubicBezTo>
                  <a:cubicBezTo>
                    <a:pt x="333" y="727"/>
                    <a:pt x="3624" y="3832"/>
                    <a:pt x="3587" y="9156"/>
                  </a:cubicBezTo>
                  <a:cubicBezTo>
                    <a:pt x="3587" y="10154"/>
                    <a:pt x="3476" y="11189"/>
                    <a:pt x="3217" y="12335"/>
                  </a:cubicBezTo>
                  <a:cubicBezTo>
                    <a:pt x="3180" y="12483"/>
                    <a:pt x="3291" y="12668"/>
                    <a:pt x="3476" y="12705"/>
                  </a:cubicBezTo>
                  <a:cubicBezTo>
                    <a:pt x="3495" y="12710"/>
                    <a:pt x="3515" y="12712"/>
                    <a:pt x="3534" y="12712"/>
                  </a:cubicBezTo>
                  <a:cubicBezTo>
                    <a:pt x="3669" y="12712"/>
                    <a:pt x="3813" y="12607"/>
                    <a:pt x="3845" y="12446"/>
                  </a:cubicBezTo>
                  <a:cubicBezTo>
                    <a:pt x="4104" y="11300"/>
                    <a:pt x="4215" y="10191"/>
                    <a:pt x="4215" y="9156"/>
                  </a:cubicBezTo>
                  <a:cubicBezTo>
                    <a:pt x="4215" y="6272"/>
                    <a:pt x="3291" y="4017"/>
                    <a:pt x="2404" y="2464"/>
                  </a:cubicBezTo>
                  <a:cubicBezTo>
                    <a:pt x="1479" y="911"/>
                    <a:pt x="592" y="98"/>
                    <a:pt x="555" y="98"/>
                  </a:cubicBezTo>
                  <a:cubicBezTo>
                    <a:pt x="503" y="29"/>
                    <a:pt x="436" y="1"/>
                    <a:pt x="3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73"/>
            <p:cNvSpPr/>
            <p:nvPr/>
          </p:nvSpPr>
          <p:spPr>
            <a:xfrm>
              <a:off x="3008175" y="797525"/>
              <a:ext cx="96150" cy="329525"/>
            </a:xfrm>
            <a:custGeom>
              <a:rect b="b" l="l" r="r" t="t"/>
              <a:pathLst>
                <a:path extrusionOk="0" h="13181" w="3846">
                  <a:moveTo>
                    <a:pt x="349" y="1"/>
                  </a:moveTo>
                  <a:cubicBezTo>
                    <a:pt x="249" y="1"/>
                    <a:pt x="142" y="50"/>
                    <a:pt x="74" y="139"/>
                  </a:cubicBezTo>
                  <a:cubicBezTo>
                    <a:pt x="1" y="250"/>
                    <a:pt x="1" y="472"/>
                    <a:pt x="148" y="546"/>
                  </a:cubicBezTo>
                  <a:lnTo>
                    <a:pt x="185" y="583"/>
                  </a:lnTo>
                  <a:cubicBezTo>
                    <a:pt x="333" y="731"/>
                    <a:pt x="1110" y="1359"/>
                    <a:pt x="1812" y="2468"/>
                  </a:cubicBezTo>
                  <a:cubicBezTo>
                    <a:pt x="2551" y="3540"/>
                    <a:pt x="3217" y="5056"/>
                    <a:pt x="3217" y="6942"/>
                  </a:cubicBezTo>
                  <a:cubicBezTo>
                    <a:pt x="3217" y="8568"/>
                    <a:pt x="2699" y="10528"/>
                    <a:pt x="1184" y="12709"/>
                  </a:cubicBezTo>
                  <a:cubicBezTo>
                    <a:pt x="1110" y="12820"/>
                    <a:pt x="1147" y="13042"/>
                    <a:pt x="1258" y="13116"/>
                  </a:cubicBezTo>
                  <a:cubicBezTo>
                    <a:pt x="1316" y="13160"/>
                    <a:pt x="1380" y="13180"/>
                    <a:pt x="1443" y="13180"/>
                  </a:cubicBezTo>
                  <a:cubicBezTo>
                    <a:pt x="1540" y="13180"/>
                    <a:pt x="1634" y="13131"/>
                    <a:pt x="1701" y="13042"/>
                  </a:cubicBezTo>
                  <a:cubicBezTo>
                    <a:pt x="3254" y="10787"/>
                    <a:pt x="3845" y="8716"/>
                    <a:pt x="3845" y="6942"/>
                  </a:cubicBezTo>
                  <a:cubicBezTo>
                    <a:pt x="3845" y="4797"/>
                    <a:pt x="2995" y="3060"/>
                    <a:pt x="2182" y="1877"/>
                  </a:cubicBezTo>
                  <a:cubicBezTo>
                    <a:pt x="1368" y="731"/>
                    <a:pt x="555" y="102"/>
                    <a:pt x="518" y="65"/>
                  </a:cubicBezTo>
                  <a:cubicBezTo>
                    <a:pt x="474" y="21"/>
                    <a:pt x="413" y="1"/>
                    <a:pt x="3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73"/>
            <p:cNvSpPr/>
            <p:nvPr/>
          </p:nvSpPr>
          <p:spPr>
            <a:xfrm>
              <a:off x="3163450" y="1008025"/>
              <a:ext cx="75825" cy="198750"/>
            </a:xfrm>
            <a:custGeom>
              <a:rect b="b" l="l" r="r" t="t"/>
              <a:pathLst>
                <a:path extrusionOk="0" h="7950" w="3033">
                  <a:moveTo>
                    <a:pt x="2699" y="1"/>
                  </a:moveTo>
                  <a:cubicBezTo>
                    <a:pt x="2515" y="38"/>
                    <a:pt x="2404" y="185"/>
                    <a:pt x="2404" y="333"/>
                  </a:cubicBezTo>
                  <a:cubicBezTo>
                    <a:pt x="2404" y="592"/>
                    <a:pt x="2441" y="851"/>
                    <a:pt x="2441" y="1073"/>
                  </a:cubicBezTo>
                  <a:cubicBezTo>
                    <a:pt x="2441" y="3069"/>
                    <a:pt x="1849" y="4659"/>
                    <a:pt x="1258" y="5768"/>
                  </a:cubicBezTo>
                  <a:cubicBezTo>
                    <a:pt x="962" y="6323"/>
                    <a:pt x="666" y="6729"/>
                    <a:pt x="444" y="6988"/>
                  </a:cubicBezTo>
                  <a:cubicBezTo>
                    <a:pt x="333" y="7136"/>
                    <a:pt x="259" y="7247"/>
                    <a:pt x="185" y="7321"/>
                  </a:cubicBezTo>
                  <a:lnTo>
                    <a:pt x="111" y="7395"/>
                  </a:lnTo>
                  <a:lnTo>
                    <a:pt x="111" y="7432"/>
                  </a:lnTo>
                  <a:cubicBezTo>
                    <a:pt x="1" y="7543"/>
                    <a:pt x="1" y="7727"/>
                    <a:pt x="111" y="7838"/>
                  </a:cubicBezTo>
                  <a:cubicBezTo>
                    <a:pt x="167" y="7912"/>
                    <a:pt x="241" y="7949"/>
                    <a:pt x="319" y="7949"/>
                  </a:cubicBezTo>
                  <a:cubicBezTo>
                    <a:pt x="398" y="7949"/>
                    <a:pt x="481" y="7912"/>
                    <a:pt x="555" y="7838"/>
                  </a:cubicBezTo>
                  <a:cubicBezTo>
                    <a:pt x="555" y="7838"/>
                    <a:pt x="3032" y="5361"/>
                    <a:pt x="3032" y="1073"/>
                  </a:cubicBezTo>
                  <a:cubicBezTo>
                    <a:pt x="3032" y="814"/>
                    <a:pt x="3032" y="555"/>
                    <a:pt x="3032" y="296"/>
                  </a:cubicBezTo>
                  <a:cubicBezTo>
                    <a:pt x="2995" y="148"/>
                    <a:pt x="2847" y="1"/>
                    <a:pt x="2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73"/>
            <p:cNvSpPr/>
            <p:nvPr/>
          </p:nvSpPr>
          <p:spPr>
            <a:xfrm>
              <a:off x="3098750" y="2625175"/>
              <a:ext cx="1443725" cy="1942225"/>
            </a:xfrm>
            <a:custGeom>
              <a:rect b="b" l="l" r="r" t="t"/>
              <a:pathLst>
                <a:path extrusionOk="0" h="77689" w="57749">
                  <a:moveTo>
                    <a:pt x="26992" y="1"/>
                  </a:moveTo>
                  <a:cubicBezTo>
                    <a:pt x="22788" y="1"/>
                    <a:pt x="13098" y="970"/>
                    <a:pt x="6914" y="7186"/>
                  </a:cubicBezTo>
                  <a:cubicBezTo>
                    <a:pt x="6914" y="7186"/>
                    <a:pt x="2515" y="12805"/>
                    <a:pt x="1258" y="23490"/>
                  </a:cubicBezTo>
                  <a:cubicBezTo>
                    <a:pt x="1" y="34174"/>
                    <a:pt x="1442" y="77689"/>
                    <a:pt x="1442" y="77689"/>
                  </a:cubicBezTo>
                  <a:lnTo>
                    <a:pt x="57749" y="74435"/>
                  </a:lnTo>
                  <a:cubicBezTo>
                    <a:pt x="57749" y="74435"/>
                    <a:pt x="46251" y="20791"/>
                    <a:pt x="41851" y="11770"/>
                  </a:cubicBezTo>
                  <a:cubicBezTo>
                    <a:pt x="37452" y="2786"/>
                    <a:pt x="31167" y="272"/>
                    <a:pt x="28468" y="50"/>
                  </a:cubicBezTo>
                  <a:cubicBezTo>
                    <a:pt x="28115" y="22"/>
                    <a:pt x="27614" y="1"/>
                    <a:pt x="269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73"/>
            <p:cNvSpPr/>
            <p:nvPr/>
          </p:nvSpPr>
          <p:spPr>
            <a:xfrm>
              <a:off x="3109850" y="2618100"/>
              <a:ext cx="1440950" cy="1957625"/>
            </a:xfrm>
            <a:custGeom>
              <a:rect b="b" l="l" r="r" t="t"/>
              <a:pathLst>
                <a:path extrusionOk="0" h="78305" w="57638">
                  <a:moveTo>
                    <a:pt x="26582" y="592"/>
                  </a:moveTo>
                  <a:cubicBezTo>
                    <a:pt x="27174" y="592"/>
                    <a:pt x="27654" y="629"/>
                    <a:pt x="27987" y="629"/>
                  </a:cubicBezTo>
                  <a:cubicBezTo>
                    <a:pt x="29281" y="740"/>
                    <a:pt x="31499" y="1405"/>
                    <a:pt x="33902" y="3143"/>
                  </a:cubicBezTo>
                  <a:cubicBezTo>
                    <a:pt x="36305" y="4918"/>
                    <a:pt x="38967" y="7727"/>
                    <a:pt x="41149" y="12201"/>
                  </a:cubicBezTo>
                  <a:cubicBezTo>
                    <a:pt x="42221" y="14382"/>
                    <a:pt x="43773" y="19447"/>
                    <a:pt x="45437" y="25732"/>
                  </a:cubicBezTo>
                  <a:cubicBezTo>
                    <a:pt x="47988" y="35160"/>
                    <a:pt x="50872" y="47434"/>
                    <a:pt x="53127" y="57342"/>
                  </a:cubicBezTo>
                  <a:cubicBezTo>
                    <a:pt x="54273" y="62296"/>
                    <a:pt x="55234" y="66659"/>
                    <a:pt x="55900" y="69801"/>
                  </a:cubicBezTo>
                  <a:cubicBezTo>
                    <a:pt x="56270" y="71354"/>
                    <a:pt x="56528" y="72611"/>
                    <a:pt x="56713" y="73461"/>
                  </a:cubicBezTo>
                  <a:cubicBezTo>
                    <a:pt x="56805" y="73886"/>
                    <a:pt x="56879" y="74218"/>
                    <a:pt x="56930" y="74444"/>
                  </a:cubicBezTo>
                  <a:lnTo>
                    <a:pt x="56930" y="74444"/>
                  </a:lnTo>
                  <a:lnTo>
                    <a:pt x="1322" y="77657"/>
                  </a:lnTo>
                  <a:lnTo>
                    <a:pt x="1322" y="77657"/>
                  </a:lnTo>
                  <a:cubicBezTo>
                    <a:pt x="1307" y="77139"/>
                    <a:pt x="1273" y="75999"/>
                    <a:pt x="1220" y="74386"/>
                  </a:cubicBezTo>
                  <a:cubicBezTo>
                    <a:pt x="998" y="67620"/>
                    <a:pt x="592" y="52536"/>
                    <a:pt x="592" y="40188"/>
                  </a:cubicBezTo>
                  <a:cubicBezTo>
                    <a:pt x="592" y="33163"/>
                    <a:pt x="740" y="26989"/>
                    <a:pt x="1109" y="23810"/>
                  </a:cubicBezTo>
                  <a:cubicBezTo>
                    <a:pt x="1738" y="18523"/>
                    <a:pt x="3143" y="14456"/>
                    <a:pt x="4400" y="11757"/>
                  </a:cubicBezTo>
                  <a:cubicBezTo>
                    <a:pt x="4991" y="10389"/>
                    <a:pt x="5583" y="9354"/>
                    <a:pt x="6026" y="8652"/>
                  </a:cubicBezTo>
                  <a:cubicBezTo>
                    <a:pt x="6211" y="8319"/>
                    <a:pt x="6396" y="8060"/>
                    <a:pt x="6507" y="7912"/>
                  </a:cubicBezTo>
                  <a:cubicBezTo>
                    <a:pt x="6581" y="7801"/>
                    <a:pt x="6618" y="7727"/>
                    <a:pt x="6655" y="7690"/>
                  </a:cubicBezTo>
                  <a:lnTo>
                    <a:pt x="6673" y="7672"/>
                  </a:lnTo>
                  <a:lnTo>
                    <a:pt x="6673" y="7672"/>
                  </a:lnTo>
                  <a:lnTo>
                    <a:pt x="6692" y="7690"/>
                  </a:lnTo>
                  <a:cubicBezTo>
                    <a:pt x="9724" y="4622"/>
                    <a:pt x="13679" y="2847"/>
                    <a:pt x="17376" y="1849"/>
                  </a:cubicBezTo>
                  <a:cubicBezTo>
                    <a:pt x="21074" y="851"/>
                    <a:pt x="24512" y="592"/>
                    <a:pt x="26582" y="592"/>
                  </a:cubicBezTo>
                  <a:close/>
                  <a:moveTo>
                    <a:pt x="26582" y="1"/>
                  </a:moveTo>
                  <a:cubicBezTo>
                    <a:pt x="24475" y="1"/>
                    <a:pt x="20963" y="222"/>
                    <a:pt x="17192" y="1258"/>
                  </a:cubicBezTo>
                  <a:cubicBezTo>
                    <a:pt x="13421" y="2256"/>
                    <a:pt x="9391" y="4067"/>
                    <a:pt x="6248" y="7247"/>
                  </a:cubicBezTo>
                  <a:lnTo>
                    <a:pt x="6211" y="7247"/>
                  </a:lnTo>
                  <a:cubicBezTo>
                    <a:pt x="6174" y="7284"/>
                    <a:pt x="1775" y="13014"/>
                    <a:pt x="518" y="23736"/>
                  </a:cubicBezTo>
                  <a:cubicBezTo>
                    <a:pt x="111" y="26989"/>
                    <a:pt x="0" y="33126"/>
                    <a:pt x="0" y="40188"/>
                  </a:cubicBezTo>
                  <a:cubicBezTo>
                    <a:pt x="0" y="56677"/>
                    <a:pt x="703" y="78009"/>
                    <a:pt x="703" y="78009"/>
                  </a:cubicBezTo>
                  <a:cubicBezTo>
                    <a:pt x="703" y="78083"/>
                    <a:pt x="740" y="78157"/>
                    <a:pt x="814" y="78231"/>
                  </a:cubicBezTo>
                  <a:cubicBezTo>
                    <a:pt x="851" y="78268"/>
                    <a:pt x="962" y="78305"/>
                    <a:pt x="1035" y="78305"/>
                  </a:cubicBezTo>
                  <a:lnTo>
                    <a:pt x="57342" y="75051"/>
                  </a:lnTo>
                  <a:cubicBezTo>
                    <a:pt x="57416" y="75014"/>
                    <a:pt x="57490" y="74977"/>
                    <a:pt x="57563" y="74903"/>
                  </a:cubicBezTo>
                  <a:cubicBezTo>
                    <a:pt x="57600" y="74829"/>
                    <a:pt x="57637" y="74755"/>
                    <a:pt x="57600" y="74681"/>
                  </a:cubicBezTo>
                  <a:cubicBezTo>
                    <a:pt x="57600" y="74681"/>
                    <a:pt x="54717" y="61261"/>
                    <a:pt x="51315" y="46695"/>
                  </a:cubicBezTo>
                  <a:cubicBezTo>
                    <a:pt x="49578" y="39411"/>
                    <a:pt x="47729" y="31869"/>
                    <a:pt x="46029" y="25584"/>
                  </a:cubicBezTo>
                  <a:cubicBezTo>
                    <a:pt x="44328" y="19262"/>
                    <a:pt x="42812" y="14234"/>
                    <a:pt x="41703" y="11905"/>
                  </a:cubicBezTo>
                  <a:cubicBezTo>
                    <a:pt x="39485" y="7395"/>
                    <a:pt x="36749" y="4474"/>
                    <a:pt x="34272" y="2662"/>
                  </a:cubicBezTo>
                  <a:cubicBezTo>
                    <a:pt x="31758" y="851"/>
                    <a:pt x="29466" y="148"/>
                    <a:pt x="28024" y="38"/>
                  </a:cubicBezTo>
                  <a:cubicBezTo>
                    <a:pt x="27691" y="1"/>
                    <a:pt x="27174" y="1"/>
                    <a:pt x="265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73"/>
            <p:cNvSpPr/>
            <p:nvPr/>
          </p:nvSpPr>
          <p:spPr>
            <a:xfrm>
              <a:off x="3163450" y="3439150"/>
              <a:ext cx="191350" cy="241775"/>
            </a:xfrm>
            <a:custGeom>
              <a:rect b="b" l="l" r="r" t="t"/>
              <a:pathLst>
                <a:path extrusionOk="0" h="9671" w="7654">
                  <a:moveTo>
                    <a:pt x="1684" y="1"/>
                  </a:moveTo>
                  <a:cubicBezTo>
                    <a:pt x="776" y="1"/>
                    <a:pt x="1" y="458"/>
                    <a:pt x="1" y="2022"/>
                  </a:cubicBezTo>
                  <a:cubicBezTo>
                    <a:pt x="1" y="5793"/>
                    <a:pt x="3069" y="9157"/>
                    <a:pt x="4511" y="9564"/>
                  </a:cubicBezTo>
                  <a:cubicBezTo>
                    <a:pt x="4776" y="9637"/>
                    <a:pt x="5034" y="9671"/>
                    <a:pt x="5281" y="9671"/>
                  </a:cubicBezTo>
                  <a:cubicBezTo>
                    <a:pt x="6407" y="9671"/>
                    <a:pt x="7287" y="8965"/>
                    <a:pt x="7469" y="8085"/>
                  </a:cubicBezTo>
                  <a:cubicBezTo>
                    <a:pt x="7653" y="7050"/>
                    <a:pt x="4511" y="913"/>
                    <a:pt x="4511" y="913"/>
                  </a:cubicBezTo>
                  <a:cubicBezTo>
                    <a:pt x="4511" y="913"/>
                    <a:pt x="2965" y="1"/>
                    <a:pt x="1684"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73"/>
            <p:cNvSpPr/>
            <p:nvPr/>
          </p:nvSpPr>
          <p:spPr>
            <a:xfrm>
              <a:off x="3156050" y="3431450"/>
              <a:ext cx="201525" cy="256975"/>
            </a:xfrm>
            <a:custGeom>
              <a:rect b="b" l="l" r="r" t="t"/>
              <a:pathLst>
                <a:path extrusionOk="0" h="10279" w="8061">
                  <a:moveTo>
                    <a:pt x="1997" y="629"/>
                  </a:moveTo>
                  <a:cubicBezTo>
                    <a:pt x="2552" y="629"/>
                    <a:pt x="3254" y="814"/>
                    <a:pt x="3772" y="1036"/>
                  </a:cubicBezTo>
                  <a:cubicBezTo>
                    <a:pt x="4031" y="1147"/>
                    <a:pt x="4252" y="1258"/>
                    <a:pt x="4400" y="1332"/>
                  </a:cubicBezTo>
                  <a:cubicBezTo>
                    <a:pt x="4474" y="1406"/>
                    <a:pt x="4548" y="1406"/>
                    <a:pt x="4585" y="1443"/>
                  </a:cubicBezTo>
                  <a:lnTo>
                    <a:pt x="4589" y="1445"/>
                  </a:lnTo>
                  <a:lnTo>
                    <a:pt x="4589" y="1445"/>
                  </a:lnTo>
                  <a:cubicBezTo>
                    <a:pt x="4658" y="1573"/>
                    <a:pt x="4806" y="1857"/>
                    <a:pt x="4992" y="2256"/>
                  </a:cubicBezTo>
                  <a:cubicBezTo>
                    <a:pt x="5399" y="3106"/>
                    <a:pt x="6027" y="4400"/>
                    <a:pt x="6545" y="5583"/>
                  </a:cubicBezTo>
                  <a:cubicBezTo>
                    <a:pt x="6803" y="6175"/>
                    <a:pt x="7025" y="6766"/>
                    <a:pt x="7210" y="7247"/>
                  </a:cubicBezTo>
                  <a:cubicBezTo>
                    <a:pt x="7358" y="7728"/>
                    <a:pt x="7469" y="8134"/>
                    <a:pt x="7432" y="8282"/>
                  </a:cubicBezTo>
                  <a:lnTo>
                    <a:pt x="7432" y="8356"/>
                  </a:lnTo>
                  <a:cubicBezTo>
                    <a:pt x="7321" y="9022"/>
                    <a:pt x="6582" y="9687"/>
                    <a:pt x="5583" y="9687"/>
                  </a:cubicBezTo>
                  <a:cubicBezTo>
                    <a:pt x="5362" y="9687"/>
                    <a:pt x="5140" y="9650"/>
                    <a:pt x="4918" y="9576"/>
                  </a:cubicBezTo>
                  <a:cubicBezTo>
                    <a:pt x="4622" y="9502"/>
                    <a:pt x="4178" y="9243"/>
                    <a:pt x="3698" y="8800"/>
                  </a:cubicBezTo>
                  <a:cubicBezTo>
                    <a:pt x="2293" y="7580"/>
                    <a:pt x="592" y="5029"/>
                    <a:pt x="629" y="2330"/>
                  </a:cubicBezTo>
                  <a:cubicBezTo>
                    <a:pt x="629" y="1591"/>
                    <a:pt x="814" y="1184"/>
                    <a:pt x="1036" y="962"/>
                  </a:cubicBezTo>
                  <a:cubicBezTo>
                    <a:pt x="1258" y="740"/>
                    <a:pt x="1591" y="629"/>
                    <a:pt x="1997" y="629"/>
                  </a:cubicBezTo>
                  <a:close/>
                  <a:moveTo>
                    <a:pt x="1997" y="1"/>
                  </a:moveTo>
                  <a:cubicBezTo>
                    <a:pt x="1480" y="1"/>
                    <a:pt x="962" y="149"/>
                    <a:pt x="592" y="518"/>
                  </a:cubicBezTo>
                  <a:cubicBezTo>
                    <a:pt x="223" y="925"/>
                    <a:pt x="1" y="1517"/>
                    <a:pt x="1" y="2330"/>
                  </a:cubicBezTo>
                  <a:cubicBezTo>
                    <a:pt x="1" y="4289"/>
                    <a:pt x="777" y="6138"/>
                    <a:pt x="1775" y="7543"/>
                  </a:cubicBezTo>
                  <a:cubicBezTo>
                    <a:pt x="2256" y="8245"/>
                    <a:pt x="2774" y="8837"/>
                    <a:pt x="3291" y="9280"/>
                  </a:cubicBezTo>
                  <a:cubicBezTo>
                    <a:pt x="3809" y="9724"/>
                    <a:pt x="4289" y="10057"/>
                    <a:pt x="4733" y="10168"/>
                  </a:cubicBezTo>
                  <a:cubicBezTo>
                    <a:pt x="5029" y="10242"/>
                    <a:pt x="5325" y="10279"/>
                    <a:pt x="5583" y="10279"/>
                  </a:cubicBezTo>
                  <a:cubicBezTo>
                    <a:pt x="6840" y="10279"/>
                    <a:pt x="7839" y="9502"/>
                    <a:pt x="8060" y="8467"/>
                  </a:cubicBezTo>
                  <a:cubicBezTo>
                    <a:pt x="8060" y="8393"/>
                    <a:pt x="8060" y="8356"/>
                    <a:pt x="8060" y="8282"/>
                  </a:cubicBezTo>
                  <a:cubicBezTo>
                    <a:pt x="8060" y="8060"/>
                    <a:pt x="8023" y="7839"/>
                    <a:pt x="7913" y="7506"/>
                  </a:cubicBezTo>
                  <a:cubicBezTo>
                    <a:pt x="7617" y="6508"/>
                    <a:pt x="6914" y="4881"/>
                    <a:pt x="6286" y="3550"/>
                  </a:cubicBezTo>
                  <a:cubicBezTo>
                    <a:pt x="5657" y="2182"/>
                    <a:pt x="5103" y="1073"/>
                    <a:pt x="5103" y="1073"/>
                  </a:cubicBezTo>
                  <a:lnTo>
                    <a:pt x="4955" y="962"/>
                  </a:lnTo>
                  <a:cubicBezTo>
                    <a:pt x="4955" y="925"/>
                    <a:pt x="4548" y="703"/>
                    <a:pt x="3994" y="481"/>
                  </a:cubicBezTo>
                  <a:cubicBezTo>
                    <a:pt x="3439" y="260"/>
                    <a:pt x="2700" y="1"/>
                    <a:pt x="1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73"/>
            <p:cNvSpPr/>
            <p:nvPr/>
          </p:nvSpPr>
          <p:spPr>
            <a:xfrm>
              <a:off x="3194875" y="3486925"/>
              <a:ext cx="112775" cy="128475"/>
            </a:xfrm>
            <a:custGeom>
              <a:rect b="b" l="l" r="r" t="t"/>
              <a:pathLst>
                <a:path extrusionOk="0" h="5139" w="4511">
                  <a:moveTo>
                    <a:pt x="1368" y="0"/>
                  </a:moveTo>
                  <a:cubicBezTo>
                    <a:pt x="851" y="0"/>
                    <a:pt x="481" y="185"/>
                    <a:pt x="259" y="481"/>
                  </a:cubicBezTo>
                  <a:cubicBezTo>
                    <a:pt x="38" y="776"/>
                    <a:pt x="1" y="1146"/>
                    <a:pt x="1" y="1442"/>
                  </a:cubicBezTo>
                  <a:cubicBezTo>
                    <a:pt x="1" y="1996"/>
                    <a:pt x="148" y="2440"/>
                    <a:pt x="148" y="2477"/>
                  </a:cubicBezTo>
                  <a:cubicBezTo>
                    <a:pt x="206" y="2593"/>
                    <a:pt x="309" y="2685"/>
                    <a:pt x="439" y="2685"/>
                  </a:cubicBezTo>
                  <a:cubicBezTo>
                    <a:pt x="476" y="2685"/>
                    <a:pt x="515" y="2678"/>
                    <a:pt x="555" y="2662"/>
                  </a:cubicBezTo>
                  <a:cubicBezTo>
                    <a:pt x="703" y="2625"/>
                    <a:pt x="777" y="2440"/>
                    <a:pt x="740" y="2292"/>
                  </a:cubicBezTo>
                  <a:lnTo>
                    <a:pt x="740" y="2255"/>
                  </a:lnTo>
                  <a:cubicBezTo>
                    <a:pt x="703" y="2181"/>
                    <a:pt x="592" y="1812"/>
                    <a:pt x="592" y="1442"/>
                  </a:cubicBezTo>
                  <a:cubicBezTo>
                    <a:pt x="592" y="1220"/>
                    <a:pt x="666" y="998"/>
                    <a:pt x="740" y="850"/>
                  </a:cubicBezTo>
                  <a:cubicBezTo>
                    <a:pt x="851" y="703"/>
                    <a:pt x="999" y="629"/>
                    <a:pt x="1368" y="592"/>
                  </a:cubicBezTo>
                  <a:cubicBezTo>
                    <a:pt x="1405" y="592"/>
                    <a:pt x="1479" y="592"/>
                    <a:pt x="1553" y="629"/>
                  </a:cubicBezTo>
                  <a:cubicBezTo>
                    <a:pt x="1923" y="666"/>
                    <a:pt x="2293" y="813"/>
                    <a:pt x="2589" y="1072"/>
                  </a:cubicBezTo>
                  <a:cubicBezTo>
                    <a:pt x="3032" y="1442"/>
                    <a:pt x="3365" y="1960"/>
                    <a:pt x="3587" y="2403"/>
                  </a:cubicBezTo>
                  <a:cubicBezTo>
                    <a:pt x="3629" y="2487"/>
                    <a:pt x="3665" y="2571"/>
                    <a:pt x="3697" y="2651"/>
                  </a:cubicBezTo>
                  <a:lnTo>
                    <a:pt x="3697" y="2651"/>
                  </a:lnTo>
                  <a:cubicBezTo>
                    <a:pt x="3536" y="2615"/>
                    <a:pt x="3358" y="2588"/>
                    <a:pt x="3180" y="2588"/>
                  </a:cubicBezTo>
                  <a:cubicBezTo>
                    <a:pt x="2921" y="2588"/>
                    <a:pt x="2625" y="2662"/>
                    <a:pt x="2404" y="2810"/>
                  </a:cubicBezTo>
                  <a:cubicBezTo>
                    <a:pt x="2145" y="2995"/>
                    <a:pt x="1997" y="3327"/>
                    <a:pt x="1997" y="3697"/>
                  </a:cubicBezTo>
                  <a:cubicBezTo>
                    <a:pt x="1997" y="3993"/>
                    <a:pt x="2071" y="4215"/>
                    <a:pt x="2182" y="4437"/>
                  </a:cubicBezTo>
                  <a:cubicBezTo>
                    <a:pt x="2330" y="4732"/>
                    <a:pt x="2589" y="4917"/>
                    <a:pt x="2847" y="5028"/>
                  </a:cubicBezTo>
                  <a:cubicBezTo>
                    <a:pt x="3069" y="5102"/>
                    <a:pt x="3328" y="5139"/>
                    <a:pt x="3476" y="5139"/>
                  </a:cubicBezTo>
                  <a:cubicBezTo>
                    <a:pt x="3587" y="5139"/>
                    <a:pt x="3661" y="5102"/>
                    <a:pt x="3661" y="5102"/>
                  </a:cubicBezTo>
                  <a:cubicBezTo>
                    <a:pt x="3846" y="5102"/>
                    <a:pt x="3956" y="4954"/>
                    <a:pt x="3956" y="4769"/>
                  </a:cubicBezTo>
                  <a:cubicBezTo>
                    <a:pt x="3924" y="4608"/>
                    <a:pt x="3808" y="4503"/>
                    <a:pt x="3656" y="4503"/>
                  </a:cubicBezTo>
                  <a:cubicBezTo>
                    <a:pt x="3634" y="4503"/>
                    <a:pt x="3611" y="4506"/>
                    <a:pt x="3587" y="4510"/>
                  </a:cubicBezTo>
                  <a:lnTo>
                    <a:pt x="3476" y="4510"/>
                  </a:lnTo>
                  <a:cubicBezTo>
                    <a:pt x="3328" y="4510"/>
                    <a:pt x="3106" y="4474"/>
                    <a:pt x="2921" y="4363"/>
                  </a:cubicBezTo>
                  <a:cubicBezTo>
                    <a:pt x="2847" y="4326"/>
                    <a:pt x="2773" y="4252"/>
                    <a:pt x="2736" y="4141"/>
                  </a:cubicBezTo>
                  <a:cubicBezTo>
                    <a:pt x="2662" y="4030"/>
                    <a:pt x="2625" y="3919"/>
                    <a:pt x="2625" y="3697"/>
                  </a:cubicBezTo>
                  <a:cubicBezTo>
                    <a:pt x="2625" y="3438"/>
                    <a:pt x="2699" y="3364"/>
                    <a:pt x="2773" y="3327"/>
                  </a:cubicBezTo>
                  <a:cubicBezTo>
                    <a:pt x="2847" y="3253"/>
                    <a:pt x="2995" y="3217"/>
                    <a:pt x="3180" y="3217"/>
                  </a:cubicBezTo>
                  <a:cubicBezTo>
                    <a:pt x="3365" y="3217"/>
                    <a:pt x="3624" y="3253"/>
                    <a:pt x="3772" y="3327"/>
                  </a:cubicBezTo>
                  <a:cubicBezTo>
                    <a:pt x="3882" y="3327"/>
                    <a:pt x="3956" y="3364"/>
                    <a:pt x="3993" y="3364"/>
                  </a:cubicBezTo>
                  <a:lnTo>
                    <a:pt x="4067" y="3401"/>
                  </a:lnTo>
                  <a:cubicBezTo>
                    <a:pt x="4113" y="3417"/>
                    <a:pt x="4166" y="3426"/>
                    <a:pt x="4216" y="3426"/>
                  </a:cubicBezTo>
                  <a:cubicBezTo>
                    <a:pt x="4288" y="3426"/>
                    <a:pt x="4357" y="3408"/>
                    <a:pt x="4400" y="3364"/>
                  </a:cubicBezTo>
                  <a:cubicBezTo>
                    <a:pt x="4474" y="3253"/>
                    <a:pt x="4511" y="3143"/>
                    <a:pt x="4511" y="3032"/>
                  </a:cubicBezTo>
                  <a:cubicBezTo>
                    <a:pt x="4474" y="3032"/>
                    <a:pt x="4289" y="2329"/>
                    <a:pt x="3846" y="1627"/>
                  </a:cubicBezTo>
                  <a:cubicBezTo>
                    <a:pt x="3624" y="1257"/>
                    <a:pt x="3328" y="887"/>
                    <a:pt x="2958" y="592"/>
                  </a:cubicBezTo>
                  <a:cubicBezTo>
                    <a:pt x="2589" y="296"/>
                    <a:pt x="2145" y="37"/>
                    <a:pt x="15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73"/>
            <p:cNvSpPr/>
            <p:nvPr/>
          </p:nvSpPr>
          <p:spPr>
            <a:xfrm>
              <a:off x="2775250" y="4005425"/>
              <a:ext cx="2131400" cy="1273425"/>
            </a:xfrm>
            <a:custGeom>
              <a:rect b="b" l="l" r="r" t="t"/>
              <a:pathLst>
                <a:path extrusionOk="0" h="50937" w="85256">
                  <a:moveTo>
                    <a:pt x="39781" y="1"/>
                  </a:moveTo>
                  <a:cubicBezTo>
                    <a:pt x="39781" y="1"/>
                    <a:pt x="11314" y="16527"/>
                    <a:pt x="7358" y="18005"/>
                  </a:cubicBezTo>
                  <a:cubicBezTo>
                    <a:pt x="3365" y="19447"/>
                    <a:pt x="1" y="37896"/>
                    <a:pt x="1" y="37896"/>
                  </a:cubicBezTo>
                  <a:cubicBezTo>
                    <a:pt x="6441" y="42864"/>
                    <a:pt x="27866" y="50910"/>
                    <a:pt x="43560" y="50910"/>
                  </a:cubicBezTo>
                  <a:cubicBezTo>
                    <a:pt x="43631" y="50910"/>
                    <a:pt x="43703" y="50910"/>
                    <a:pt x="43774" y="50909"/>
                  </a:cubicBezTo>
                  <a:cubicBezTo>
                    <a:pt x="44591" y="50927"/>
                    <a:pt x="45414" y="50937"/>
                    <a:pt x="46242" y="50937"/>
                  </a:cubicBezTo>
                  <a:cubicBezTo>
                    <a:pt x="58947" y="50937"/>
                    <a:pt x="72899" y="48764"/>
                    <a:pt x="85255" y="43072"/>
                  </a:cubicBezTo>
                  <a:cubicBezTo>
                    <a:pt x="85255" y="43072"/>
                    <a:pt x="79746" y="14641"/>
                    <a:pt x="77676" y="12756"/>
                  </a:cubicBezTo>
                  <a:cubicBezTo>
                    <a:pt x="75569" y="10870"/>
                    <a:pt x="39781" y="1"/>
                    <a:pt x="397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73"/>
            <p:cNvSpPr/>
            <p:nvPr/>
          </p:nvSpPr>
          <p:spPr>
            <a:xfrm>
              <a:off x="2766950" y="3997650"/>
              <a:ext cx="2148000" cy="1288850"/>
            </a:xfrm>
            <a:custGeom>
              <a:rect b="b" l="l" r="r" t="t"/>
              <a:pathLst>
                <a:path extrusionOk="0" h="51554" w="85920">
                  <a:moveTo>
                    <a:pt x="40140" y="641"/>
                  </a:moveTo>
                  <a:cubicBezTo>
                    <a:pt x="40341" y="706"/>
                    <a:pt x="40833" y="866"/>
                    <a:pt x="41555" y="1088"/>
                  </a:cubicBezTo>
                  <a:cubicBezTo>
                    <a:pt x="44993" y="2123"/>
                    <a:pt x="53645" y="4785"/>
                    <a:pt x="61630" y="7410"/>
                  </a:cubicBezTo>
                  <a:cubicBezTo>
                    <a:pt x="65623" y="8704"/>
                    <a:pt x="69468" y="9998"/>
                    <a:pt x="72426" y="11033"/>
                  </a:cubicBezTo>
                  <a:cubicBezTo>
                    <a:pt x="73904" y="11588"/>
                    <a:pt x="75124" y="12068"/>
                    <a:pt x="76086" y="12438"/>
                  </a:cubicBezTo>
                  <a:cubicBezTo>
                    <a:pt x="76529" y="12660"/>
                    <a:pt x="76936" y="12808"/>
                    <a:pt x="77232" y="12956"/>
                  </a:cubicBezTo>
                  <a:cubicBezTo>
                    <a:pt x="77528" y="13103"/>
                    <a:pt x="77712" y="13251"/>
                    <a:pt x="77786" y="13288"/>
                  </a:cubicBezTo>
                  <a:cubicBezTo>
                    <a:pt x="77860" y="13362"/>
                    <a:pt x="78008" y="13584"/>
                    <a:pt x="78156" y="13880"/>
                  </a:cubicBezTo>
                  <a:cubicBezTo>
                    <a:pt x="78711" y="14989"/>
                    <a:pt x="79450" y="17429"/>
                    <a:pt x="80226" y="20424"/>
                  </a:cubicBezTo>
                  <a:cubicBezTo>
                    <a:pt x="81409" y="24897"/>
                    <a:pt x="82666" y="30665"/>
                    <a:pt x="83665" y="35286"/>
                  </a:cubicBezTo>
                  <a:cubicBezTo>
                    <a:pt x="84145" y="37615"/>
                    <a:pt x="84552" y="39648"/>
                    <a:pt x="84848" y="41090"/>
                  </a:cubicBezTo>
                  <a:cubicBezTo>
                    <a:pt x="85049" y="42095"/>
                    <a:pt x="85181" y="42827"/>
                    <a:pt x="85246" y="43193"/>
                  </a:cubicBezTo>
                  <a:lnTo>
                    <a:pt x="85246" y="43193"/>
                  </a:lnTo>
                  <a:cubicBezTo>
                    <a:pt x="73065" y="48771"/>
                    <a:pt x="59296" y="50925"/>
                    <a:pt x="46731" y="50925"/>
                  </a:cubicBezTo>
                  <a:cubicBezTo>
                    <a:pt x="45844" y="50925"/>
                    <a:pt x="44956" y="50925"/>
                    <a:pt x="44106" y="50888"/>
                  </a:cubicBezTo>
                  <a:lnTo>
                    <a:pt x="43810" y="50888"/>
                  </a:lnTo>
                  <a:cubicBezTo>
                    <a:pt x="36047" y="50888"/>
                    <a:pt x="26804" y="48891"/>
                    <a:pt x="18707" y="46266"/>
                  </a:cubicBezTo>
                  <a:cubicBezTo>
                    <a:pt x="14678" y="44972"/>
                    <a:pt x="10907" y="43493"/>
                    <a:pt x="7764" y="42052"/>
                  </a:cubicBezTo>
                  <a:cubicBezTo>
                    <a:pt x="4720" y="40655"/>
                    <a:pt x="2265" y="39258"/>
                    <a:pt x="669" y="38063"/>
                  </a:cubicBezTo>
                  <a:lnTo>
                    <a:pt x="669" y="38063"/>
                  </a:lnTo>
                  <a:cubicBezTo>
                    <a:pt x="698" y="37928"/>
                    <a:pt x="737" y="37724"/>
                    <a:pt x="777" y="37467"/>
                  </a:cubicBezTo>
                  <a:cubicBezTo>
                    <a:pt x="1146" y="35693"/>
                    <a:pt x="2071" y="31256"/>
                    <a:pt x="3328" y="27078"/>
                  </a:cubicBezTo>
                  <a:cubicBezTo>
                    <a:pt x="3956" y="25008"/>
                    <a:pt x="4695" y="23012"/>
                    <a:pt x="5472" y="21459"/>
                  </a:cubicBezTo>
                  <a:cubicBezTo>
                    <a:pt x="5842" y="20682"/>
                    <a:pt x="6248" y="20054"/>
                    <a:pt x="6655" y="19536"/>
                  </a:cubicBezTo>
                  <a:cubicBezTo>
                    <a:pt x="7025" y="19056"/>
                    <a:pt x="7431" y="18723"/>
                    <a:pt x="7801" y="18612"/>
                  </a:cubicBezTo>
                  <a:cubicBezTo>
                    <a:pt x="8319" y="18390"/>
                    <a:pt x="9206" y="17984"/>
                    <a:pt x="10352" y="17392"/>
                  </a:cubicBezTo>
                  <a:cubicBezTo>
                    <a:pt x="18132" y="13432"/>
                    <a:pt x="38392" y="1658"/>
                    <a:pt x="40140" y="641"/>
                  </a:cubicBezTo>
                  <a:close/>
                  <a:moveTo>
                    <a:pt x="40135" y="1"/>
                  </a:moveTo>
                  <a:cubicBezTo>
                    <a:pt x="40070" y="1"/>
                    <a:pt x="40018" y="27"/>
                    <a:pt x="39965" y="53"/>
                  </a:cubicBezTo>
                  <a:cubicBezTo>
                    <a:pt x="39965" y="53"/>
                    <a:pt x="39522" y="312"/>
                    <a:pt x="38745" y="755"/>
                  </a:cubicBezTo>
                  <a:cubicBezTo>
                    <a:pt x="35973" y="2345"/>
                    <a:pt x="29059" y="6338"/>
                    <a:pt x="22367" y="10109"/>
                  </a:cubicBezTo>
                  <a:cubicBezTo>
                    <a:pt x="19040" y="11994"/>
                    <a:pt x="15750" y="13806"/>
                    <a:pt x="13088" y="15248"/>
                  </a:cubicBezTo>
                  <a:cubicBezTo>
                    <a:pt x="10463" y="16690"/>
                    <a:pt x="8393" y="17725"/>
                    <a:pt x="7579" y="18021"/>
                  </a:cubicBezTo>
                  <a:cubicBezTo>
                    <a:pt x="6988" y="18242"/>
                    <a:pt x="6470" y="18723"/>
                    <a:pt x="5989" y="19389"/>
                  </a:cubicBezTo>
                  <a:cubicBezTo>
                    <a:pt x="5102" y="20572"/>
                    <a:pt x="4326" y="22309"/>
                    <a:pt x="3623" y="24306"/>
                  </a:cubicBezTo>
                  <a:cubicBezTo>
                    <a:pt x="1479" y="30184"/>
                    <a:pt x="37" y="38133"/>
                    <a:pt x="37" y="38133"/>
                  </a:cubicBezTo>
                  <a:cubicBezTo>
                    <a:pt x="0" y="38244"/>
                    <a:pt x="74" y="38354"/>
                    <a:pt x="148" y="38428"/>
                  </a:cubicBezTo>
                  <a:cubicBezTo>
                    <a:pt x="1775" y="39722"/>
                    <a:pt x="4363" y="41164"/>
                    <a:pt x="7505" y="42606"/>
                  </a:cubicBezTo>
                  <a:cubicBezTo>
                    <a:pt x="17007" y="47006"/>
                    <a:pt x="32017" y="51516"/>
                    <a:pt x="43810" y="51516"/>
                  </a:cubicBezTo>
                  <a:lnTo>
                    <a:pt x="44069" y="51516"/>
                  </a:lnTo>
                  <a:cubicBezTo>
                    <a:pt x="44956" y="51553"/>
                    <a:pt x="45844" y="51553"/>
                    <a:pt x="46731" y="51553"/>
                  </a:cubicBezTo>
                  <a:cubicBezTo>
                    <a:pt x="59449" y="51553"/>
                    <a:pt x="73387" y="49335"/>
                    <a:pt x="85735" y="43678"/>
                  </a:cubicBezTo>
                  <a:cubicBezTo>
                    <a:pt x="85846" y="43604"/>
                    <a:pt x="85920" y="43456"/>
                    <a:pt x="85920" y="43309"/>
                  </a:cubicBezTo>
                  <a:cubicBezTo>
                    <a:pt x="85920" y="43309"/>
                    <a:pt x="84515" y="36210"/>
                    <a:pt x="82888" y="28853"/>
                  </a:cubicBezTo>
                  <a:cubicBezTo>
                    <a:pt x="82075" y="25193"/>
                    <a:pt x="81188" y="21459"/>
                    <a:pt x="80374" y="18538"/>
                  </a:cubicBezTo>
                  <a:cubicBezTo>
                    <a:pt x="79968" y="17059"/>
                    <a:pt x="79561" y="15802"/>
                    <a:pt x="79228" y="14804"/>
                  </a:cubicBezTo>
                  <a:cubicBezTo>
                    <a:pt x="79043" y="14324"/>
                    <a:pt x="78858" y="13917"/>
                    <a:pt x="78711" y="13584"/>
                  </a:cubicBezTo>
                  <a:cubicBezTo>
                    <a:pt x="78526" y="13251"/>
                    <a:pt x="78378" y="13030"/>
                    <a:pt x="78193" y="12845"/>
                  </a:cubicBezTo>
                  <a:cubicBezTo>
                    <a:pt x="78008" y="12697"/>
                    <a:pt x="77749" y="12549"/>
                    <a:pt x="77380" y="12364"/>
                  </a:cubicBezTo>
                  <a:cubicBezTo>
                    <a:pt x="75938" y="11662"/>
                    <a:pt x="72906" y="10553"/>
                    <a:pt x="69135" y="9259"/>
                  </a:cubicBezTo>
                  <a:cubicBezTo>
                    <a:pt x="57896" y="5414"/>
                    <a:pt x="40224" y="16"/>
                    <a:pt x="40224" y="16"/>
                  </a:cubicBezTo>
                  <a:cubicBezTo>
                    <a:pt x="40192" y="5"/>
                    <a:pt x="40162" y="1"/>
                    <a:pt x="401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73"/>
            <p:cNvSpPr/>
            <p:nvPr/>
          </p:nvSpPr>
          <p:spPr>
            <a:xfrm>
              <a:off x="4551700" y="4889025"/>
              <a:ext cx="22200" cy="71200"/>
            </a:xfrm>
            <a:custGeom>
              <a:rect b="b" l="l" r="r" t="t"/>
              <a:pathLst>
                <a:path extrusionOk="0" h="2848" w="888">
                  <a:moveTo>
                    <a:pt x="592" y="1"/>
                  </a:moveTo>
                  <a:cubicBezTo>
                    <a:pt x="444" y="1"/>
                    <a:pt x="259" y="112"/>
                    <a:pt x="259" y="259"/>
                  </a:cubicBezTo>
                  <a:cubicBezTo>
                    <a:pt x="148" y="1073"/>
                    <a:pt x="74" y="1849"/>
                    <a:pt x="37" y="2515"/>
                  </a:cubicBezTo>
                  <a:cubicBezTo>
                    <a:pt x="0" y="2699"/>
                    <a:pt x="148" y="2847"/>
                    <a:pt x="333" y="2847"/>
                  </a:cubicBezTo>
                  <a:cubicBezTo>
                    <a:pt x="481" y="2847"/>
                    <a:pt x="629" y="2736"/>
                    <a:pt x="629" y="2552"/>
                  </a:cubicBezTo>
                  <a:cubicBezTo>
                    <a:pt x="666" y="1886"/>
                    <a:pt x="740" y="1147"/>
                    <a:pt x="851" y="370"/>
                  </a:cubicBezTo>
                  <a:cubicBezTo>
                    <a:pt x="888" y="185"/>
                    <a:pt x="777" y="38"/>
                    <a:pt x="5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73"/>
            <p:cNvSpPr/>
            <p:nvPr/>
          </p:nvSpPr>
          <p:spPr>
            <a:xfrm>
              <a:off x="4569250" y="4353650"/>
              <a:ext cx="140525" cy="476425"/>
            </a:xfrm>
            <a:custGeom>
              <a:rect b="b" l="l" r="r" t="t"/>
              <a:pathLst>
                <a:path extrusionOk="0" h="19057" w="5621">
                  <a:moveTo>
                    <a:pt x="5283" y="0"/>
                  </a:moveTo>
                  <a:cubicBezTo>
                    <a:pt x="5155" y="0"/>
                    <a:pt x="5022" y="72"/>
                    <a:pt x="4992" y="194"/>
                  </a:cubicBezTo>
                  <a:cubicBezTo>
                    <a:pt x="4992" y="194"/>
                    <a:pt x="1591" y="10657"/>
                    <a:pt x="38" y="18680"/>
                  </a:cubicBezTo>
                  <a:cubicBezTo>
                    <a:pt x="1" y="18865"/>
                    <a:pt x="112" y="19013"/>
                    <a:pt x="297" y="19050"/>
                  </a:cubicBezTo>
                  <a:cubicBezTo>
                    <a:pt x="316" y="19054"/>
                    <a:pt x="336" y="19057"/>
                    <a:pt x="356" y="19057"/>
                  </a:cubicBezTo>
                  <a:cubicBezTo>
                    <a:pt x="491" y="19057"/>
                    <a:pt x="634" y="18956"/>
                    <a:pt x="666" y="18828"/>
                  </a:cubicBezTo>
                  <a:cubicBezTo>
                    <a:pt x="1406" y="14835"/>
                    <a:pt x="2663" y="10214"/>
                    <a:pt x="3698" y="6627"/>
                  </a:cubicBezTo>
                  <a:cubicBezTo>
                    <a:pt x="4215" y="4816"/>
                    <a:pt x="4696" y="3263"/>
                    <a:pt x="5029" y="2154"/>
                  </a:cubicBezTo>
                  <a:cubicBezTo>
                    <a:pt x="5362" y="1045"/>
                    <a:pt x="5583" y="416"/>
                    <a:pt x="5583" y="379"/>
                  </a:cubicBezTo>
                  <a:cubicBezTo>
                    <a:pt x="5620" y="231"/>
                    <a:pt x="5546" y="47"/>
                    <a:pt x="5362" y="10"/>
                  </a:cubicBezTo>
                  <a:cubicBezTo>
                    <a:pt x="5336" y="3"/>
                    <a:pt x="5310" y="0"/>
                    <a:pt x="52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73"/>
            <p:cNvSpPr/>
            <p:nvPr/>
          </p:nvSpPr>
          <p:spPr>
            <a:xfrm>
              <a:off x="2971200" y="4500150"/>
              <a:ext cx="226475" cy="533275"/>
            </a:xfrm>
            <a:custGeom>
              <a:rect b="b" l="l" r="r" t="t"/>
              <a:pathLst>
                <a:path extrusionOk="0" h="21331" w="9059">
                  <a:moveTo>
                    <a:pt x="353" y="0"/>
                  </a:moveTo>
                  <a:cubicBezTo>
                    <a:pt x="290" y="0"/>
                    <a:pt x="229" y="21"/>
                    <a:pt x="186" y="65"/>
                  </a:cubicBezTo>
                  <a:cubicBezTo>
                    <a:pt x="38" y="139"/>
                    <a:pt x="1" y="324"/>
                    <a:pt x="75" y="472"/>
                  </a:cubicBezTo>
                  <a:cubicBezTo>
                    <a:pt x="75" y="472"/>
                    <a:pt x="112" y="509"/>
                    <a:pt x="149" y="582"/>
                  </a:cubicBezTo>
                  <a:cubicBezTo>
                    <a:pt x="740" y="1470"/>
                    <a:pt x="5694" y="9160"/>
                    <a:pt x="8430" y="21101"/>
                  </a:cubicBezTo>
                  <a:cubicBezTo>
                    <a:pt x="8462" y="21230"/>
                    <a:pt x="8578" y="21330"/>
                    <a:pt x="8729" y="21330"/>
                  </a:cubicBezTo>
                  <a:cubicBezTo>
                    <a:pt x="8752" y="21330"/>
                    <a:pt x="8775" y="21328"/>
                    <a:pt x="8800" y="21323"/>
                  </a:cubicBezTo>
                  <a:cubicBezTo>
                    <a:pt x="8948" y="21286"/>
                    <a:pt x="9058" y="21101"/>
                    <a:pt x="9022" y="20953"/>
                  </a:cubicBezTo>
                  <a:cubicBezTo>
                    <a:pt x="6064" y="8125"/>
                    <a:pt x="629" y="139"/>
                    <a:pt x="592" y="139"/>
                  </a:cubicBezTo>
                  <a:cubicBezTo>
                    <a:pt x="547" y="49"/>
                    <a:pt x="448" y="0"/>
                    <a:pt x="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73"/>
            <p:cNvSpPr/>
            <p:nvPr/>
          </p:nvSpPr>
          <p:spPr>
            <a:xfrm>
              <a:off x="3459225" y="4034000"/>
              <a:ext cx="712625" cy="732125"/>
            </a:xfrm>
            <a:custGeom>
              <a:rect b="b" l="l" r="r" t="t"/>
              <a:pathLst>
                <a:path extrusionOk="0" h="29285" w="28505">
                  <a:moveTo>
                    <a:pt x="15923" y="0"/>
                  </a:moveTo>
                  <a:cubicBezTo>
                    <a:pt x="14096" y="0"/>
                    <a:pt x="12327" y="264"/>
                    <a:pt x="10870" y="743"/>
                  </a:cubicBezTo>
                  <a:cubicBezTo>
                    <a:pt x="5805" y="2444"/>
                    <a:pt x="2995" y="2444"/>
                    <a:pt x="1516" y="6178"/>
                  </a:cubicBezTo>
                  <a:cubicBezTo>
                    <a:pt x="1516" y="6178"/>
                    <a:pt x="0" y="16493"/>
                    <a:pt x="1146" y="21964"/>
                  </a:cubicBezTo>
                  <a:cubicBezTo>
                    <a:pt x="2255" y="27399"/>
                    <a:pt x="2625" y="29285"/>
                    <a:pt x="2625" y="29285"/>
                  </a:cubicBezTo>
                  <a:cubicBezTo>
                    <a:pt x="2625" y="29285"/>
                    <a:pt x="7690" y="24959"/>
                    <a:pt x="10685" y="22889"/>
                  </a:cubicBezTo>
                  <a:cubicBezTo>
                    <a:pt x="13716" y="20818"/>
                    <a:pt x="17450" y="19709"/>
                    <a:pt x="17450" y="19709"/>
                  </a:cubicBezTo>
                  <a:cubicBezTo>
                    <a:pt x="17450" y="19709"/>
                    <a:pt x="19336" y="19709"/>
                    <a:pt x="22146" y="21964"/>
                  </a:cubicBezTo>
                  <a:cubicBezTo>
                    <a:pt x="24955" y="24220"/>
                    <a:pt x="28320" y="27769"/>
                    <a:pt x="28320" y="27769"/>
                  </a:cubicBezTo>
                  <a:lnTo>
                    <a:pt x="28320" y="16714"/>
                  </a:lnTo>
                  <a:cubicBezTo>
                    <a:pt x="28320" y="16714"/>
                    <a:pt x="28504" y="11243"/>
                    <a:pt x="26656" y="5623"/>
                  </a:cubicBezTo>
                  <a:cubicBezTo>
                    <a:pt x="25313" y="1621"/>
                    <a:pt x="20444" y="0"/>
                    <a:pt x="159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73"/>
            <p:cNvSpPr/>
            <p:nvPr/>
          </p:nvSpPr>
          <p:spPr>
            <a:xfrm>
              <a:off x="3461075" y="3901550"/>
              <a:ext cx="748675" cy="768450"/>
            </a:xfrm>
            <a:custGeom>
              <a:rect b="b" l="l" r="r" t="t"/>
              <a:pathLst>
                <a:path extrusionOk="0" h="30738" w="29947">
                  <a:moveTo>
                    <a:pt x="15291" y="1"/>
                  </a:moveTo>
                  <a:cubicBezTo>
                    <a:pt x="12418" y="1"/>
                    <a:pt x="9595" y="642"/>
                    <a:pt x="7542" y="1863"/>
                  </a:cubicBezTo>
                  <a:cubicBezTo>
                    <a:pt x="7542" y="1863"/>
                    <a:pt x="2514" y="5191"/>
                    <a:pt x="1257" y="8555"/>
                  </a:cubicBezTo>
                  <a:cubicBezTo>
                    <a:pt x="0" y="11883"/>
                    <a:pt x="2514" y="30738"/>
                    <a:pt x="2514" y="30738"/>
                  </a:cubicBezTo>
                  <a:cubicBezTo>
                    <a:pt x="2514" y="30738"/>
                    <a:pt x="11942" y="23602"/>
                    <a:pt x="13827" y="23602"/>
                  </a:cubicBezTo>
                  <a:cubicBezTo>
                    <a:pt x="15713" y="23602"/>
                    <a:pt x="19484" y="22789"/>
                    <a:pt x="19484" y="22789"/>
                  </a:cubicBezTo>
                  <a:cubicBezTo>
                    <a:pt x="19484" y="22789"/>
                    <a:pt x="23255" y="22789"/>
                    <a:pt x="25732" y="24859"/>
                  </a:cubicBezTo>
                  <a:cubicBezTo>
                    <a:pt x="28246" y="26967"/>
                    <a:pt x="29946" y="29074"/>
                    <a:pt x="29946" y="29074"/>
                  </a:cubicBezTo>
                  <a:cubicBezTo>
                    <a:pt x="29946" y="29074"/>
                    <a:pt x="29318" y="12955"/>
                    <a:pt x="26989" y="6263"/>
                  </a:cubicBezTo>
                  <a:cubicBezTo>
                    <a:pt x="25528" y="1977"/>
                    <a:pt x="20333" y="1"/>
                    <a:pt x="15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73"/>
            <p:cNvSpPr/>
            <p:nvPr/>
          </p:nvSpPr>
          <p:spPr>
            <a:xfrm>
              <a:off x="3475850" y="3893600"/>
              <a:ext cx="741300" cy="784175"/>
            </a:xfrm>
            <a:custGeom>
              <a:rect b="b" l="l" r="r" t="t"/>
              <a:pathLst>
                <a:path extrusionOk="0" h="31367" w="29652">
                  <a:moveTo>
                    <a:pt x="14678" y="629"/>
                  </a:moveTo>
                  <a:cubicBezTo>
                    <a:pt x="17155" y="629"/>
                    <a:pt x="19706" y="1109"/>
                    <a:pt x="21739" y="2108"/>
                  </a:cubicBezTo>
                  <a:cubicBezTo>
                    <a:pt x="23810" y="3106"/>
                    <a:pt x="25436" y="4622"/>
                    <a:pt x="26139" y="6655"/>
                  </a:cubicBezTo>
                  <a:cubicBezTo>
                    <a:pt x="27248" y="9945"/>
                    <a:pt x="27987" y="15639"/>
                    <a:pt x="28431" y="20519"/>
                  </a:cubicBezTo>
                  <a:cubicBezTo>
                    <a:pt x="28653" y="22922"/>
                    <a:pt x="28801" y="25177"/>
                    <a:pt x="28912" y="26767"/>
                  </a:cubicBezTo>
                  <a:cubicBezTo>
                    <a:pt x="28944" y="27475"/>
                    <a:pt x="28976" y="28071"/>
                    <a:pt x="29008" y="28506"/>
                  </a:cubicBezTo>
                  <a:lnTo>
                    <a:pt x="29008" y="28506"/>
                  </a:lnTo>
                  <a:cubicBezTo>
                    <a:pt x="28309" y="27719"/>
                    <a:pt x="27011" y="26337"/>
                    <a:pt x="25362" y="24955"/>
                  </a:cubicBezTo>
                  <a:cubicBezTo>
                    <a:pt x="24032" y="23846"/>
                    <a:pt x="22442" y="23329"/>
                    <a:pt x="21148" y="23070"/>
                  </a:cubicBezTo>
                  <a:cubicBezTo>
                    <a:pt x="19854" y="22774"/>
                    <a:pt x="18893" y="22774"/>
                    <a:pt x="18893" y="22774"/>
                  </a:cubicBezTo>
                  <a:lnTo>
                    <a:pt x="18819" y="22811"/>
                  </a:lnTo>
                  <a:cubicBezTo>
                    <a:pt x="18819" y="22811"/>
                    <a:pt x="18597" y="22848"/>
                    <a:pt x="18190" y="22922"/>
                  </a:cubicBezTo>
                  <a:cubicBezTo>
                    <a:pt x="17044" y="23144"/>
                    <a:pt x="14567" y="23624"/>
                    <a:pt x="13236" y="23624"/>
                  </a:cubicBezTo>
                  <a:cubicBezTo>
                    <a:pt x="12903" y="23624"/>
                    <a:pt x="12534" y="23772"/>
                    <a:pt x="12090" y="23957"/>
                  </a:cubicBezTo>
                  <a:cubicBezTo>
                    <a:pt x="10500" y="24660"/>
                    <a:pt x="7949" y="26360"/>
                    <a:pt x="5731" y="27913"/>
                  </a:cubicBezTo>
                  <a:cubicBezTo>
                    <a:pt x="4185" y="28987"/>
                    <a:pt x="2825" y="29988"/>
                    <a:pt x="2164" y="30479"/>
                  </a:cubicBezTo>
                  <a:lnTo>
                    <a:pt x="2164" y="30479"/>
                  </a:lnTo>
                  <a:cubicBezTo>
                    <a:pt x="2127" y="30132"/>
                    <a:pt x="2071" y="29633"/>
                    <a:pt x="1997" y="29022"/>
                  </a:cubicBezTo>
                  <a:cubicBezTo>
                    <a:pt x="1516" y="25325"/>
                    <a:pt x="629" y="17339"/>
                    <a:pt x="629" y="12459"/>
                  </a:cubicBezTo>
                  <a:cubicBezTo>
                    <a:pt x="629" y="11646"/>
                    <a:pt x="666" y="10944"/>
                    <a:pt x="703" y="10315"/>
                  </a:cubicBezTo>
                  <a:cubicBezTo>
                    <a:pt x="777" y="9723"/>
                    <a:pt x="851" y="9280"/>
                    <a:pt x="962" y="8984"/>
                  </a:cubicBezTo>
                  <a:cubicBezTo>
                    <a:pt x="1553" y="7394"/>
                    <a:pt x="3106" y="5731"/>
                    <a:pt x="4474" y="4511"/>
                  </a:cubicBezTo>
                  <a:cubicBezTo>
                    <a:pt x="5177" y="3882"/>
                    <a:pt x="5842" y="3365"/>
                    <a:pt x="6323" y="2995"/>
                  </a:cubicBezTo>
                  <a:cubicBezTo>
                    <a:pt x="6581" y="2810"/>
                    <a:pt x="6766" y="2662"/>
                    <a:pt x="6914" y="2588"/>
                  </a:cubicBezTo>
                  <a:cubicBezTo>
                    <a:pt x="7062" y="2477"/>
                    <a:pt x="7136" y="2440"/>
                    <a:pt x="7136" y="2440"/>
                  </a:cubicBezTo>
                  <a:lnTo>
                    <a:pt x="7125" y="2425"/>
                  </a:lnTo>
                  <a:lnTo>
                    <a:pt x="7125" y="2425"/>
                  </a:lnTo>
                  <a:cubicBezTo>
                    <a:pt x="9119" y="1252"/>
                    <a:pt x="11880" y="629"/>
                    <a:pt x="14678" y="629"/>
                  </a:cubicBezTo>
                  <a:close/>
                  <a:moveTo>
                    <a:pt x="14678" y="0"/>
                  </a:moveTo>
                  <a:cubicBezTo>
                    <a:pt x="11757" y="0"/>
                    <a:pt x="8911" y="666"/>
                    <a:pt x="6803" y="1923"/>
                  </a:cubicBezTo>
                  <a:lnTo>
                    <a:pt x="6766" y="1923"/>
                  </a:lnTo>
                  <a:cubicBezTo>
                    <a:pt x="6766" y="1923"/>
                    <a:pt x="5509" y="2773"/>
                    <a:pt x="4067" y="4030"/>
                  </a:cubicBezTo>
                  <a:cubicBezTo>
                    <a:pt x="2663" y="5324"/>
                    <a:pt x="1036" y="6988"/>
                    <a:pt x="370" y="8762"/>
                  </a:cubicBezTo>
                  <a:cubicBezTo>
                    <a:pt x="222" y="9132"/>
                    <a:pt x="149" y="9650"/>
                    <a:pt x="112" y="10278"/>
                  </a:cubicBezTo>
                  <a:cubicBezTo>
                    <a:pt x="38" y="10907"/>
                    <a:pt x="1" y="11646"/>
                    <a:pt x="1" y="12459"/>
                  </a:cubicBezTo>
                  <a:cubicBezTo>
                    <a:pt x="1" y="19040"/>
                    <a:pt x="1627" y="31093"/>
                    <a:pt x="1627" y="31093"/>
                  </a:cubicBezTo>
                  <a:cubicBezTo>
                    <a:pt x="1627" y="31203"/>
                    <a:pt x="1701" y="31277"/>
                    <a:pt x="1812" y="31351"/>
                  </a:cubicBezTo>
                  <a:cubicBezTo>
                    <a:pt x="1845" y="31362"/>
                    <a:pt x="1877" y="31367"/>
                    <a:pt x="1909" y="31367"/>
                  </a:cubicBezTo>
                  <a:cubicBezTo>
                    <a:pt x="1985" y="31367"/>
                    <a:pt x="2056" y="31341"/>
                    <a:pt x="2108" y="31314"/>
                  </a:cubicBezTo>
                  <a:cubicBezTo>
                    <a:pt x="2108" y="31314"/>
                    <a:pt x="2256" y="31203"/>
                    <a:pt x="2515" y="30982"/>
                  </a:cubicBezTo>
                  <a:cubicBezTo>
                    <a:pt x="3439" y="30316"/>
                    <a:pt x="5731" y="28616"/>
                    <a:pt x="8023" y="27100"/>
                  </a:cubicBezTo>
                  <a:cubicBezTo>
                    <a:pt x="9169" y="26323"/>
                    <a:pt x="10278" y="25621"/>
                    <a:pt x="11240" y="25066"/>
                  </a:cubicBezTo>
                  <a:cubicBezTo>
                    <a:pt x="11720" y="24808"/>
                    <a:pt x="12127" y="24586"/>
                    <a:pt x="12497" y="24475"/>
                  </a:cubicBezTo>
                  <a:cubicBezTo>
                    <a:pt x="12829" y="24327"/>
                    <a:pt x="13088" y="24253"/>
                    <a:pt x="13236" y="24253"/>
                  </a:cubicBezTo>
                  <a:cubicBezTo>
                    <a:pt x="14197" y="24253"/>
                    <a:pt x="15639" y="24031"/>
                    <a:pt x="16822" y="23809"/>
                  </a:cubicBezTo>
                  <a:cubicBezTo>
                    <a:pt x="18005" y="23624"/>
                    <a:pt x="18930" y="23403"/>
                    <a:pt x="18930" y="23403"/>
                  </a:cubicBezTo>
                  <a:lnTo>
                    <a:pt x="19040" y="23403"/>
                  </a:lnTo>
                  <a:cubicBezTo>
                    <a:pt x="19743" y="23440"/>
                    <a:pt x="22885" y="23661"/>
                    <a:pt x="24956" y="25436"/>
                  </a:cubicBezTo>
                  <a:cubicBezTo>
                    <a:pt x="26213" y="26471"/>
                    <a:pt x="27248" y="27506"/>
                    <a:pt x="27950" y="28283"/>
                  </a:cubicBezTo>
                  <a:cubicBezTo>
                    <a:pt x="28320" y="28652"/>
                    <a:pt x="28616" y="28985"/>
                    <a:pt x="28801" y="29207"/>
                  </a:cubicBezTo>
                  <a:cubicBezTo>
                    <a:pt x="28912" y="29318"/>
                    <a:pt x="28986" y="29429"/>
                    <a:pt x="29023" y="29466"/>
                  </a:cubicBezTo>
                  <a:cubicBezTo>
                    <a:pt x="29096" y="29540"/>
                    <a:pt x="29096" y="29577"/>
                    <a:pt x="29096" y="29577"/>
                  </a:cubicBezTo>
                  <a:cubicBezTo>
                    <a:pt x="29144" y="29648"/>
                    <a:pt x="29223" y="29689"/>
                    <a:pt x="29312" y="29689"/>
                  </a:cubicBezTo>
                  <a:cubicBezTo>
                    <a:pt x="29361" y="29689"/>
                    <a:pt x="29414" y="29677"/>
                    <a:pt x="29466" y="29651"/>
                  </a:cubicBezTo>
                  <a:cubicBezTo>
                    <a:pt x="29577" y="29614"/>
                    <a:pt x="29651" y="29503"/>
                    <a:pt x="29651" y="29355"/>
                  </a:cubicBezTo>
                  <a:cubicBezTo>
                    <a:pt x="29651" y="29355"/>
                    <a:pt x="29503" y="25325"/>
                    <a:pt x="29060" y="20445"/>
                  </a:cubicBezTo>
                  <a:cubicBezTo>
                    <a:pt x="28616" y="15565"/>
                    <a:pt x="27876" y="9871"/>
                    <a:pt x="26693" y="6470"/>
                  </a:cubicBezTo>
                  <a:cubicBezTo>
                    <a:pt x="25954" y="4215"/>
                    <a:pt x="24179" y="2625"/>
                    <a:pt x="22035" y="1553"/>
                  </a:cubicBezTo>
                  <a:cubicBezTo>
                    <a:pt x="19854" y="518"/>
                    <a:pt x="17229" y="0"/>
                    <a:pt x="14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73"/>
            <p:cNvSpPr/>
            <p:nvPr/>
          </p:nvSpPr>
          <p:spPr>
            <a:xfrm>
              <a:off x="3539625" y="3686550"/>
              <a:ext cx="476025" cy="944725"/>
            </a:xfrm>
            <a:custGeom>
              <a:rect b="b" l="l" r="r" t="t"/>
              <a:pathLst>
                <a:path extrusionOk="0" h="37789" w="19041">
                  <a:moveTo>
                    <a:pt x="17783" y="1"/>
                  </a:moveTo>
                  <a:cubicBezTo>
                    <a:pt x="17783" y="1"/>
                    <a:pt x="14177" y="4597"/>
                    <a:pt x="7151" y="4597"/>
                  </a:cubicBezTo>
                  <a:cubicBezTo>
                    <a:pt x="5067" y="4597"/>
                    <a:pt x="2682" y="4192"/>
                    <a:pt x="1" y="3143"/>
                  </a:cubicBezTo>
                  <a:lnTo>
                    <a:pt x="1" y="3143"/>
                  </a:lnTo>
                  <a:cubicBezTo>
                    <a:pt x="1" y="3144"/>
                    <a:pt x="2108" y="12349"/>
                    <a:pt x="4622" y="20076"/>
                  </a:cubicBezTo>
                  <a:cubicBezTo>
                    <a:pt x="6906" y="27131"/>
                    <a:pt x="12641" y="37789"/>
                    <a:pt x="14445" y="37789"/>
                  </a:cubicBezTo>
                  <a:cubicBezTo>
                    <a:pt x="14627" y="37789"/>
                    <a:pt x="14768" y="37682"/>
                    <a:pt x="14863" y="37452"/>
                  </a:cubicBezTo>
                  <a:cubicBezTo>
                    <a:pt x="15898" y="34938"/>
                    <a:pt x="19040" y="20076"/>
                    <a:pt x="19040" y="14863"/>
                  </a:cubicBezTo>
                  <a:cubicBezTo>
                    <a:pt x="19040" y="9613"/>
                    <a:pt x="17783" y="1"/>
                    <a:pt x="17783"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73"/>
            <p:cNvSpPr/>
            <p:nvPr/>
          </p:nvSpPr>
          <p:spPr>
            <a:xfrm>
              <a:off x="3539625" y="3694875"/>
              <a:ext cx="476025" cy="438225"/>
            </a:xfrm>
            <a:custGeom>
              <a:rect b="b" l="l" r="r" t="t"/>
              <a:pathLst>
                <a:path extrusionOk="0" h="17529" w="19041">
                  <a:moveTo>
                    <a:pt x="17488" y="0"/>
                  </a:moveTo>
                  <a:cubicBezTo>
                    <a:pt x="16480" y="1090"/>
                    <a:pt x="13004" y="4267"/>
                    <a:pt x="7162" y="4267"/>
                  </a:cubicBezTo>
                  <a:cubicBezTo>
                    <a:pt x="5075" y="4267"/>
                    <a:pt x="2687" y="3861"/>
                    <a:pt x="1" y="2810"/>
                  </a:cubicBezTo>
                  <a:lnTo>
                    <a:pt x="1" y="2810"/>
                  </a:lnTo>
                  <a:cubicBezTo>
                    <a:pt x="1" y="2810"/>
                    <a:pt x="1258" y="8356"/>
                    <a:pt x="2995" y="14456"/>
                  </a:cubicBezTo>
                  <a:cubicBezTo>
                    <a:pt x="4854" y="15980"/>
                    <a:pt x="7543" y="17529"/>
                    <a:pt x="10729" y="17529"/>
                  </a:cubicBezTo>
                  <a:cubicBezTo>
                    <a:pt x="11407" y="17529"/>
                    <a:pt x="12109" y="17459"/>
                    <a:pt x="12829" y="17303"/>
                  </a:cubicBezTo>
                  <a:cubicBezTo>
                    <a:pt x="15565" y="16674"/>
                    <a:pt x="17599" y="15048"/>
                    <a:pt x="19040" y="13236"/>
                  </a:cubicBezTo>
                  <a:cubicBezTo>
                    <a:pt x="18893" y="8504"/>
                    <a:pt x="18042" y="1664"/>
                    <a:pt x="17857" y="37"/>
                  </a:cubicBezTo>
                  <a:lnTo>
                    <a:pt x="174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73"/>
            <p:cNvSpPr/>
            <p:nvPr/>
          </p:nvSpPr>
          <p:spPr>
            <a:xfrm>
              <a:off x="3563650" y="3858475"/>
              <a:ext cx="452000" cy="274525"/>
            </a:xfrm>
            <a:custGeom>
              <a:rect b="b" l="l" r="r" t="t"/>
              <a:pathLst>
                <a:path extrusionOk="0" h="10981" w="18080">
                  <a:moveTo>
                    <a:pt x="17599" y="0"/>
                  </a:moveTo>
                  <a:cubicBezTo>
                    <a:pt x="15935" y="2440"/>
                    <a:pt x="14050" y="3993"/>
                    <a:pt x="12164" y="4511"/>
                  </a:cubicBezTo>
                  <a:cubicBezTo>
                    <a:pt x="11425" y="4733"/>
                    <a:pt x="10685" y="4806"/>
                    <a:pt x="9946" y="4806"/>
                  </a:cubicBezTo>
                  <a:cubicBezTo>
                    <a:pt x="6619" y="4806"/>
                    <a:pt x="3254" y="2921"/>
                    <a:pt x="1" y="296"/>
                  </a:cubicBezTo>
                  <a:lnTo>
                    <a:pt x="1" y="296"/>
                  </a:lnTo>
                  <a:cubicBezTo>
                    <a:pt x="555" y="2403"/>
                    <a:pt x="1258" y="5102"/>
                    <a:pt x="2034" y="7912"/>
                  </a:cubicBezTo>
                  <a:cubicBezTo>
                    <a:pt x="3920" y="9428"/>
                    <a:pt x="6582" y="10981"/>
                    <a:pt x="9761" y="10981"/>
                  </a:cubicBezTo>
                  <a:cubicBezTo>
                    <a:pt x="10427" y="10981"/>
                    <a:pt x="11129" y="10907"/>
                    <a:pt x="11868" y="10759"/>
                  </a:cubicBezTo>
                  <a:cubicBezTo>
                    <a:pt x="14604" y="10130"/>
                    <a:pt x="16638" y="8504"/>
                    <a:pt x="18079" y="6692"/>
                  </a:cubicBezTo>
                  <a:cubicBezTo>
                    <a:pt x="18006" y="4659"/>
                    <a:pt x="17821" y="2219"/>
                    <a:pt x="17599"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73"/>
            <p:cNvSpPr/>
            <p:nvPr/>
          </p:nvSpPr>
          <p:spPr>
            <a:xfrm>
              <a:off x="3531300" y="3678800"/>
              <a:ext cx="492675" cy="959775"/>
            </a:xfrm>
            <a:custGeom>
              <a:rect b="b" l="l" r="r" t="t"/>
              <a:pathLst>
                <a:path extrusionOk="0" h="38391" w="19707">
                  <a:moveTo>
                    <a:pt x="17898" y="995"/>
                  </a:moveTo>
                  <a:cubicBezTo>
                    <a:pt x="17927" y="1245"/>
                    <a:pt x="17964" y="1563"/>
                    <a:pt x="18006" y="1937"/>
                  </a:cubicBezTo>
                  <a:cubicBezTo>
                    <a:pt x="18375" y="4858"/>
                    <a:pt x="19078" y="11254"/>
                    <a:pt x="19078" y="15173"/>
                  </a:cubicBezTo>
                  <a:cubicBezTo>
                    <a:pt x="19078" y="17724"/>
                    <a:pt x="18301" y="22752"/>
                    <a:pt x="17377" y="27410"/>
                  </a:cubicBezTo>
                  <a:cubicBezTo>
                    <a:pt x="16933" y="29739"/>
                    <a:pt x="16416" y="31995"/>
                    <a:pt x="16009" y="33843"/>
                  </a:cubicBezTo>
                  <a:cubicBezTo>
                    <a:pt x="15565" y="35655"/>
                    <a:pt x="15159" y="37060"/>
                    <a:pt x="14900" y="37651"/>
                  </a:cubicBezTo>
                  <a:cubicBezTo>
                    <a:pt x="14863" y="37725"/>
                    <a:pt x="14863" y="37762"/>
                    <a:pt x="14826" y="37762"/>
                  </a:cubicBezTo>
                  <a:lnTo>
                    <a:pt x="14789" y="37799"/>
                  </a:lnTo>
                  <a:cubicBezTo>
                    <a:pt x="14715" y="37799"/>
                    <a:pt x="14456" y="37688"/>
                    <a:pt x="14124" y="37392"/>
                  </a:cubicBezTo>
                  <a:cubicBezTo>
                    <a:pt x="13569" y="36912"/>
                    <a:pt x="12867" y="35951"/>
                    <a:pt x="12090" y="34730"/>
                  </a:cubicBezTo>
                  <a:cubicBezTo>
                    <a:pt x="9687" y="31070"/>
                    <a:pt x="6730" y="24859"/>
                    <a:pt x="5251" y="20312"/>
                  </a:cubicBezTo>
                  <a:cubicBezTo>
                    <a:pt x="3994" y="16430"/>
                    <a:pt x="2848" y="12215"/>
                    <a:pt x="1997" y="8925"/>
                  </a:cubicBezTo>
                  <a:cubicBezTo>
                    <a:pt x="1591" y="7298"/>
                    <a:pt x="1221" y="5893"/>
                    <a:pt x="999" y="4932"/>
                  </a:cubicBezTo>
                  <a:cubicBezTo>
                    <a:pt x="906" y="4513"/>
                    <a:pt x="826" y="4172"/>
                    <a:pt x="764" y="3917"/>
                  </a:cubicBezTo>
                  <a:lnTo>
                    <a:pt x="764" y="3917"/>
                  </a:lnTo>
                  <a:cubicBezTo>
                    <a:pt x="3277" y="4836"/>
                    <a:pt x="5504" y="5191"/>
                    <a:pt x="7506" y="5191"/>
                  </a:cubicBezTo>
                  <a:cubicBezTo>
                    <a:pt x="11092" y="5191"/>
                    <a:pt x="13791" y="4045"/>
                    <a:pt x="15602" y="2862"/>
                  </a:cubicBezTo>
                  <a:cubicBezTo>
                    <a:pt x="16684" y="2155"/>
                    <a:pt x="17449" y="1449"/>
                    <a:pt x="17898" y="995"/>
                  </a:cubicBezTo>
                  <a:close/>
                  <a:moveTo>
                    <a:pt x="18102" y="0"/>
                  </a:moveTo>
                  <a:cubicBezTo>
                    <a:pt x="18023" y="0"/>
                    <a:pt x="17949" y="35"/>
                    <a:pt x="17895" y="89"/>
                  </a:cubicBezTo>
                  <a:lnTo>
                    <a:pt x="17858" y="126"/>
                  </a:lnTo>
                  <a:cubicBezTo>
                    <a:pt x="17784" y="237"/>
                    <a:pt x="16859" y="1346"/>
                    <a:pt x="15122" y="2455"/>
                  </a:cubicBezTo>
                  <a:cubicBezTo>
                    <a:pt x="13384" y="3527"/>
                    <a:pt x="10833" y="4599"/>
                    <a:pt x="7506" y="4599"/>
                  </a:cubicBezTo>
                  <a:cubicBezTo>
                    <a:pt x="5436" y="4599"/>
                    <a:pt x="3106" y="4193"/>
                    <a:pt x="445" y="3157"/>
                  </a:cubicBezTo>
                  <a:cubicBezTo>
                    <a:pt x="399" y="3142"/>
                    <a:pt x="353" y="3133"/>
                    <a:pt x="309" y="3133"/>
                  </a:cubicBezTo>
                  <a:cubicBezTo>
                    <a:pt x="248" y="3133"/>
                    <a:pt x="192" y="3151"/>
                    <a:pt x="149" y="3194"/>
                  </a:cubicBezTo>
                  <a:cubicBezTo>
                    <a:pt x="38" y="3268"/>
                    <a:pt x="1" y="3379"/>
                    <a:pt x="38" y="3490"/>
                  </a:cubicBezTo>
                  <a:cubicBezTo>
                    <a:pt x="38" y="3527"/>
                    <a:pt x="2145" y="12733"/>
                    <a:pt x="4659" y="20497"/>
                  </a:cubicBezTo>
                  <a:cubicBezTo>
                    <a:pt x="5805" y="24046"/>
                    <a:pt x="7802" y="28482"/>
                    <a:pt x="9761" y="32032"/>
                  </a:cubicBezTo>
                  <a:cubicBezTo>
                    <a:pt x="10759" y="33806"/>
                    <a:pt x="11721" y="35359"/>
                    <a:pt x="12534" y="36505"/>
                  </a:cubicBezTo>
                  <a:cubicBezTo>
                    <a:pt x="12978" y="37060"/>
                    <a:pt x="13347" y="37540"/>
                    <a:pt x="13717" y="37836"/>
                  </a:cubicBezTo>
                  <a:cubicBezTo>
                    <a:pt x="14087" y="38169"/>
                    <a:pt x="14382" y="38391"/>
                    <a:pt x="14789" y="38391"/>
                  </a:cubicBezTo>
                  <a:cubicBezTo>
                    <a:pt x="14937" y="38391"/>
                    <a:pt x="15085" y="38354"/>
                    <a:pt x="15196" y="38243"/>
                  </a:cubicBezTo>
                  <a:cubicBezTo>
                    <a:pt x="15344" y="38169"/>
                    <a:pt x="15418" y="38021"/>
                    <a:pt x="15492" y="37873"/>
                  </a:cubicBezTo>
                  <a:cubicBezTo>
                    <a:pt x="15750" y="37208"/>
                    <a:pt x="16157" y="35803"/>
                    <a:pt x="16601" y="33991"/>
                  </a:cubicBezTo>
                  <a:cubicBezTo>
                    <a:pt x="17266" y="31218"/>
                    <a:pt x="18043" y="27521"/>
                    <a:pt x="18634" y="24009"/>
                  </a:cubicBezTo>
                  <a:cubicBezTo>
                    <a:pt x="19263" y="20460"/>
                    <a:pt x="19706" y="17169"/>
                    <a:pt x="19706" y="15173"/>
                  </a:cubicBezTo>
                  <a:cubicBezTo>
                    <a:pt x="19706" y="9886"/>
                    <a:pt x="18449" y="274"/>
                    <a:pt x="18449" y="274"/>
                  </a:cubicBezTo>
                  <a:cubicBezTo>
                    <a:pt x="18412" y="126"/>
                    <a:pt x="18338" y="15"/>
                    <a:pt x="18190" y="15"/>
                  </a:cubicBezTo>
                  <a:cubicBezTo>
                    <a:pt x="18161" y="5"/>
                    <a:pt x="18131" y="0"/>
                    <a:pt x="18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73"/>
            <p:cNvSpPr/>
            <p:nvPr/>
          </p:nvSpPr>
          <p:spPr>
            <a:xfrm>
              <a:off x="3119075" y="2612625"/>
              <a:ext cx="1057400" cy="1366000"/>
            </a:xfrm>
            <a:custGeom>
              <a:rect b="b" l="l" r="r" t="t"/>
              <a:pathLst>
                <a:path extrusionOk="0" h="54640" w="42296">
                  <a:moveTo>
                    <a:pt x="23383" y="0"/>
                  </a:moveTo>
                  <a:cubicBezTo>
                    <a:pt x="17926" y="0"/>
                    <a:pt x="12571" y="2216"/>
                    <a:pt x="12571" y="2216"/>
                  </a:cubicBezTo>
                  <a:cubicBezTo>
                    <a:pt x="12571" y="2216"/>
                    <a:pt x="5473" y="4545"/>
                    <a:pt x="2737" y="15193"/>
                  </a:cubicBezTo>
                  <a:cubicBezTo>
                    <a:pt x="1" y="25877"/>
                    <a:pt x="6508" y="38632"/>
                    <a:pt x="11942" y="44511"/>
                  </a:cubicBezTo>
                  <a:cubicBezTo>
                    <a:pt x="16721" y="49647"/>
                    <a:pt x="22328" y="54640"/>
                    <a:pt x="27734" y="54640"/>
                  </a:cubicBezTo>
                  <a:cubicBezTo>
                    <a:pt x="28477" y="54640"/>
                    <a:pt x="29215" y="54546"/>
                    <a:pt x="29947" y="54345"/>
                  </a:cubicBezTo>
                  <a:cubicBezTo>
                    <a:pt x="36010" y="52681"/>
                    <a:pt x="42295" y="39889"/>
                    <a:pt x="40632" y="22957"/>
                  </a:cubicBezTo>
                  <a:cubicBezTo>
                    <a:pt x="38931" y="5987"/>
                    <a:pt x="34125" y="2438"/>
                    <a:pt x="27655" y="552"/>
                  </a:cubicBezTo>
                  <a:cubicBezTo>
                    <a:pt x="26289" y="157"/>
                    <a:pt x="24833" y="0"/>
                    <a:pt x="23383"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73"/>
            <p:cNvSpPr/>
            <p:nvPr/>
          </p:nvSpPr>
          <p:spPr>
            <a:xfrm>
              <a:off x="3221675" y="2796475"/>
              <a:ext cx="928925" cy="813400"/>
            </a:xfrm>
            <a:custGeom>
              <a:rect b="b" l="l" r="r" t="t"/>
              <a:pathLst>
                <a:path extrusionOk="0" h="32536" w="37157">
                  <a:moveTo>
                    <a:pt x="10759" y="1"/>
                  </a:moveTo>
                  <a:lnTo>
                    <a:pt x="1" y="23847"/>
                  </a:lnTo>
                  <a:cubicBezTo>
                    <a:pt x="149" y="24217"/>
                    <a:pt x="260" y="24549"/>
                    <a:pt x="407" y="24919"/>
                  </a:cubicBezTo>
                  <a:cubicBezTo>
                    <a:pt x="4178" y="21962"/>
                    <a:pt x="14345" y="12904"/>
                    <a:pt x="11979" y="3328"/>
                  </a:cubicBezTo>
                  <a:lnTo>
                    <a:pt x="11979" y="3328"/>
                  </a:lnTo>
                  <a:cubicBezTo>
                    <a:pt x="11980" y="3329"/>
                    <a:pt x="25252" y="23330"/>
                    <a:pt x="35492" y="32535"/>
                  </a:cubicBezTo>
                  <a:cubicBezTo>
                    <a:pt x="36639" y="27729"/>
                    <a:pt x="37156" y="21962"/>
                    <a:pt x="36528" y="15603"/>
                  </a:cubicBezTo>
                  <a:cubicBezTo>
                    <a:pt x="36417" y="14678"/>
                    <a:pt x="36343" y="13828"/>
                    <a:pt x="36232" y="12978"/>
                  </a:cubicBezTo>
                  <a:lnTo>
                    <a:pt x="107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73"/>
            <p:cNvSpPr/>
            <p:nvPr/>
          </p:nvSpPr>
          <p:spPr>
            <a:xfrm>
              <a:off x="3221675" y="2796475"/>
              <a:ext cx="919675" cy="813400"/>
            </a:xfrm>
            <a:custGeom>
              <a:rect b="b" l="l" r="r" t="t"/>
              <a:pathLst>
                <a:path extrusionOk="0" h="32536" w="36787">
                  <a:moveTo>
                    <a:pt x="10759" y="1"/>
                  </a:moveTo>
                  <a:lnTo>
                    <a:pt x="1" y="23847"/>
                  </a:lnTo>
                  <a:cubicBezTo>
                    <a:pt x="149" y="24217"/>
                    <a:pt x="260" y="24549"/>
                    <a:pt x="407" y="24919"/>
                  </a:cubicBezTo>
                  <a:cubicBezTo>
                    <a:pt x="3809" y="22257"/>
                    <a:pt x="12312" y="14715"/>
                    <a:pt x="12312" y="6286"/>
                  </a:cubicBezTo>
                  <a:cubicBezTo>
                    <a:pt x="12312" y="5288"/>
                    <a:pt x="12201" y="4327"/>
                    <a:pt x="11979" y="3328"/>
                  </a:cubicBezTo>
                  <a:lnTo>
                    <a:pt x="11979" y="3328"/>
                  </a:lnTo>
                  <a:cubicBezTo>
                    <a:pt x="11980" y="3329"/>
                    <a:pt x="25252" y="23330"/>
                    <a:pt x="35492" y="32535"/>
                  </a:cubicBezTo>
                  <a:cubicBezTo>
                    <a:pt x="36306" y="29134"/>
                    <a:pt x="36786" y="25326"/>
                    <a:pt x="36786" y="21111"/>
                  </a:cubicBezTo>
                  <a:cubicBezTo>
                    <a:pt x="36786" y="19411"/>
                    <a:pt x="36713" y="17673"/>
                    <a:pt x="36528" y="15861"/>
                  </a:cubicBezTo>
                  <a:cubicBezTo>
                    <a:pt x="36528" y="15861"/>
                    <a:pt x="36528" y="15824"/>
                    <a:pt x="36528" y="15824"/>
                  </a:cubicBezTo>
                  <a:cubicBezTo>
                    <a:pt x="36528" y="15787"/>
                    <a:pt x="36528" y="15787"/>
                    <a:pt x="36528" y="15787"/>
                  </a:cubicBezTo>
                  <a:cubicBezTo>
                    <a:pt x="36528" y="15787"/>
                    <a:pt x="36528" y="15787"/>
                    <a:pt x="36528" y="15750"/>
                  </a:cubicBezTo>
                  <a:cubicBezTo>
                    <a:pt x="36528" y="15750"/>
                    <a:pt x="36528" y="15750"/>
                    <a:pt x="36528" y="15713"/>
                  </a:cubicBezTo>
                  <a:cubicBezTo>
                    <a:pt x="36528" y="15713"/>
                    <a:pt x="36528" y="15677"/>
                    <a:pt x="36528" y="15677"/>
                  </a:cubicBezTo>
                  <a:cubicBezTo>
                    <a:pt x="36528" y="15677"/>
                    <a:pt x="36528" y="15677"/>
                    <a:pt x="36528" y="15640"/>
                  </a:cubicBezTo>
                  <a:cubicBezTo>
                    <a:pt x="36528" y="15640"/>
                    <a:pt x="36528" y="15603"/>
                    <a:pt x="36528" y="15603"/>
                  </a:cubicBezTo>
                  <a:cubicBezTo>
                    <a:pt x="36417" y="14678"/>
                    <a:pt x="36343" y="13828"/>
                    <a:pt x="36232" y="12978"/>
                  </a:cubicBezTo>
                  <a:lnTo>
                    <a:pt x="10759"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73"/>
            <p:cNvSpPr/>
            <p:nvPr/>
          </p:nvSpPr>
          <p:spPr>
            <a:xfrm>
              <a:off x="3163450" y="2605150"/>
              <a:ext cx="985300" cy="1380900"/>
            </a:xfrm>
            <a:custGeom>
              <a:rect b="b" l="l" r="r" t="t"/>
              <a:pathLst>
                <a:path extrusionOk="0" h="55236" w="39412">
                  <a:moveTo>
                    <a:pt x="10727" y="2239"/>
                  </a:moveTo>
                  <a:cubicBezTo>
                    <a:pt x="10727" y="2239"/>
                    <a:pt x="10727" y="2239"/>
                    <a:pt x="10727" y="2239"/>
                  </a:cubicBezTo>
                  <a:lnTo>
                    <a:pt x="10727" y="2239"/>
                  </a:lnTo>
                  <a:lnTo>
                    <a:pt x="10727" y="2239"/>
                  </a:lnTo>
                  <a:close/>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78"/>
                    <a:pt x="38820" y="26990"/>
                    <a:pt x="38820" y="28764"/>
                  </a:cubicBezTo>
                  <a:cubicBezTo>
                    <a:pt x="38820" y="35789"/>
                    <a:pt x="37415" y="41852"/>
                    <a:pt x="35381" y="46325"/>
                  </a:cubicBezTo>
                  <a:cubicBezTo>
                    <a:pt x="33348" y="50799"/>
                    <a:pt x="30649" y="53646"/>
                    <a:pt x="28098" y="54348"/>
                  </a:cubicBezTo>
                  <a:cubicBezTo>
                    <a:pt x="27396" y="54533"/>
                    <a:pt x="26656" y="54644"/>
                    <a:pt x="25954" y="54644"/>
                  </a:cubicBezTo>
                  <a:cubicBezTo>
                    <a:pt x="23329" y="54644"/>
                    <a:pt x="20630" y="53424"/>
                    <a:pt x="18005" y="51538"/>
                  </a:cubicBezTo>
                  <a:cubicBezTo>
                    <a:pt x="15380" y="49690"/>
                    <a:pt x="12792" y="47176"/>
                    <a:pt x="10389" y="44588"/>
                  </a:cubicBezTo>
                  <a:cubicBezTo>
                    <a:pt x="5879" y="39745"/>
                    <a:pt x="629" y="30021"/>
                    <a:pt x="629" y="20852"/>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52"/>
                  </a:cubicBezTo>
                  <a:cubicBezTo>
                    <a:pt x="38" y="30280"/>
                    <a:pt x="5324" y="40040"/>
                    <a:pt x="9946" y="45031"/>
                  </a:cubicBezTo>
                  <a:cubicBezTo>
                    <a:pt x="12349" y="47582"/>
                    <a:pt x="14937" y="50133"/>
                    <a:pt x="17636" y="52056"/>
                  </a:cubicBezTo>
                  <a:cubicBezTo>
                    <a:pt x="20334" y="53978"/>
                    <a:pt x="23144" y="55235"/>
                    <a:pt x="25954" y="55235"/>
                  </a:cubicBezTo>
                  <a:cubicBezTo>
                    <a:pt x="26730" y="55235"/>
                    <a:pt x="27507" y="55161"/>
                    <a:pt x="28246" y="54939"/>
                  </a:cubicBezTo>
                  <a:cubicBezTo>
                    <a:pt x="31093" y="54163"/>
                    <a:pt x="33866" y="51131"/>
                    <a:pt x="35936" y="46584"/>
                  </a:cubicBezTo>
                  <a:cubicBezTo>
                    <a:pt x="38043" y="42037"/>
                    <a:pt x="39411" y="35863"/>
                    <a:pt x="39411" y="28764"/>
                  </a:cubicBezTo>
                  <a:cubicBezTo>
                    <a:pt x="39411" y="26990"/>
                    <a:pt x="39337" y="25141"/>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73"/>
            <p:cNvSpPr/>
            <p:nvPr/>
          </p:nvSpPr>
          <p:spPr>
            <a:xfrm>
              <a:off x="3453475" y="3386675"/>
              <a:ext cx="194325" cy="64750"/>
            </a:xfrm>
            <a:custGeom>
              <a:rect b="b" l="l" r="r" t="t"/>
              <a:pathLst>
                <a:path extrusionOk="0" h="2590" w="7773">
                  <a:moveTo>
                    <a:pt x="3347" y="1"/>
                  </a:moveTo>
                  <a:cubicBezTo>
                    <a:pt x="2202" y="1"/>
                    <a:pt x="1019" y="559"/>
                    <a:pt x="45" y="2235"/>
                  </a:cubicBezTo>
                  <a:cubicBezTo>
                    <a:pt x="0" y="2497"/>
                    <a:pt x="210" y="2589"/>
                    <a:pt x="609" y="2589"/>
                  </a:cubicBezTo>
                  <a:cubicBezTo>
                    <a:pt x="1560" y="2589"/>
                    <a:pt x="3583" y="2066"/>
                    <a:pt x="5776" y="2066"/>
                  </a:cubicBezTo>
                  <a:cubicBezTo>
                    <a:pt x="6434" y="2066"/>
                    <a:pt x="7108" y="2113"/>
                    <a:pt x="7772" y="2235"/>
                  </a:cubicBezTo>
                  <a:cubicBezTo>
                    <a:pt x="7772" y="2235"/>
                    <a:pt x="5636" y="1"/>
                    <a:pt x="3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73"/>
            <p:cNvSpPr/>
            <p:nvPr/>
          </p:nvSpPr>
          <p:spPr>
            <a:xfrm>
              <a:off x="3822450" y="3319600"/>
              <a:ext cx="191350" cy="102650"/>
            </a:xfrm>
            <a:custGeom>
              <a:rect b="b" l="l" r="r" t="t"/>
              <a:pathLst>
                <a:path extrusionOk="0" h="4106" w="7654">
                  <a:moveTo>
                    <a:pt x="4467" y="1"/>
                  </a:moveTo>
                  <a:cubicBezTo>
                    <a:pt x="1508" y="1"/>
                    <a:pt x="1" y="4105"/>
                    <a:pt x="1" y="4105"/>
                  </a:cubicBezTo>
                  <a:cubicBezTo>
                    <a:pt x="3217" y="1924"/>
                    <a:pt x="7654" y="1887"/>
                    <a:pt x="7099" y="1000"/>
                  </a:cubicBezTo>
                  <a:cubicBezTo>
                    <a:pt x="6122" y="284"/>
                    <a:pt x="5244" y="1"/>
                    <a:pt x="44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73"/>
            <p:cNvSpPr/>
            <p:nvPr/>
          </p:nvSpPr>
          <p:spPr>
            <a:xfrm>
              <a:off x="3781775" y="3303900"/>
              <a:ext cx="110950" cy="282850"/>
            </a:xfrm>
            <a:custGeom>
              <a:rect b="b" l="l" r="r" t="t"/>
              <a:pathLst>
                <a:path extrusionOk="0" h="11314" w="4438">
                  <a:moveTo>
                    <a:pt x="962" y="1"/>
                  </a:moveTo>
                  <a:cubicBezTo>
                    <a:pt x="777" y="1"/>
                    <a:pt x="629" y="112"/>
                    <a:pt x="629" y="297"/>
                  </a:cubicBezTo>
                  <a:cubicBezTo>
                    <a:pt x="629" y="297"/>
                    <a:pt x="408" y="2182"/>
                    <a:pt x="408" y="3846"/>
                  </a:cubicBezTo>
                  <a:cubicBezTo>
                    <a:pt x="408" y="4400"/>
                    <a:pt x="408" y="4955"/>
                    <a:pt x="482" y="5399"/>
                  </a:cubicBezTo>
                  <a:cubicBezTo>
                    <a:pt x="518" y="5620"/>
                    <a:pt x="555" y="5805"/>
                    <a:pt x="629" y="5990"/>
                  </a:cubicBezTo>
                  <a:cubicBezTo>
                    <a:pt x="703" y="6138"/>
                    <a:pt x="814" y="6323"/>
                    <a:pt x="962" y="6434"/>
                  </a:cubicBezTo>
                  <a:cubicBezTo>
                    <a:pt x="1369" y="6767"/>
                    <a:pt x="2108" y="7136"/>
                    <a:pt x="2737" y="7543"/>
                  </a:cubicBezTo>
                  <a:cubicBezTo>
                    <a:pt x="3069" y="7728"/>
                    <a:pt x="3328" y="7950"/>
                    <a:pt x="3550" y="8171"/>
                  </a:cubicBezTo>
                  <a:cubicBezTo>
                    <a:pt x="3735" y="8356"/>
                    <a:pt x="3809" y="8541"/>
                    <a:pt x="3809" y="8652"/>
                  </a:cubicBezTo>
                  <a:lnTo>
                    <a:pt x="3772" y="8800"/>
                  </a:lnTo>
                  <a:cubicBezTo>
                    <a:pt x="3698" y="8985"/>
                    <a:pt x="3513" y="9207"/>
                    <a:pt x="3254" y="9428"/>
                  </a:cubicBezTo>
                  <a:cubicBezTo>
                    <a:pt x="2848" y="9761"/>
                    <a:pt x="2293" y="10094"/>
                    <a:pt x="1739" y="10316"/>
                  </a:cubicBezTo>
                  <a:cubicBezTo>
                    <a:pt x="1184" y="10574"/>
                    <a:pt x="629" y="10685"/>
                    <a:pt x="297" y="10685"/>
                  </a:cubicBezTo>
                  <a:cubicBezTo>
                    <a:pt x="112" y="10685"/>
                    <a:pt x="1" y="10833"/>
                    <a:pt x="1" y="10981"/>
                  </a:cubicBezTo>
                  <a:cubicBezTo>
                    <a:pt x="1" y="11166"/>
                    <a:pt x="112" y="11314"/>
                    <a:pt x="297" y="11314"/>
                  </a:cubicBezTo>
                  <a:cubicBezTo>
                    <a:pt x="925" y="11314"/>
                    <a:pt x="1775" y="11018"/>
                    <a:pt x="2552" y="10611"/>
                  </a:cubicBezTo>
                  <a:cubicBezTo>
                    <a:pt x="2959" y="10427"/>
                    <a:pt x="3328" y="10168"/>
                    <a:pt x="3661" y="9909"/>
                  </a:cubicBezTo>
                  <a:cubicBezTo>
                    <a:pt x="3957" y="9650"/>
                    <a:pt x="4216" y="9354"/>
                    <a:pt x="4363" y="9022"/>
                  </a:cubicBezTo>
                  <a:cubicBezTo>
                    <a:pt x="4400" y="8911"/>
                    <a:pt x="4437" y="8800"/>
                    <a:pt x="4437" y="8652"/>
                  </a:cubicBezTo>
                  <a:cubicBezTo>
                    <a:pt x="4400" y="8319"/>
                    <a:pt x="4216" y="7987"/>
                    <a:pt x="3994" y="7728"/>
                  </a:cubicBezTo>
                  <a:cubicBezTo>
                    <a:pt x="3624" y="7358"/>
                    <a:pt x="3069" y="7025"/>
                    <a:pt x="2589" y="6693"/>
                  </a:cubicBezTo>
                  <a:cubicBezTo>
                    <a:pt x="2071" y="6397"/>
                    <a:pt x="1591" y="6138"/>
                    <a:pt x="1332" y="5953"/>
                  </a:cubicBezTo>
                  <a:cubicBezTo>
                    <a:pt x="1295" y="5916"/>
                    <a:pt x="1258" y="5879"/>
                    <a:pt x="1221" y="5768"/>
                  </a:cubicBezTo>
                  <a:cubicBezTo>
                    <a:pt x="1073" y="5399"/>
                    <a:pt x="999" y="4659"/>
                    <a:pt x="999" y="3846"/>
                  </a:cubicBezTo>
                  <a:cubicBezTo>
                    <a:pt x="999" y="3032"/>
                    <a:pt x="1073" y="2182"/>
                    <a:pt x="1110" y="1480"/>
                  </a:cubicBezTo>
                  <a:cubicBezTo>
                    <a:pt x="1147" y="1147"/>
                    <a:pt x="1184" y="888"/>
                    <a:pt x="1184" y="666"/>
                  </a:cubicBezTo>
                  <a:cubicBezTo>
                    <a:pt x="1221" y="481"/>
                    <a:pt x="1221" y="371"/>
                    <a:pt x="1221" y="371"/>
                  </a:cubicBezTo>
                  <a:cubicBezTo>
                    <a:pt x="1258" y="186"/>
                    <a:pt x="1147" y="38"/>
                    <a:pt x="9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73"/>
            <p:cNvSpPr/>
            <p:nvPr/>
          </p:nvSpPr>
          <p:spPr>
            <a:xfrm>
              <a:off x="3733725" y="3660000"/>
              <a:ext cx="153450" cy="58925"/>
            </a:xfrm>
            <a:custGeom>
              <a:rect b="b" l="l" r="r" t="t"/>
              <a:pathLst>
                <a:path extrusionOk="0" h="2357" w="6138">
                  <a:moveTo>
                    <a:pt x="5770" y="0"/>
                  </a:moveTo>
                  <a:cubicBezTo>
                    <a:pt x="5676" y="0"/>
                    <a:pt x="5591" y="49"/>
                    <a:pt x="5546" y="138"/>
                  </a:cubicBezTo>
                  <a:cubicBezTo>
                    <a:pt x="5472" y="175"/>
                    <a:pt x="4363" y="1728"/>
                    <a:pt x="1368" y="1728"/>
                  </a:cubicBezTo>
                  <a:cubicBezTo>
                    <a:pt x="1036" y="1728"/>
                    <a:pt x="703" y="1728"/>
                    <a:pt x="370" y="1691"/>
                  </a:cubicBezTo>
                  <a:cubicBezTo>
                    <a:pt x="351" y="1687"/>
                    <a:pt x="332" y="1685"/>
                    <a:pt x="313" y="1685"/>
                  </a:cubicBezTo>
                  <a:cubicBezTo>
                    <a:pt x="156" y="1685"/>
                    <a:pt x="37" y="1818"/>
                    <a:pt x="37" y="1950"/>
                  </a:cubicBezTo>
                  <a:cubicBezTo>
                    <a:pt x="0" y="2135"/>
                    <a:pt x="148" y="2283"/>
                    <a:pt x="296" y="2283"/>
                  </a:cubicBezTo>
                  <a:cubicBezTo>
                    <a:pt x="666" y="2320"/>
                    <a:pt x="1036" y="2357"/>
                    <a:pt x="1368" y="2357"/>
                  </a:cubicBezTo>
                  <a:cubicBezTo>
                    <a:pt x="4696" y="2357"/>
                    <a:pt x="5990" y="545"/>
                    <a:pt x="6027" y="471"/>
                  </a:cubicBezTo>
                  <a:cubicBezTo>
                    <a:pt x="6138" y="360"/>
                    <a:pt x="6101" y="175"/>
                    <a:pt x="5953" y="65"/>
                  </a:cubicBezTo>
                  <a:cubicBezTo>
                    <a:pt x="5894" y="21"/>
                    <a:pt x="5830" y="0"/>
                    <a:pt x="57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73"/>
            <p:cNvSpPr/>
            <p:nvPr/>
          </p:nvSpPr>
          <p:spPr>
            <a:xfrm>
              <a:off x="3377875" y="3247525"/>
              <a:ext cx="252350" cy="93150"/>
            </a:xfrm>
            <a:custGeom>
              <a:rect b="b" l="l" r="r" t="t"/>
              <a:pathLst>
                <a:path extrusionOk="0" h="3726" w="10094">
                  <a:moveTo>
                    <a:pt x="5953" y="1"/>
                  </a:moveTo>
                  <a:cubicBezTo>
                    <a:pt x="4104" y="1"/>
                    <a:pt x="1923" y="703"/>
                    <a:pt x="75" y="3217"/>
                  </a:cubicBezTo>
                  <a:cubicBezTo>
                    <a:pt x="1" y="3365"/>
                    <a:pt x="38" y="3550"/>
                    <a:pt x="149" y="3661"/>
                  </a:cubicBezTo>
                  <a:cubicBezTo>
                    <a:pt x="207" y="3704"/>
                    <a:pt x="271" y="3725"/>
                    <a:pt x="334" y="3725"/>
                  </a:cubicBezTo>
                  <a:cubicBezTo>
                    <a:pt x="431" y="3725"/>
                    <a:pt x="525" y="3676"/>
                    <a:pt x="592" y="3587"/>
                  </a:cubicBezTo>
                  <a:cubicBezTo>
                    <a:pt x="2330" y="1221"/>
                    <a:pt x="4289" y="629"/>
                    <a:pt x="5953" y="629"/>
                  </a:cubicBezTo>
                  <a:cubicBezTo>
                    <a:pt x="6988" y="629"/>
                    <a:pt x="7912" y="851"/>
                    <a:pt x="8541" y="1110"/>
                  </a:cubicBezTo>
                  <a:cubicBezTo>
                    <a:pt x="8874" y="1221"/>
                    <a:pt x="9132" y="1332"/>
                    <a:pt x="9317" y="1443"/>
                  </a:cubicBezTo>
                  <a:cubicBezTo>
                    <a:pt x="9428" y="1479"/>
                    <a:pt x="9502" y="1516"/>
                    <a:pt x="9539" y="1553"/>
                  </a:cubicBezTo>
                  <a:lnTo>
                    <a:pt x="9576" y="1590"/>
                  </a:lnTo>
                  <a:lnTo>
                    <a:pt x="9613" y="1590"/>
                  </a:lnTo>
                  <a:cubicBezTo>
                    <a:pt x="9650" y="1615"/>
                    <a:pt x="9699" y="1627"/>
                    <a:pt x="9751" y="1627"/>
                  </a:cubicBezTo>
                  <a:cubicBezTo>
                    <a:pt x="9855" y="1627"/>
                    <a:pt x="9970" y="1578"/>
                    <a:pt x="10020" y="1479"/>
                  </a:cubicBezTo>
                  <a:cubicBezTo>
                    <a:pt x="10094" y="1332"/>
                    <a:pt x="10057" y="1147"/>
                    <a:pt x="9909" y="1073"/>
                  </a:cubicBezTo>
                  <a:cubicBezTo>
                    <a:pt x="9909" y="1036"/>
                    <a:pt x="8208" y="1"/>
                    <a:pt x="59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73"/>
            <p:cNvSpPr/>
            <p:nvPr/>
          </p:nvSpPr>
          <p:spPr>
            <a:xfrm>
              <a:off x="3786400" y="3214250"/>
              <a:ext cx="126650" cy="52900"/>
            </a:xfrm>
            <a:custGeom>
              <a:rect b="b" l="l" r="r" t="t"/>
              <a:pathLst>
                <a:path extrusionOk="0" h="2116" w="5066">
                  <a:moveTo>
                    <a:pt x="2293" y="1"/>
                  </a:moveTo>
                  <a:cubicBezTo>
                    <a:pt x="1332" y="1"/>
                    <a:pt x="740" y="444"/>
                    <a:pt x="407" y="888"/>
                  </a:cubicBezTo>
                  <a:cubicBezTo>
                    <a:pt x="75" y="1332"/>
                    <a:pt x="38" y="1738"/>
                    <a:pt x="38" y="1775"/>
                  </a:cubicBezTo>
                  <a:cubicBezTo>
                    <a:pt x="1" y="1923"/>
                    <a:pt x="112" y="2108"/>
                    <a:pt x="260" y="2108"/>
                  </a:cubicBezTo>
                  <a:cubicBezTo>
                    <a:pt x="283" y="2113"/>
                    <a:pt x="307" y="2115"/>
                    <a:pt x="329" y="2115"/>
                  </a:cubicBezTo>
                  <a:cubicBezTo>
                    <a:pt x="481" y="2115"/>
                    <a:pt x="597" y="2010"/>
                    <a:pt x="629" y="1849"/>
                  </a:cubicBezTo>
                  <a:cubicBezTo>
                    <a:pt x="629" y="1849"/>
                    <a:pt x="703" y="1516"/>
                    <a:pt x="925" y="1221"/>
                  </a:cubicBezTo>
                  <a:cubicBezTo>
                    <a:pt x="1184" y="925"/>
                    <a:pt x="1554" y="629"/>
                    <a:pt x="2293" y="629"/>
                  </a:cubicBezTo>
                  <a:cubicBezTo>
                    <a:pt x="2847" y="629"/>
                    <a:pt x="3587" y="777"/>
                    <a:pt x="4585" y="1258"/>
                  </a:cubicBezTo>
                  <a:cubicBezTo>
                    <a:pt x="4625" y="1278"/>
                    <a:pt x="4667" y="1287"/>
                    <a:pt x="4709" y="1287"/>
                  </a:cubicBezTo>
                  <a:cubicBezTo>
                    <a:pt x="4824" y="1287"/>
                    <a:pt x="4938" y="1218"/>
                    <a:pt x="4992" y="1110"/>
                  </a:cubicBezTo>
                  <a:cubicBezTo>
                    <a:pt x="5066" y="962"/>
                    <a:pt x="4992" y="777"/>
                    <a:pt x="4844" y="703"/>
                  </a:cubicBezTo>
                  <a:cubicBezTo>
                    <a:pt x="3809" y="186"/>
                    <a:pt x="2958" y="1"/>
                    <a:pt x="2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73"/>
            <p:cNvSpPr/>
            <p:nvPr/>
          </p:nvSpPr>
          <p:spPr>
            <a:xfrm>
              <a:off x="3152350" y="2612625"/>
              <a:ext cx="993625" cy="888175"/>
            </a:xfrm>
            <a:custGeom>
              <a:rect b="b" l="l" r="r" t="t"/>
              <a:pathLst>
                <a:path extrusionOk="0" h="35527" w="39745">
                  <a:moveTo>
                    <a:pt x="22052" y="0"/>
                  </a:moveTo>
                  <a:cubicBezTo>
                    <a:pt x="16595" y="0"/>
                    <a:pt x="11240" y="2216"/>
                    <a:pt x="11240" y="2216"/>
                  </a:cubicBezTo>
                  <a:cubicBezTo>
                    <a:pt x="11240" y="2216"/>
                    <a:pt x="4142" y="4545"/>
                    <a:pt x="1406" y="15193"/>
                  </a:cubicBezTo>
                  <a:cubicBezTo>
                    <a:pt x="1" y="20775"/>
                    <a:pt x="1073" y="26912"/>
                    <a:pt x="3217" y="32310"/>
                  </a:cubicBezTo>
                  <a:cubicBezTo>
                    <a:pt x="5990" y="29094"/>
                    <a:pt x="13976" y="19149"/>
                    <a:pt x="15011" y="10202"/>
                  </a:cubicBezTo>
                  <a:cubicBezTo>
                    <a:pt x="15011" y="10202"/>
                    <a:pt x="30243" y="27615"/>
                    <a:pt x="39079" y="35527"/>
                  </a:cubicBezTo>
                  <a:cubicBezTo>
                    <a:pt x="39596" y="31719"/>
                    <a:pt x="39744" y="27504"/>
                    <a:pt x="39301" y="22957"/>
                  </a:cubicBezTo>
                  <a:cubicBezTo>
                    <a:pt x="37600" y="5987"/>
                    <a:pt x="32794" y="2438"/>
                    <a:pt x="26324" y="552"/>
                  </a:cubicBezTo>
                  <a:cubicBezTo>
                    <a:pt x="24958" y="157"/>
                    <a:pt x="23502" y="0"/>
                    <a:pt x="220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73"/>
            <p:cNvSpPr/>
            <p:nvPr/>
          </p:nvSpPr>
          <p:spPr>
            <a:xfrm>
              <a:off x="3163450" y="2605150"/>
              <a:ext cx="985300" cy="903600"/>
            </a:xfrm>
            <a:custGeom>
              <a:rect b="b" l="l" r="r" t="t"/>
              <a:pathLst>
                <a:path extrusionOk="0" h="36144" w="39412">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41"/>
                    <a:pt x="38820" y="26990"/>
                    <a:pt x="38820" y="28727"/>
                  </a:cubicBezTo>
                  <a:cubicBezTo>
                    <a:pt x="38820" y="30999"/>
                    <a:pt x="38664" y="33177"/>
                    <a:pt x="38410" y="35233"/>
                  </a:cubicBezTo>
                  <a:lnTo>
                    <a:pt x="38410" y="35233"/>
                  </a:lnTo>
                  <a:cubicBezTo>
                    <a:pt x="34054" y="31261"/>
                    <a:pt x="28280" y="25161"/>
                    <a:pt x="23514" y="19965"/>
                  </a:cubicBezTo>
                  <a:cubicBezTo>
                    <a:pt x="21074" y="17303"/>
                    <a:pt x="18893" y="14863"/>
                    <a:pt x="17303" y="13126"/>
                  </a:cubicBezTo>
                  <a:cubicBezTo>
                    <a:pt x="16526" y="12238"/>
                    <a:pt x="15898" y="11536"/>
                    <a:pt x="15454" y="11055"/>
                  </a:cubicBezTo>
                  <a:cubicBezTo>
                    <a:pt x="15048" y="10538"/>
                    <a:pt x="14789" y="10279"/>
                    <a:pt x="14789" y="10279"/>
                  </a:cubicBezTo>
                  <a:cubicBezTo>
                    <a:pt x="14735" y="10225"/>
                    <a:pt x="14661" y="10190"/>
                    <a:pt x="14581" y="10190"/>
                  </a:cubicBezTo>
                  <a:cubicBezTo>
                    <a:pt x="14552" y="10190"/>
                    <a:pt x="14523" y="10195"/>
                    <a:pt x="14493" y="10205"/>
                  </a:cubicBezTo>
                  <a:cubicBezTo>
                    <a:pt x="14345" y="10242"/>
                    <a:pt x="14271" y="10316"/>
                    <a:pt x="14271" y="10464"/>
                  </a:cubicBezTo>
                  <a:cubicBezTo>
                    <a:pt x="13754" y="14863"/>
                    <a:pt x="11535" y="19559"/>
                    <a:pt x="9058" y="23551"/>
                  </a:cubicBezTo>
                  <a:cubicBezTo>
                    <a:pt x="6813" y="27225"/>
                    <a:pt x="4349" y="30273"/>
                    <a:pt x="2875" y="32004"/>
                  </a:cubicBezTo>
                  <a:lnTo>
                    <a:pt x="2875" y="32004"/>
                  </a:lnTo>
                  <a:cubicBezTo>
                    <a:pt x="1507" y="28443"/>
                    <a:pt x="629" y="24596"/>
                    <a:pt x="629" y="20816"/>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16"/>
                  </a:cubicBezTo>
                  <a:cubicBezTo>
                    <a:pt x="1" y="24882"/>
                    <a:pt x="999" y="28986"/>
                    <a:pt x="2478" y="32757"/>
                  </a:cubicBezTo>
                  <a:cubicBezTo>
                    <a:pt x="2515" y="32831"/>
                    <a:pt x="2625" y="32905"/>
                    <a:pt x="2699" y="32942"/>
                  </a:cubicBezTo>
                  <a:cubicBezTo>
                    <a:pt x="2810" y="32942"/>
                    <a:pt x="2921" y="32905"/>
                    <a:pt x="2995" y="32831"/>
                  </a:cubicBezTo>
                  <a:cubicBezTo>
                    <a:pt x="4400" y="31204"/>
                    <a:pt x="7099" y="27877"/>
                    <a:pt x="9576" y="23847"/>
                  </a:cubicBezTo>
                  <a:cubicBezTo>
                    <a:pt x="11972" y="20006"/>
                    <a:pt x="14133" y="15528"/>
                    <a:pt x="14779" y="11179"/>
                  </a:cubicBezTo>
                  <a:lnTo>
                    <a:pt x="14779" y="11179"/>
                  </a:lnTo>
                  <a:cubicBezTo>
                    <a:pt x="17321" y="14066"/>
                    <a:pt x="30459" y="28892"/>
                    <a:pt x="38413" y="36047"/>
                  </a:cubicBezTo>
                  <a:cubicBezTo>
                    <a:pt x="38483" y="36118"/>
                    <a:pt x="38554" y="36144"/>
                    <a:pt x="38624" y="36144"/>
                  </a:cubicBezTo>
                  <a:cubicBezTo>
                    <a:pt x="38665" y="36144"/>
                    <a:pt x="38705" y="36135"/>
                    <a:pt x="38746" y="36121"/>
                  </a:cubicBezTo>
                  <a:cubicBezTo>
                    <a:pt x="38857" y="36084"/>
                    <a:pt x="38931" y="35974"/>
                    <a:pt x="38931" y="35863"/>
                  </a:cubicBezTo>
                  <a:cubicBezTo>
                    <a:pt x="39263" y="33644"/>
                    <a:pt x="39411" y="31241"/>
                    <a:pt x="39411" y="28727"/>
                  </a:cubicBezTo>
                  <a:cubicBezTo>
                    <a:pt x="39411" y="26953"/>
                    <a:pt x="39337" y="25104"/>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73"/>
            <p:cNvSpPr/>
            <p:nvPr/>
          </p:nvSpPr>
          <p:spPr>
            <a:xfrm>
              <a:off x="3529450" y="2791150"/>
              <a:ext cx="720050" cy="688850"/>
            </a:xfrm>
            <a:custGeom>
              <a:rect b="b" l="l" r="r" t="t"/>
              <a:pathLst>
                <a:path extrusionOk="0" h="27554" w="28802">
                  <a:moveTo>
                    <a:pt x="358" y="0"/>
                  </a:moveTo>
                  <a:cubicBezTo>
                    <a:pt x="243" y="0"/>
                    <a:pt x="129" y="69"/>
                    <a:pt x="75" y="177"/>
                  </a:cubicBezTo>
                  <a:cubicBezTo>
                    <a:pt x="1" y="325"/>
                    <a:pt x="38" y="510"/>
                    <a:pt x="186" y="584"/>
                  </a:cubicBezTo>
                  <a:cubicBezTo>
                    <a:pt x="186" y="584"/>
                    <a:pt x="260" y="621"/>
                    <a:pt x="371" y="695"/>
                  </a:cubicBezTo>
                  <a:cubicBezTo>
                    <a:pt x="2256" y="1730"/>
                    <a:pt x="17858" y="10751"/>
                    <a:pt x="28173" y="27424"/>
                  </a:cubicBezTo>
                  <a:cubicBezTo>
                    <a:pt x="28245" y="27497"/>
                    <a:pt x="28348" y="27553"/>
                    <a:pt x="28453" y="27553"/>
                  </a:cubicBezTo>
                  <a:cubicBezTo>
                    <a:pt x="28509" y="27553"/>
                    <a:pt x="28565" y="27537"/>
                    <a:pt x="28616" y="27498"/>
                  </a:cubicBezTo>
                  <a:cubicBezTo>
                    <a:pt x="28727" y="27424"/>
                    <a:pt x="28801" y="27240"/>
                    <a:pt x="28690" y="27092"/>
                  </a:cubicBezTo>
                  <a:cubicBezTo>
                    <a:pt x="17562" y="9161"/>
                    <a:pt x="519" y="66"/>
                    <a:pt x="482" y="29"/>
                  </a:cubicBezTo>
                  <a:cubicBezTo>
                    <a:pt x="442" y="9"/>
                    <a:pt x="400" y="0"/>
                    <a:pt x="3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73"/>
            <p:cNvSpPr/>
            <p:nvPr/>
          </p:nvSpPr>
          <p:spPr>
            <a:xfrm>
              <a:off x="4136700" y="3509800"/>
              <a:ext cx="248650" cy="242625"/>
            </a:xfrm>
            <a:custGeom>
              <a:rect b="b" l="l" r="r" t="t"/>
              <a:pathLst>
                <a:path extrusionOk="0" h="9705" w="9946">
                  <a:moveTo>
                    <a:pt x="347" y="0"/>
                  </a:moveTo>
                  <a:cubicBezTo>
                    <a:pt x="269" y="0"/>
                    <a:pt x="185" y="28"/>
                    <a:pt x="112" y="83"/>
                  </a:cubicBezTo>
                  <a:cubicBezTo>
                    <a:pt x="1" y="231"/>
                    <a:pt x="1" y="416"/>
                    <a:pt x="148" y="527"/>
                  </a:cubicBezTo>
                  <a:lnTo>
                    <a:pt x="9391" y="9622"/>
                  </a:lnTo>
                  <a:cubicBezTo>
                    <a:pt x="9447" y="9677"/>
                    <a:pt x="9521" y="9705"/>
                    <a:pt x="9599" y="9705"/>
                  </a:cubicBezTo>
                  <a:cubicBezTo>
                    <a:pt x="9678" y="9705"/>
                    <a:pt x="9761" y="9677"/>
                    <a:pt x="9835" y="9622"/>
                  </a:cubicBezTo>
                  <a:cubicBezTo>
                    <a:pt x="9946" y="9511"/>
                    <a:pt x="9946" y="9289"/>
                    <a:pt x="9835" y="9178"/>
                  </a:cubicBezTo>
                  <a:lnTo>
                    <a:pt x="555" y="83"/>
                  </a:lnTo>
                  <a:cubicBezTo>
                    <a:pt x="500" y="28"/>
                    <a:pt x="42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73"/>
            <p:cNvSpPr/>
            <p:nvPr/>
          </p:nvSpPr>
          <p:spPr>
            <a:xfrm>
              <a:off x="3141275" y="2787075"/>
              <a:ext cx="342925" cy="519425"/>
            </a:xfrm>
            <a:custGeom>
              <a:rect b="b" l="l" r="r" t="t"/>
              <a:pathLst>
                <a:path extrusionOk="0" h="20777" w="13717">
                  <a:moveTo>
                    <a:pt x="13364" y="0"/>
                  </a:moveTo>
                  <a:cubicBezTo>
                    <a:pt x="13236" y="0"/>
                    <a:pt x="13120" y="105"/>
                    <a:pt x="13088" y="266"/>
                  </a:cubicBezTo>
                  <a:cubicBezTo>
                    <a:pt x="13088" y="266"/>
                    <a:pt x="13088" y="303"/>
                    <a:pt x="13051" y="451"/>
                  </a:cubicBezTo>
                  <a:cubicBezTo>
                    <a:pt x="12903" y="1301"/>
                    <a:pt x="12127" y="5294"/>
                    <a:pt x="10167" y="9546"/>
                  </a:cubicBezTo>
                  <a:cubicBezTo>
                    <a:pt x="8208" y="13834"/>
                    <a:pt x="5065" y="18308"/>
                    <a:pt x="222" y="20193"/>
                  </a:cubicBezTo>
                  <a:cubicBezTo>
                    <a:pt x="74" y="20230"/>
                    <a:pt x="0" y="20415"/>
                    <a:pt x="37" y="20563"/>
                  </a:cubicBezTo>
                  <a:cubicBezTo>
                    <a:pt x="92" y="20700"/>
                    <a:pt x="208" y="20776"/>
                    <a:pt x="324" y="20776"/>
                  </a:cubicBezTo>
                  <a:cubicBezTo>
                    <a:pt x="365" y="20776"/>
                    <a:pt x="406" y="20767"/>
                    <a:pt x="444" y="20748"/>
                  </a:cubicBezTo>
                  <a:cubicBezTo>
                    <a:pt x="5842" y="18640"/>
                    <a:pt x="9169" y="13502"/>
                    <a:pt x="11128" y="8954"/>
                  </a:cubicBezTo>
                  <a:cubicBezTo>
                    <a:pt x="13088" y="4407"/>
                    <a:pt x="13679" y="377"/>
                    <a:pt x="13679" y="340"/>
                  </a:cubicBezTo>
                  <a:cubicBezTo>
                    <a:pt x="13716" y="192"/>
                    <a:pt x="13605" y="44"/>
                    <a:pt x="13421" y="7"/>
                  </a:cubicBezTo>
                  <a:cubicBezTo>
                    <a:pt x="13402" y="2"/>
                    <a:pt x="13382" y="0"/>
                    <a:pt x="133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73"/>
            <p:cNvSpPr/>
            <p:nvPr/>
          </p:nvSpPr>
          <p:spPr>
            <a:xfrm>
              <a:off x="3546100" y="2738250"/>
              <a:ext cx="603575" cy="246025"/>
            </a:xfrm>
            <a:custGeom>
              <a:rect b="b" l="l" r="r" t="t"/>
              <a:pathLst>
                <a:path extrusionOk="0" h="9841" w="24143">
                  <a:moveTo>
                    <a:pt x="2810" y="1"/>
                  </a:moveTo>
                  <a:cubicBezTo>
                    <a:pt x="1257" y="1"/>
                    <a:pt x="296" y="149"/>
                    <a:pt x="296" y="149"/>
                  </a:cubicBezTo>
                  <a:cubicBezTo>
                    <a:pt x="148" y="149"/>
                    <a:pt x="0" y="297"/>
                    <a:pt x="37" y="481"/>
                  </a:cubicBezTo>
                  <a:cubicBezTo>
                    <a:pt x="37" y="614"/>
                    <a:pt x="185" y="746"/>
                    <a:pt x="322" y="746"/>
                  </a:cubicBezTo>
                  <a:cubicBezTo>
                    <a:pt x="338" y="746"/>
                    <a:pt x="354" y="744"/>
                    <a:pt x="370" y="740"/>
                  </a:cubicBezTo>
                  <a:lnTo>
                    <a:pt x="555" y="740"/>
                  </a:lnTo>
                  <a:cubicBezTo>
                    <a:pt x="851" y="703"/>
                    <a:pt x="1664" y="629"/>
                    <a:pt x="2810" y="629"/>
                  </a:cubicBezTo>
                  <a:cubicBezTo>
                    <a:pt x="5102" y="629"/>
                    <a:pt x="8762" y="888"/>
                    <a:pt x="12570" y="2145"/>
                  </a:cubicBezTo>
                  <a:cubicBezTo>
                    <a:pt x="16415" y="3402"/>
                    <a:pt x="20445" y="5694"/>
                    <a:pt x="23551" y="9724"/>
                  </a:cubicBezTo>
                  <a:cubicBezTo>
                    <a:pt x="23610" y="9803"/>
                    <a:pt x="23691" y="9840"/>
                    <a:pt x="23776" y="9840"/>
                  </a:cubicBezTo>
                  <a:cubicBezTo>
                    <a:pt x="23849" y="9840"/>
                    <a:pt x="23926" y="9813"/>
                    <a:pt x="23994" y="9761"/>
                  </a:cubicBezTo>
                  <a:cubicBezTo>
                    <a:pt x="24142" y="9687"/>
                    <a:pt x="24142" y="9465"/>
                    <a:pt x="24031" y="9354"/>
                  </a:cubicBezTo>
                  <a:cubicBezTo>
                    <a:pt x="20852" y="5177"/>
                    <a:pt x="16674" y="2848"/>
                    <a:pt x="12755" y="1554"/>
                  </a:cubicBezTo>
                  <a:cubicBezTo>
                    <a:pt x="8836" y="260"/>
                    <a:pt x="5139" y="38"/>
                    <a:pt x="28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73"/>
            <p:cNvSpPr/>
            <p:nvPr/>
          </p:nvSpPr>
          <p:spPr>
            <a:xfrm>
              <a:off x="4974075" y="1207325"/>
              <a:ext cx="1045375" cy="1662200"/>
            </a:xfrm>
            <a:custGeom>
              <a:rect b="b" l="l" r="r" t="t"/>
              <a:pathLst>
                <a:path extrusionOk="0" h="66488" w="41815">
                  <a:moveTo>
                    <a:pt x="20208" y="0"/>
                  </a:moveTo>
                  <a:cubicBezTo>
                    <a:pt x="17407" y="0"/>
                    <a:pt x="14564" y="635"/>
                    <a:pt x="11795" y="2122"/>
                  </a:cubicBezTo>
                  <a:cubicBezTo>
                    <a:pt x="3735" y="6484"/>
                    <a:pt x="2071" y="17464"/>
                    <a:pt x="2071" y="17464"/>
                  </a:cubicBezTo>
                  <a:lnTo>
                    <a:pt x="1" y="66081"/>
                  </a:lnTo>
                  <a:lnTo>
                    <a:pt x="32091" y="66488"/>
                  </a:lnTo>
                  <a:cubicBezTo>
                    <a:pt x="32091" y="66488"/>
                    <a:pt x="39301" y="32955"/>
                    <a:pt x="40558" y="26744"/>
                  </a:cubicBezTo>
                  <a:cubicBezTo>
                    <a:pt x="41815" y="20533"/>
                    <a:pt x="41371" y="10218"/>
                    <a:pt x="34975" y="5449"/>
                  </a:cubicBezTo>
                  <a:cubicBezTo>
                    <a:pt x="30753" y="2318"/>
                    <a:pt x="25558" y="0"/>
                    <a:pt x="20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73"/>
            <p:cNvSpPr/>
            <p:nvPr/>
          </p:nvSpPr>
          <p:spPr>
            <a:xfrm>
              <a:off x="4966700" y="1199350"/>
              <a:ext cx="1042575" cy="1677575"/>
            </a:xfrm>
            <a:custGeom>
              <a:rect b="b" l="l" r="r" t="t"/>
              <a:pathLst>
                <a:path extrusionOk="0" h="67103" w="41703">
                  <a:moveTo>
                    <a:pt x="20519" y="629"/>
                  </a:moveTo>
                  <a:cubicBezTo>
                    <a:pt x="25769" y="629"/>
                    <a:pt x="30908" y="2921"/>
                    <a:pt x="35085" y="6027"/>
                  </a:cubicBezTo>
                  <a:cubicBezTo>
                    <a:pt x="37340" y="7690"/>
                    <a:pt x="38856" y="10094"/>
                    <a:pt x="39781" y="12792"/>
                  </a:cubicBezTo>
                  <a:cubicBezTo>
                    <a:pt x="40742" y="15454"/>
                    <a:pt x="41111" y="18412"/>
                    <a:pt x="41111" y="21222"/>
                  </a:cubicBezTo>
                  <a:cubicBezTo>
                    <a:pt x="41111" y="23329"/>
                    <a:pt x="40890" y="25325"/>
                    <a:pt x="40557" y="27026"/>
                  </a:cubicBezTo>
                  <a:cubicBezTo>
                    <a:pt x="39928" y="30095"/>
                    <a:pt x="37821" y="40040"/>
                    <a:pt x="35825" y="49209"/>
                  </a:cubicBezTo>
                  <a:cubicBezTo>
                    <a:pt x="34863" y="53793"/>
                    <a:pt x="33902" y="58155"/>
                    <a:pt x="33200" y="61409"/>
                  </a:cubicBezTo>
                  <a:cubicBezTo>
                    <a:pt x="32867" y="63036"/>
                    <a:pt x="32571" y="64367"/>
                    <a:pt x="32386" y="65291"/>
                  </a:cubicBezTo>
                  <a:cubicBezTo>
                    <a:pt x="32257" y="65829"/>
                    <a:pt x="32166" y="66230"/>
                    <a:pt x="32112" y="66470"/>
                  </a:cubicBezTo>
                  <a:lnTo>
                    <a:pt x="32112" y="66470"/>
                  </a:lnTo>
                  <a:lnTo>
                    <a:pt x="629" y="66067"/>
                  </a:lnTo>
                  <a:lnTo>
                    <a:pt x="2661" y="17820"/>
                  </a:lnTo>
                  <a:lnTo>
                    <a:pt x="2661" y="17820"/>
                  </a:lnTo>
                  <a:lnTo>
                    <a:pt x="2662" y="17820"/>
                  </a:lnTo>
                  <a:cubicBezTo>
                    <a:pt x="2662" y="17820"/>
                    <a:pt x="2662" y="17783"/>
                    <a:pt x="2699" y="17710"/>
                  </a:cubicBezTo>
                  <a:cubicBezTo>
                    <a:pt x="2810" y="17118"/>
                    <a:pt x="3328" y="14345"/>
                    <a:pt x="4769" y="11240"/>
                  </a:cubicBezTo>
                  <a:cubicBezTo>
                    <a:pt x="6211" y="8134"/>
                    <a:pt x="8540" y="4733"/>
                    <a:pt x="12237" y="2736"/>
                  </a:cubicBezTo>
                  <a:cubicBezTo>
                    <a:pt x="14973" y="1258"/>
                    <a:pt x="17746" y="629"/>
                    <a:pt x="20519" y="629"/>
                  </a:cubicBezTo>
                  <a:close/>
                  <a:moveTo>
                    <a:pt x="20519" y="1"/>
                  </a:moveTo>
                  <a:cubicBezTo>
                    <a:pt x="17672" y="1"/>
                    <a:pt x="14751" y="666"/>
                    <a:pt x="11942" y="2182"/>
                  </a:cubicBezTo>
                  <a:cubicBezTo>
                    <a:pt x="7838" y="4400"/>
                    <a:pt x="5361" y="8282"/>
                    <a:pt x="3919" y="11609"/>
                  </a:cubicBezTo>
                  <a:cubicBezTo>
                    <a:pt x="2477" y="14937"/>
                    <a:pt x="2071" y="17710"/>
                    <a:pt x="2071" y="17710"/>
                  </a:cubicBezTo>
                  <a:lnTo>
                    <a:pt x="2071" y="17746"/>
                  </a:lnTo>
                  <a:lnTo>
                    <a:pt x="0" y="66363"/>
                  </a:lnTo>
                  <a:cubicBezTo>
                    <a:pt x="0" y="66474"/>
                    <a:pt x="0" y="66548"/>
                    <a:pt x="74" y="66585"/>
                  </a:cubicBezTo>
                  <a:cubicBezTo>
                    <a:pt x="148" y="66659"/>
                    <a:pt x="222" y="66696"/>
                    <a:pt x="296" y="66696"/>
                  </a:cubicBezTo>
                  <a:lnTo>
                    <a:pt x="32349" y="67102"/>
                  </a:lnTo>
                  <a:cubicBezTo>
                    <a:pt x="32497" y="67102"/>
                    <a:pt x="32645" y="66991"/>
                    <a:pt x="32682" y="66881"/>
                  </a:cubicBezTo>
                  <a:cubicBezTo>
                    <a:pt x="32682" y="66881"/>
                    <a:pt x="39891" y="33348"/>
                    <a:pt x="41148" y="27137"/>
                  </a:cubicBezTo>
                  <a:cubicBezTo>
                    <a:pt x="41481" y="25399"/>
                    <a:pt x="41703" y="23366"/>
                    <a:pt x="41703" y="21222"/>
                  </a:cubicBezTo>
                  <a:cubicBezTo>
                    <a:pt x="41703" y="18375"/>
                    <a:pt x="41333" y="15343"/>
                    <a:pt x="40372" y="12571"/>
                  </a:cubicBezTo>
                  <a:cubicBezTo>
                    <a:pt x="39411" y="9798"/>
                    <a:pt x="37821" y="7284"/>
                    <a:pt x="35455" y="5509"/>
                  </a:cubicBezTo>
                  <a:cubicBezTo>
                    <a:pt x="31203" y="2367"/>
                    <a:pt x="25954" y="1"/>
                    <a:pt x="20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73"/>
            <p:cNvSpPr/>
            <p:nvPr/>
          </p:nvSpPr>
          <p:spPr>
            <a:xfrm>
              <a:off x="5233800" y="1302875"/>
              <a:ext cx="183025" cy="263600"/>
            </a:xfrm>
            <a:custGeom>
              <a:rect b="b" l="l" r="r" t="t"/>
              <a:pathLst>
                <a:path extrusionOk="0" h="10544" w="7321">
                  <a:moveTo>
                    <a:pt x="6959" y="0"/>
                  </a:moveTo>
                  <a:cubicBezTo>
                    <a:pt x="6906" y="0"/>
                    <a:pt x="6853" y="13"/>
                    <a:pt x="6803" y="37"/>
                  </a:cubicBezTo>
                  <a:cubicBezTo>
                    <a:pt x="6803" y="37"/>
                    <a:pt x="5472" y="777"/>
                    <a:pt x="3994" y="2403"/>
                  </a:cubicBezTo>
                  <a:cubicBezTo>
                    <a:pt x="2478" y="4030"/>
                    <a:pt x="814" y="6544"/>
                    <a:pt x="38" y="10167"/>
                  </a:cubicBezTo>
                  <a:cubicBezTo>
                    <a:pt x="1" y="10315"/>
                    <a:pt x="112" y="10500"/>
                    <a:pt x="296" y="10537"/>
                  </a:cubicBezTo>
                  <a:cubicBezTo>
                    <a:pt x="316" y="10542"/>
                    <a:pt x="335" y="10544"/>
                    <a:pt x="355" y="10544"/>
                  </a:cubicBezTo>
                  <a:cubicBezTo>
                    <a:pt x="490" y="10544"/>
                    <a:pt x="634" y="10439"/>
                    <a:pt x="666" y="10278"/>
                  </a:cubicBezTo>
                  <a:cubicBezTo>
                    <a:pt x="1369" y="6803"/>
                    <a:pt x="2995" y="4363"/>
                    <a:pt x="4437" y="2810"/>
                  </a:cubicBezTo>
                  <a:cubicBezTo>
                    <a:pt x="5140" y="2034"/>
                    <a:pt x="5842" y="1479"/>
                    <a:pt x="6323" y="1109"/>
                  </a:cubicBezTo>
                  <a:cubicBezTo>
                    <a:pt x="6581" y="925"/>
                    <a:pt x="6766" y="777"/>
                    <a:pt x="6914" y="703"/>
                  </a:cubicBezTo>
                  <a:cubicBezTo>
                    <a:pt x="6988" y="666"/>
                    <a:pt x="7025" y="629"/>
                    <a:pt x="7062" y="629"/>
                  </a:cubicBezTo>
                  <a:lnTo>
                    <a:pt x="7099" y="592"/>
                  </a:lnTo>
                  <a:cubicBezTo>
                    <a:pt x="7247" y="518"/>
                    <a:pt x="7321" y="296"/>
                    <a:pt x="7247" y="148"/>
                  </a:cubicBezTo>
                  <a:cubicBezTo>
                    <a:pt x="7173" y="50"/>
                    <a:pt x="7066" y="0"/>
                    <a:pt x="69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73"/>
            <p:cNvSpPr/>
            <p:nvPr/>
          </p:nvSpPr>
          <p:spPr>
            <a:xfrm>
              <a:off x="5395550" y="1619900"/>
              <a:ext cx="20350" cy="70250"/>
            </a:xfrm>
            <a:custGeom>
              <a:rect b="b" l="l" r="r" t="t"/>
              <a:pathLst>
                <a:path extrusionOk="0" h="2810" w="814">
                  <a:moveTo>
                    <a:pt x="555" y="0"/>
                  </a:moveTo>
                  <a:cubicBezTo>
                    <a:pt x="370" y="0"/>
                    <a:pt x="222" y="111"/>
                    <a:pt x="185" y="259"/>
                  </a:cubicBezTo>
                  <a:cubicBezTo>
                    <a:pt x="74" y="1072"/>
                    <a:pt x="1" y="1812"/>
                    <a:pt x="1" y="2514"/>
                  </a:cubicBezTo>
                  <a:cubicBezTo>
                    <a:pt x="1" y="2662"/>
                    <a:pt x="148" y="2810"/>
                    <a:pt x="333" y="2810"/>
                  </a:cubicBezTo>
                  <a:cubicBezTo>
                    <a:pt x="481" y="2810"/>
                    <a:pt x="629" y="2662"/>
                    <a:pt x="629" y="2514"/>
                  </a:cubicBezTo>
                  <a:cubicBezTo>
                    <a:pt x="629" y="1849"/>
                    <a:pt x="703" y="1109"/>
                    <a:pt x="814" y="370"/>
                  </a:cubicBezTo>
                  <a:cubicBezTo>
                    <a:pt x="814" y="185"/>
                    <a:pt x="703" y="37"/>
                    <a:pt x="5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73"/>
            <p:cNvSpPr/>
            <p:nvPr/>
          </p:nvSpPr>
          <p:spPr>
            <a:xfrm>
              <a:off x="5410350" y="1315075"/>
              <a:ext cx="105375" cy="267125"/>
            </a:xfrm>
            <a:custGeom>
              <a:rect b="b" l="l" r="r" t="t"/>
              <a:pathLst>
                <a:path extrusionOk="0" h="10685" w="4215">
                  <a:moveTo>
                    <a:pt x="3869" y="1"/>
                  </a:moveTo>
                  <a:cubicBezTo>
                    <a:pt x="3754" y="1"/>
                    <a:pt x="3640" y="69"/>
                    <a:pt x="3586" y="178"/>
                  </a:cubicBezTo>
                  <a:cubicBezTo>
                    <a:pt x="3586" y="215"/>
                    <a:pt x="1183" y="5391"/>
                    <a:pt x="37" y="10308"/>
                  </a:cubicBezTo>
                  <a:cubicBezTo>
                    <a:pt x="0" y="10493"/>
                    <a:pt x="74" y="10640"/>
                    <a:pt x="259" y="10677"/>
                  </a:cubicBezTo>
                  <a:cubicBezTo>
                    <a:pt x="278" y="10682"/>
                    <a:pt x="298" y="10685"/>
                    <a:pt x="319" y="10685"/>
                  </a:cubicBezTo>
                  <a:cubicBezTo>
                    <a:pt x="453" y="10685"/>
                    <a:pt x="596" y="10584"/>
                    <a:pt x="629" y="10456"/>
                  </a:cubicBezTo>
                  <a:cubicBezTo>
                    <a:pt x="1183" y="8052"/>
                    <a:pt x="2070" y="5538"/>
                    <a:pt x="2810" y="3616"/>
                  </a:cubicBezTo>
                  <a:cubicBezTo>
                    <a:pt x="3180" y="2692"/>
                    <a:pt x="3512" y="1878"/>
                    <a:pt x="3771" y="1324"/>
                  </a:cubicBezTo>
                  <a:cubicBezTo>
                    <a:pt x="3882" y="1065"/>
                    <a:pt x="3956" y="843"/>
                    <a:pt x="4030" y="695"/>
                  </a:cubicBezTo>
                  <a:cubicBezTo>
                    <a:pt x="4104" y="510"/>
                    <a:pt x="4141" y="437"/>
                    <a:pt x="4141" y="437"/>
                  </a:cubicBezTo>
                  <a:cubicBezTo>
                    <a:pt x="4215" y="289"/>
                    <a:pt x="4141" y="104"/>
                    <a:pt x="3993" y="30"/>
                  </a:cubicBezTo>
                  <a:cubicBezTo>
                    <a:pt x="3953" y="10"/>
                    <a:pt x="3911" y="1"/>
                    <a:pt x="38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73"/>
            <p:cNvSpPr/>
            <p:nvPr/>
          </p:nvSpPr>
          <p:spPr>
            <a:xfrm>
              <a:off x="5622925" y="1315675"/>
              <a:ext cx="36075" cy="432025"/>
            </a:xfrm>
            <a:custGeom>
              <a:rect b="b" l="l" r="r" t="t"/>
              <a:pathLst>
                <a:path extrusionOk="0" h="17281" w="1443">
                  <a:moveTo>
                    <a:pt x="1019" y="0"/>
                  </a:moveTo>
                  <a:cubicBezTo>
                    <a:pt x="1000" y="0"/>
                    <a:pt x="981" y="2"/>
                    <a:pt x="962" y="6"/>
                  </a:cubicBezTo>
                  <a:cubicBezTo>
                    <a:pt x="777" y="6"/>
                    <a:pt x="666" y="154"/>
                    <a:pt x="666" y="302"/>
                  </a:cubicBezTo>
                  <a:cubicBezTo>
                    <a:pt x="666" y="302"/>
                    <a:pt x="666" y="486"/>
                    <a:pt x="703" y="782"/>
                  </a:cubicBezTo>
                  <a:cubicBezTo>
                    <a:pt x="740" y="1670"/>
                    <a:pt x="851" y="3814"/>
                    <a:pt x="851" y="6365"/>
                  </a:cubicBezTo>
                  <a:cubicBezTo>
                    <a:pt x="851" y="9766"/>
                    <a:pt x="666" y="13907"/>
                    <a:pt x="37" y="16938"/>
                  </a:cubicBezTo>
                  <a:cubicBezTo>
                    <a:pt x="0" y="17086"/>
                    <a:pt x="74" y="17271"/>
                    <a:pt x="259" y="17271"/>
                  </a:cubicBezTo>
                  <a:cubicBezTo>
                    <a:pt x="284" y="17277"/>
                    <a:pt x="309" y="17280"/>
                    <a:pt x="335" y="17280"/>
                  </a:cubicBezTo>
                  <a:cubicBezTo>
                    <a:pt x="464" y="17280"/>
                    <a:pt x="598" y="17203"/>
                    <a:pt x="629" y="17049"/>
                  </a:cubicBezTo>
                  <a:cubicBezTo>
                    <a:pt x="1294" y="13944"/>
                    <a:pt x="1442" y="9766"/>
                    <a:pt x="1442" y="6365"/>
                  </a:cubicBezTo>
                  <a:cubicBezTo>
                    <a:pt x="1442" y="2927"/>
                    <a:pt x="1294" y="265"/>
                    <a:pt x="1294" y="265"/>
                  </a:cubicBezTo>
                  <a:cubicBezTo>
                    <a:pt x="1294" y="132"/>
                    <a:pt x="1176" y="0"/>
                    <a:pt x="1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73"/>
            <p:cNvSpPr/>
            <p:nvPr/>
          </p:nvSpPr>
          <p:spPr>
            <a:xfrm>
              <a:off x="5800375" y="1685525"/>
              <a:ext cx="26825" cy="66750"/>
            </a:xfrm>
            <a:custGeom>
              <a:rect b="b" l="l" r="r" t="t"/>
              <a:pathLst>
                <a:path extrusionOk="0" h="2670" w="1073">
                  <a:moveTo>
                    <a:pt x="777" y="0"/>
                  </a:moveTo>
                  <a:cubicBezTo>
                    <a:pt x="629" y="0"/>
                    <a:pt x="444" y="111"/>
                    <a:pt x="444" y="259"/>
                  </a:cubicBezTo>
                  <a:cubicBezTo>
                    <a:pt x="333" y="924"/>
                    <a:pt x="222" y="1590"/>
                    <a:pt x="38" y="2292"/>
                  </a:cubicBezTo>
                  <a:cubicBezTo>
                    <a:pt x="1" y="2440"/>
                    <a:pt x="75" y="2625"/>
                    <a:pt x="259" y="2662"/>
                  </a:cubicBezTo>
                  <a:cubicBezTo>
                    <a:pt x="279" y="2667"/>
                    <a:pt x="299" y="2669"/>
                    <a:pt x="319" y="2669"/>
                  </a:cubicBezTo>
                  <a:cubicBezTo>
                    <a:pt x="453" y="2669"/>
                    <a:pt x="597" y="2569"/>
                    <a:pt x="629" y="2440"/>
                  </a:cubicBezTo>
                  <a:cubicBezTo>
                    <a:pt x="814" y="1738"/>
                    <a:pt x="962" y="1035"/>
                    <a:pt x="1036" y="370"/>
                  </a:cubicBezTo>
                  <a:cubicBezTo>
                    <a:pt x="1073" y="185"/>
                    <a:pt x="962" y="37"/>
                    <a:pt x="7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73"/>
            <p:cNvSpPr/>
            <p:nvPr/>
          </p:nvSpPr>
          <p:spPr>
            <a:xfrm>
              <a:off x="5754175" y="1336150"/>
              <a:ext cx="77650" cy="296700"/>
            </a:xfrm>
            <a:custGeom>
              <a:rect b="b" l="l" r="r" t="t"/>
              <a:pathLst>
                <a:path extrusionOk="0" h="11868" w="3106">
                  <a:moveTo>
                    <a:pt x="377" y="0"/>
                  </a:moveTo>
                  <a:cubicBezTo>
                    <a:pt x="325" y="0"/>
                    <a:pt x="271" y="13"/>
                    <a:pt x="222" y="37"/>
                  </a:cubicBezTo>
                  <a:cubicBezTo>
                    <a:pt x="74" y="111"/>
                    <a:pt x="0" y="296"/>
                    <a:pt x="74" y="444"/>
                  </a:cubicBezTo>
                  <a:lnTo>
                    <a:pt x="111" y="481"/>
                  </a:lnTo>
                  <a:cubicBezTo>
                    <a:pt x="370" y="1035"/>
                    <a:pt x="2514" y="5583"/>
                    <a:pt x="2514" y="11202"/>
                  </a:cubicBezTo>
                  <a:cubicBezTo>
                    <a:pt x="2514" y="11313"/>
                    <a:pt x="2514" y="11424"/>
                    <a:pt x="2514" y="11535"/>
                  </a:cubicBezTo>
                  <a:cubicBezTo>
                    <a:pt x="2514" y="11720"/>
                    <a:pt x="2625" y="11868"/>
                    <a:pt x="2810" y="11868"/>
                  </a:cubicBezTo>
                  <a:cubicBezTo>
                    <a:pt x="2995" y="11868"/>
                    <a:pt x="3106" y="11720"/>
                    <a:pt x="3106" y="11535"/>
                  </a:cubicBezTo>
                  <a:cubicBezTo>
                    <a:pt x="3106" y="11424"/>
                    <a:pt x="3106" y="11313"/>
                    <a:pt x="3106" y="11202"/>
                  </a:cubicBezTo>
                  <a:cubicBezTo>
                    <a:pt x="3106" y="5028"/>
                    <a:pt x="629" y="185"/>
                    <a:pt x="629" y="148"/>
                  </a:cubicBezTo>
                  <a:cubicBezTo>
                    <a:pt x="579" y="50"/>
                    <a:pt x="481" y="0"/>
                    <a:pt x="3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73"/>
            <p:cNvSpPr/>
            <p:nvPr/>
          </p:nvSpPr>
          <p:spPr>
            <a:xfrm>
              <a:off x="4617325" y="2545375"/>
              <a:ext cx="1541700" cy="1176325"/>
            </a:xfrm>
            <a:custGeom>
              <a:rect b="b" l="l" r="r" t="t"/>
              <a:pathLst>
                <a:path extrusionOk="0" h="47053" w="61668">
                  <a:moveTo>
                    <a:pt x="29743" y="0"/>
                  </a:moveTo>
                  <a:cubicBezTo>
                    <a:pt x="28951" y="0"/>
                    <a:pt x="28542" y="137"/>
                    <a:pt x="28542" y="137"/>
                  </a:cubicBezTo>
                  <a:cubicBezTo>
                    <a:pt x="28542" y="137"/>
                    <a:pt x="5990" y="9010"/>
                    <a:pt x="4326" y="11524"/>
                  </a:cubicBezTo>
                  <a:cubicBezTo>
                    <a:pt x="2699" y="14001"/>
                    <a:pt x="0" y="23243"/>
                    <a:pt x="0" y="23243"/>
                  </a:cubicBezTo>
                  <a:lnTo>
                    <a:pt x="58451" y="47053"/>
                  </a:lnTo>
                  <a:lnTo>
                    <a:pt x="61667" y="37292"/>
                  </a:lnTo>
                  <a:cubicBezTo>
                    <a:pt x="61667" y="37292"/>
                    <a:pt x="58340" y="18142"/>
                    <a:pt x="56270" y="14814"/>
                  </a:cubicBezTo>
                  <a:cubicBezTo>
                    <a:pt x="54199" y="11524"/>
                    <a:pt x="37452" y="2392"/>
                    <a:pt x="33939" y="950"/>
                  </a:cubicBezTo>
                  <a:cubicBezTo>
                    <a:pt x="32063" y="180"/>
                    <a:pt x="30651" y="0"/>
                    <a:pt x="297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73"/>
            <p:cNvSpPr/>
            <p:nvPr/>
          </p:nvSpPr>
          <p:spPr>
            <a:xfrm>
              <a:off x="4608075" y="2537700"/>
              <a:ext cx="1558325" cy="1192100"/>
            </a:xfrm>
            <a:custGeom>
              <a:rect b="b" l="l" r="r" t="t"/>
              <a:pathLst>
                <a:path extrusionOk="0" h="47684" w="62333">
                  <a:moveTo>
                    <a:pt x="30095" y="629"/>
                  </a:moveTo>
                  <a:cubicBezTo>
                    <a:pt x="30945" y="629"/>
                    <a:pt x="32313" y="777"/>
                    <a:pt x="34198" y="1553"/>
                  </a:cubicBezTo>
                  <a:cubicBezTo>
                    <a:pt x="35049" y="1886"/>
                    <a:pt x="36749" y="2736"/>
                    <a:pt x="38857" y="3845"/>
                  </a:cubicBezTo>
                  <a:cubicBezTo>
                    <a:pt x="41962" y="5509"/>
                    <a:pt x="45992" y="7764"/>
                    <a:pt x="49430" y="9945"/>
                  </a:cubicBezTo>
                  <a:cubicBezTo>
                    <a:pt x="51131" y="11017"/>
                    <a:pt x="52721" y="12053"/>
                    <a:pt x="53941" y="12977"/>
                  </a:cubicBezTo>
                  <a:cubicBezTo>
                    <a:pt x="55161" y="13901"/>
                    <a:pt x="56048" y="14751"/>
                    <a:pt x="56381" y="15306"/>
                  </a:cubicBezTo>
                  <a:cubicBezTo>
                    <a:pt x="56603" y="15676"/>
                    <a:pt x="56898" y="16304"/>
                    <a:pt x="57194" y="17155"/>
                  </a:cubicBezTo>
                  <a:cubicBezTo>
                    <a:pt x="58192" y="20038"/>
                    <a:pt x="59301" y="25177"/>
                    <a:pt x="60189" y="29577"/>
                  </a:cubicBezTo>
                  <a:cubicBezTo>
                    <a:pt x="60632" y="31795"/>
                    <a:pt x="61039" y="33791"/>
                    <a:pt x="61298" y="35270"/>
                  </a:cubicBezTo>
                  <a:cubicBezTo>
                    <a:pt x="61532" y="36610"/>
                    <a:pt x="61676" y="37464"/>
                    <a:pt x="61701" y="37613"/>
                  </a:cubicBezTo>
                  <a:lnTo>
                    <a:pt x="61701" y="37613"/>
                  </a:lnTo>
                  <a:lnTo>
                    <a:pt x="58636" y="46953"/>
                  </a:lnTo>
                  <a:lnTo>
                    <a:pt x="740" y="23360"/>
                  </a:lnTo>
                  <a:lnTo>
                    <a:pt x="740" y="23360"/>
                  </a:lnTo>
                  <a:cubicBezTo>
                    <a:pt x="811" y="23110"/>
                    <a:pt x="935" y="22693"/>
                    <a:pt x="1110" y="22146"/>
                  </a:cubicBezTo>
                  <a:cubicBezTo>
                    <a:pt x="1516" y="20815"/>
                    <a:pt x="2182" y="18707"/>
                    <a:pt x="2884" y="16711"/>
                  </a:cubicBezTo>
                  <a:cubicBezTo>
                    <a:pt x="3624" y="14751"/>
                    <a:pt x="4400" y="12866"/>
                    <a:pt x="4955" y="11979"/>
                  </a:cubicBezTo>
                  <a:cubicBezTo>
                    <a:pt x="5029" y="11868"/>
                    <a:pt x="5213" y="11720"/>
                    <a:pt x="5435" y="11535"/>
                  </a:cubicBezTo>
                  <a:cubicBezTo>
                    <a:pt x="6360" y="10796"/>
                    <a:pt x="8319" y="9723"/>
                    <a:pt x="10722" y="8577"/>
                  </a:cubicBezTo>
                  <a:cubicBezTo>
                    <a:pt x="14308" y="6840"/>
                    <a:pt x="18893" y="4880"/>
                    <a:pt x="22553" y="3364"/>
                  </a:cubicBezTo>
                  <a:cubicBezTo>
                    <a:pt x="24401" y="2588"/>
                    <a:pt x="26028" y="1923"/>
                    <a:pt x="27174" y="1479"/>
                  </a:cubicBezTo>
                  <a:cubicBezTo>
                    <a:pt x="28320" y="998"/>
                    <a:pt x="29023" y="740"/>
                    <a:pt x="29023" y="740"/>
                  </a:cubicBezTo>
                  <a:cubicBezTo>
                    <a:pt x="29023" y="740"/>
                    <a:pt x="29392" y="629"/>
                    <a:pt x="30095" y="629"/>
                  </a:cubicBezTo>
                  <a:close/>
                  <a:moveTo>
                    <a:pt x="30095" y="0"/>
                  </a:moveTo>
                  <a:cubicBezTo>
                    <a:pt x="29281" y="0"/>
                    <a:pt x="28838" y="148"/>
                    <a:pt x="28838" y="148"/>
                  </a:cubicBezTo>
                  <a:lnTo>
                    <a:pt x="28801" y="148"/>
                  </a:lnTo>
                  <a:cubicBezTo>
                    <a:pt x="28801" y="148"/>
                    <a:pt x="23181" y="2366"/>
                    <a:pt x="17303" y="4917"/>
                  </a:cubicBezTo>
                  <a:cubicBezTo>
                    <a:pt x="14382" y="6174"/>
                    <a:pt x="11425" y="7542"/>
                    <a:pt x="9058" y="8725"/>
                  </a:cubicBezTo>
                  <a:cubicBezTo>
                    <a:pt x="7875" y="9317"/>
                    <a:pt x="6840" y="9871"/>
                    <a:pt x="6064" y="10352"/>
                  </a:cubicBezTo>
                  <a:cubicBezTo>
                    <a:pt x="5657" y="10611"/>
                    <a:pt x="5324" y="10833"/>
                    <a:pt x="5066" y="11054"/>
                  </a:cubicBezTo>
                  <a:cubicBezTo>
                    <a:pt x="4807" y="11239"/>
                    <a:pt x="4585" y="11461"/>
                    <a:pt x="4474" y="11646"/>
                  </a:cubicBezTo>
                  <a:cubicBezTo>
                    <a:pt x="4030" y="12311"/>
                    <a:pt x="3550" y="13347"/>
                    <a:pt x="3032" y="14567"/>
                  </a:cubicBezTo>
                  <a:cubicBezTo>
                    <a:pt x="1590" y="18264"/>
                    <a:pt x="75" y="23477"/>
                    <a:pt x="75" y="23477"/>
                  </a:cubicBezTo>
                  <a:cubicBezTo>
                    <a:pt x="1" y="23624"/>
                    <a:pt x="75" y="23772"/>
                    <a:pt x="222" y="23846"/>
                  </a:cubicBezTo>
                  <a:lnTo>
                    <a:pt x="58673" y="47655"/>
                  </a:lnTo>
                  <a:cubicBezTo>
                    <a:pt x="58728" y="47674"/>
                    <a:pt x="58775" y="47683"/>
                    <a:pt x="58816" y="47683"/>
                  </a:cubicBezTo>
                  <a:cubicBezTo>
                    <a:pt x="58858" y="47683"/>
                    <a:pt x="58895" y="47674"/>
                    <a:pt x="58932" y="47655"/>
                  </a:cubicBezTo>
                  <a:cubicBezTo>
                    <a:pt x="59006" y="47618"/>
                    <a:pt x="59080" y="47544"/>
                    <a:pt x="59117" y="47471"/>
                  </a:cubicBezTo>
                  <a:lnTo>
                    <a:pt x="62333" y="37710"/>
                  </a:lnTo>
                  <a:lnTo>
                    <a:pt x="62333" y="37562"/>
                  </a:lnTo>
                  <a:cubicBezTo>
                    <a:pt x="62333" y="37562"/>
                    <a:pt x="61483" y="32756"/>
                    <a:pt x="60411" y="27543"/>
                  </a:cubicBezTo>
                  <a:cubicBezTo>
                    <a:pt x="59856" y="24918"/>
                    <a:pt x="59264" y="22220"/>
                    <a:pt x="58673" y="19964"/>
                  </a:cubicBezTo>
                  <a:cubicBezTo>
                    <a:pt x="58340" y="18818"/>
                    <a:pt x="58044" y="17783"/>
                    <a:pt x="57749" y="16933"/>
                  </a:cubicBezTo>
                  <a:cubicBezTo>
                    <a:pt x="57453" y="16082"/>
                    <a:pt x="57194" y="15417"/>
                    <a:pt x="56898" y="14973"/>
                  </a:cubicBezTo>
                  <a:cubicBezTo>
                    <a:pt x="56603" y="14493"/>
                    <a:pt x="56122" y="13975"/>
                    <a:pt x="55420" y="13421"/>
                  </a:cubicBezTo>
                  <a:cubicBezTo>
                    <a:pt x="53090" y="11387"/>
                    <a:pt x="48617" y="8614"/>
                    <a:pt x="44328" y="6174"/>
                  </a:cubicBezTo>
                  <a:cubicBezTo>
                    <a:pt x="40040" y="3734"/>
                    <a:pt x="35973" y="1627"/>
                    <a:pt x="34420" y="998"/>
                  </a:cubicBezTo>
                  <a:cubicBezTo>
                    <a:pt x="32498" y="185"/>
                    <a:pt x="31019" y="0"/>
                    <a:pt x="300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73"/>
            <p:cNvSpPr/>
            <p:nvPr/>
          </p:nvSpPr>
          <p:spPr>
            <a:xfrm>
              <a:off x="5740300" y="3100400"/>
              <a:ext cx="98925" cy="490225"/>
            </a:xfrm>
            <a:custGeom>
              <a:rect b="b" l="l" r="r" t="t"/>
              <a:pathLst>
                <a:path extrusionOk="0" h="19609" w="3957">
                  <a:moveTo>
                    <a:pt x="3628" y="0"/>
                  </a:moveTo>
                  <a:cubicBezTo>
                    <a:pt x="3476" y="0"/>
                    <a:pt x="3360" y="105"/>
                    <a:pt x="3328" y="266"/>
                  </a:cubicBezTo>
                  <a:lnTo>
                    <a:pt x="38" y="19269"/>
                  </a:lnTo>
                  <a:cubicBezTo>
                    <a:pt x="1" y="19417"/>
                    <a:pt x="111" y="19565"/>
                    <a:pt x="259" y="19602"/>
                  </a:cubicBezTo>
                  <a:cubicBezTo>
                    <a:pt x="283" y="19607"/>
                    <a:pt x="307" y="19609"/>
                    <a:pt x="329" y="19609"/>
                  </a:cubicBezTo>
                  <a:cubicBezTo>
                    <a:pt x="481" y="19609"/>
                    <a:pt x="597" y="19504"/>
                    <a:pt x="629" y="19343"/>
                  </a:cubicBezTo>
                  <a:lnTo>
                    <a:pt x="3919" y="377"/>
                  </a:lnTo>
                  <a:cubicBezTo>
                    <a:pt x="3956" y="192"/>
                    <a:pt x="3846" y="44"/>
                    <a:pt x="3698" y="7"/>
                  </a:cubicBezTo>
                  <a:cubicBezTo>
                    <a:pt x="3674" y="3"/>
                    <a:pt x="3650" y="0"/>
                    <a:pt x="3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73"/>
            <p:cNvSpPr/>
            <p:nvPr/>
          </p:nvSpPr>
          <p:spPr>
            <a:xfrm>
              <a:off x="4761500" y="2545375"/>
              <a:ext cx="1016725" cy="1045075"/>
            </a:xfrm>
            <a:custGeom>
              <a:rect b="b" l="l" r="r" t="t"/>
              <a:pathLst>
                <a:path extrusionOk="0" h="41803" w="40669">
                  <a:moveTo>
                    <a:pt x="23976" y="0"/>
                  </a:moveTo>
                  <a:cubicBezTo>
                    <a:pt x="23184" y="0"/>
                    <a:pt x="22775" y="137"/>
                    <a:pt x="22775" y="137"/>
                  </a:cubicBezTo>
                  <a:cubicBezTo>
                    <a:pt x="22775" y="137"/>
                    <a:pt x="15307" y="3094"/>
                    <a:pt x="8652" y="6052"/>
                  </a:cubicBezTo>
                  <a:cubicBezTo>
                    <a:pt x="7617" y="9638"/>
                    <a:pt x="5435" y="16219"/>
                    <a:pt x="1886" y="22060"/>
                  </a:cubicBezTo>
                  <a:cubicBezTo>
                    <a:pt x="1147" y="23243"/>
                    <a:pt x="518" y="24427"/>
                    <a:pt x="1" y="25610"/>
                  </a:cubicBezTo>
                  <a:lnTo>
                    <a:pt x="39707" y="41803"/>
                  </a:lnTo>
                  <a:cubicBezTo>
                    <a:pt x="39929" y="36442"/>
                    <a:pt x="40188" y="26978"/>
                    <a:pt x="39744" y="20212"/>
                  </a:cubicBezTo>
                  <a:cubicBezTo>
                    <a:pt x="39411" y="14592"/>
                    <a:pt x="40040" y="10341"/>
                    <a:pt x="40668" y="7642"/>
                  </a:cubicBezTo>
                  <a:cubicBezTo>
                    <a:pt x="35529" y="4610"/>
                    <a:pt x="30021" y="1727"/>
                    <a:pt x="28172" y="950"/>
                  </a:cubicBezTo>
                  <a:cubicBezTo>
                    <a:pt x="26296" y="180"/>
                    <a:pt x="24884" y="0"/>
                    <a:pt x="23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73"/>
            <p:cNvSpPr/>
            <p:nvPr/>
          </p:nvSpPr>
          <p:spPr>
            <a:xfrm>
              <a:off x="4752275" y="2537700"/>
              <a:ext cx="1034275" cy="1060150"/>
            </a:xfrm>
            <a:custGeom>
              <a:rect b="b" l="l" r="r" t="t"/>
              <a:pathLst>
                <a:path extrusionOk="0" h="42406" w="41371">
                  <a:moveTo>
                    <a:pt x="24327" y="0"/>
                  </a:moveTo>
                  <a:cubicBezTo>
                    <a:pt x="23513" y="0"/>
                    <a:pt x="23070" y="148"/>
                    <a:pt x="23070" y="148"/>
                  </a:cubicBezTo>
                  <a:lnTo>
                    <a:pt x="23033" y="148"/>
                  </a:lnTo>
                  <a:cubicBezTo>
                    <a:pt x="23033" y="148"/>
                    <a:pt x="15565" y="3106"/>
                    <a:pt x="8873" y="6100"/>
                  </a:cubicBezTo>
                  <a:cubicBezTo>
                    <a:pt x="8799" y="6137"/>
                    <a:pt x="8762" y="6174"/>
                    <a:pt x="8725" y="6285"/>
                  </a:cubicBezTo>
                  <a:cubicBezTo>
                    <a:pt x="7690" y="9834"/>
                    <a:pt x="5509" y="16415"/>
                    <a:pt x="1996" y="22220"/>
                  </a:cubicBezTo>
                  <a:cubicBezTo>
                    <a:pt x="1257" y="23403"/>
                    <a:pt x="629" y="24586"/>
                    <a:pt x="74" y="25769"/>
                  </a:cubicBezTo>
                  <a:cubicBezTo>
                    <a:pt x="0" y="25917"/>
                    <a:pt x="74" y="26101"/>
                    <a:pt x="222" y="26175"/>
                  </a:cubicBezTo>
                  <a:cubicBezTo>
                    <a:pt x="261" y="26195"/>
                    <a:pt x="304" y="26204"/>
                    <a:pt x="346" y="26204"/>
                  </a:cubicBezTo>
                  <a:cubicBezTo>
                    <a:pt x="461" y="26204"/>
                    <a:pt x="574" y="26136"/>
                    <a:pt x="629" y="26028"/>
                  </a:cubicBezTo>
                  <a:cubicBezTo>
                    <a:pt x="1183" y="24881"/>
                    <a:pt x="1812" y="23698"/>
                    <a:pt x="2514" y="22515"/>
                  </a:cubicBezTo>
                  <a:cubicBezTo>
                    <a:pt x="6047" y="16760"/>
                    <a:pt x="8217" y="10215"/>
                    <a:pt x="9270" y="6593"/>
                  </a:cubicBezTo>
                  <a:lnTo>
                    <a:pt x="9270" y="6593"/>
                  </a:lnTo>
                  <a:cubicBezTo>
                    <a:pt x="12557" y="5134"/>
                    <a:pt x="16046" y="3645"/>
                    <a:pt x="18707" y="2588"/>
                  </a:cubicBezTo>
                  <a:cubicBezTo>
                    <a:pt x="20038" y="2034"/>
                    <a:pt x="21184" y="1553"/>
                    <a:pt x="21998" y="1220"/>
                  </a:cubicBezTo>
                  <a:cubicBezTo>
                    <a:pt x="22811" y="924"/>
                    <a:pt x="23255" y="740"/>
                    <a:pt x="23255" y="740"/>
                  </a:cubicBezTo>
                  <a:cubicBezTo>
                    <a:pt x="23255" y="740"/>
                    <a:pt x="23624" y="629"/>
                    <a:pt x="24327" y="629"/>
                  </a:cubicBezTo>
                  <a:cubicBezTo>
                    <a:pt x="25177" y="629"/>
                    <a:pt x="26545" y="777"/>
                    <a:pt x="28430" y="1553"/>
                  </a:cubicBezTo>
                  <a:cubicBezTo>
                    <a:pt x="29318" y="1923"/>
                    <a:pt x="31166" y="2847"/>
                    <a:pt x="33421" y="4030"/>
                  </a:cubicBezTo>
                  <a:cubicBezTo>
                    <a:pt x="35592" y="5187"/>
                    <a:pt x="38187" y="6628"/>
                    <a:pt x="40687" y="8109"/>
                  </a:cubicBezTo>
                  <a:lnTo>
                    <a:pt x="40687" y="8109"/>
                  </a:lnTo>
                  <a:cubicBezTo>
                    <a:pt x="40188" y="10284"/>
                    <a:pt x="39706" y="13416"/>
                    <a:pt x="39706" y="17339"/>
                  </a:cubicBezTo>
                  <a:cubicBezTo>
                    <a:pt x="39706" y="18375"/>
                    <a:pt x="39743" y="19410"/>
                    <a:pt x="39817" y="20519"/>
                  </a:cubicBezTo>
                  <a:cubicBezTo>
                    <a:pt x="39965" y="23218"/>
                    <a:pt x="40039" y="26360"/>
                    <a:pt x="40039" y="29503"/>
                  </a:cubicBezTo>
                  <a:cubicBezTo>
                    <a:pt x="40039" y="34198"/>
                    <a:pt x="39891" y="38893"/>
                    <a:pt x="39780" y="42073"/>
                  </a:cubicBezTo>
                  <a:cubicBezTo>
                    <a:pt x="39780" y="42258"/>
                    <a:pt x="39891" y="42406"/>
                    <a:pt x="40076" y="42406"/>
                  </a:cubicBezTo>
                  <a:cubicBezTo>
                    <a:pt x="40261" y="42406"/>
                    <a:pt x="40372" y="42258"/>
                    <a:pt x="40409" y="42110"/>
                  </a:cubicBezTo>
                  <a:cubicBezTo>
                    <a:pt x="40520" y="38893"/>
                    <a:pt x="40668" y="34198"/>
                    <a:pt x="40668" y="29503"/>
                  </a:cubicBezTo>
                  <a:cubicBezTo>
                    <a:pt x="40668" y="26360"/>
                    <a:pt x="40594" y="23218"/>
                    <a:pt x="40409" y="20482"/>
                  </a:cubicBezTo>
                  <a:cubicBezTo>
                    <a:pt x="40372" y="19373"/>
                    <a:pt x="40335" y="18338"/>
                    <a:pt x="40335" y="17339"/>
                  </a:cubicBezTo>
                  <a:cubicBezTo>
                    <a:pt x="40335" y="13310"/>
                    <a:pt x="40816" y="10167"/>
                    <a:pt x="41333" y="8023"/>
                  </a:cubicBezTo>
                  <a:cubicBezTo>
                    <a:pt x="41370" y="7912"/>
                    <a:pt x="41296" y="7764"/>
                    <a:pt x="41185" y="7690"/>
                  </a:cubicBezTo>
                  <a:cubicBezTo>
                    <a:pt x="38634" y="6174"/>
                    <a:pt x="35972" y="4695"/>
                    <a:pt x="33680" y="3475"/>
                  </a:cubicBezTo>
                  <a:cubicBezTo>
                    <a:pt x="31425" y="2292"/>
                    <a:pt x="29613" y="1368"/>
                    <a:pt x="28652" y="998"/>
                  </a:cubicBezTo>
                  <a:cubicBezTo>
                    <a:pt x="26730" y="185"/>
                    <a:pt x="25251" y="0"/>
                    <a:pt x="243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73"/>
            <p:cNvSpPr/>
            <p:nvPr/>
          </p:nvSpPr>
          <p:spPr>
            <a:xfrm>
              <a:off x="5094250" y="2545375"/>
              <a:ext cx="577675" cy="805200"/>
            </a:xfrm>
            <a:custGeom>
              <a:rect b="b" l="l" r="r" t="t"/>
              <a:pathLst>
                <a:path extrusionOk="0" h="32208" w="23107">
                  <a:moveTo>
                    <a:pt x="10666" y="0"/>
                  </a:moveTo>
                  <a:cubicBezTo>
                    <a:pt x="9874" y="0"/>
                    <a:pt x="9465" y="137"/>
                    <a:pt x="9465" y="137"/>
                  </a:cubicBezTo>
                  <a:cubicBezTo>
                    <a:pt x="9465" y="137"/>
                    <a:pt x="5435" y="1727"/>
                    <a:pt x="629" y="3760"/>
                  </a:cubicBezTo>
                  <a:cubicBezTo>
                    <a:pt x="259" y="7494"/>
                    <a:pt x="0" y="13040"/>
                    <a:pt x="998" y="17735"/>
                  </a:cubicBezTo>
                  <a:cubicBezTo>
                    <a:pt x="2616" y="25355"/>
                    <a:pt x="4793" y="32207"/>
                    <a:pt x="6815" y="32207"/>
                  </a:cubicBezTo>
                  <a:cubicBezTo>
                    <a:pt x="6873" y="32207"/>
                    <a:pt x="6930" y="32202"/>
                    <a:pt x="6988" y="32190"/>
                  </a:cubicBezTo>
                  <a:cubicBezTo>
                    <a:pt x="9021" y="31784"/>
                    <a:pt x="19742" y="13003"/>
                    <a:pt x="23107" y="5202"/>
                  </a:cubicBezTo>
                  <a:cubicBezTo>
                    <a:pt x="19447" y="3168"/>
                    <a:pt x="16193" y="1505"/>
                    <a:pt x="14862" y="950"/>
                  </a:cubicBezTo>
                  <a:cubicBezTo>
                    <a:pt x="12986" y="180"/>
                    <a:pt x="11574" y="0"/>
                    <a:pt x="10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73"/>
            <p:cNvSpPr/>
            <p:nvPr/>
          </p:nvSpPr>
          <p:spPr>
            <a:xfrm>
              <a:off x="5094250" y="2537700"/>
              <a:ext cx="586000" cy="820775"/>
            </a:xfrm>
            <a:custGeom>
              <a:rect b="b" l="l" r="r" t="t"/>
              <a:pathLst>
                <a:path extrusionOk="0" h="32831" w="23440">
                  <a:moveTo>
                    <a:pt x="10648" y="629"/>
                  </a:moveTo>
                  <a:cubicBezTo>
                    <a:pt x="11498" y="629"/>
                    <a:pt x="12866" y="777"/>
                    <a:pt x="14751" y="1553"/>
                  </a:cubicBezTo>
                  <a:cubicBezTo>
                    <a:pt x="16014" y="2094"/>
                    <a:pt x="19179" y="3692"/>
                    <a:pt x="22698" y="5659"/>
                  </a:cubicBezTo>
                  <a:lnTo>
                    <a:pt x="22698" y="5659"/>
                  </a:lnTo>
                  <a:cubicBezTo>
                    <a:pt x="20993" y="9573"/>
                    <a:pt x="17561" y="16060"/>
                    <a:pt x="14271" y="21628"/>
                  </a:cubicBezTo>
                  <a:cubicBezTo>
                    <a:pt x="12607" y="24475"/>
                    <a:pt x="10980" y="27100"/>
                    <a:pt x="9649" y="29059"/>
                  </a:cubicBezTo>
                  <a:cubicBezTo>
                    <a:pt x="8984" y="30020"/>
                    <a:pt x="8355" y="30797"/>
                    <a:pt x="7875" y="31351"/>
                  </a:cubicBezTo>
                  <a:cubicBezTo>
                    <a:pt x="7653" y="31610"/>
                    <a:pt x="7431" y="31832"/>
                    <a:pt x="7283" y="31980"/>
                  </a:cubicBezTo>
                  <a:cubicBezTo>
                    <a:pt x="7098" y="32128"/>
                    <a:pt x="6951" y="32202"/>
                    <a:pt x="6914" y="32202"/>
                  </a:cubicBezTo>
                  <a:lnTo>
                    <a:pt x="6803" y="32202"/>
                  </a:lnTo>
                  <a:cubicBezTo>
                    <a:pt x="6655" y="32202"/>
                    <a:pt x="6470" y="32165"/>
                    <a:pt x="6248" y="31980"/>
                  </a:cubicBezTo>
                  <a:cubicBezTo>
                    <a:pt x="5841" y="31684"/>
                    <a:pt x="5398" y="31056"/>
                    <a:pt x="4991" y="30205"/>
                  </a:cubicBezTo>
                  <a:cubicBezTo>
                    <a:pt x="3660" y="27617"/>
                    <a:pt x="2329" y="22959"/>
                    <a:pt x="1294" y="17968"/>
                  </a:cubicBezTo>
                  <a:cubicBezTo>
                    <a:pt x="777" y="15565"/>
                    <a:pt x="629" y="12940"/>
                    <a:pt x="629" y="10426"/>
                  </a:cubicBezTo>
                  <a:cubicBezTo>
                    <a:pt x="629" y="8178"/>
                    <a:pt x="766" y="6033"/>
                    <a:pt x="942" y="4290"/>
                  </a:cubicBezTo>
                  <a:lnTo>
                    <a:pt x="942" y="4290"/>
                  </a:lnTo>
                  <a:cubicBezTo>
                    <a:pt x="3246" y="3286"/>
                    <a:pt x="5398" y="2425"/>
                    <a:pt x="6951" y="1775"/>
                  </a:cubicBezTo>
                  <a:cubicBezTo>
                    <a:pt x="7764" y="1442"/>
                    <a:pt x="8429" y="1183"/>
                    <a:pt x="8873" y="998"/>
                  </a:cubicBezTo>
                  <a:cubicBezTo>
                    <a:pt x="9317" y="813"/>
                    <a:pt x="9576" y="740"/>
                    <a:pt x="9576" y="740"/>
                  </a:cubicBezTo>
                  <a:cubicBezTo>
                    <a:pt x="9576" y="740"/>
                    <a:pt x="9945" y="629"/>
                    <a:pt x="10648" y="629"/>
                  </a:cubicBezTo>
                  <a:close/>
                  <a:moveTo>
                    <a:pt x="10648" y="0"/>
                  </a:moveTo>
                  <a:cubicBezTo>
                    <a:pt x="9834" y="0"/>
                    <a:pt x="9391" y="148"/>
                    <a:pt x="9391" y="148"/>
                  </a:cubicBezTo>
                  <a:lnTo>
                    <a:pt x="9354" y="148"/>
                  </a:lnTo>
                  <a:cubicBezTo>
                    <a:pt x="9354" y="148"/>
                    <a:pt x="5324" y="1738"/>
                    <a:pt x="518" y="3771"/>
                  </a:cubicBezTo>
                  <a:cubicBezTo>
                    <a:pt x="407" y="3808"/>
                    <a:pt x="333" y="3919"/>
                    <a:pt x="333" y="4030"/>
                  </a:cubicBezTo>
                  <a:cubicBezTo>
                    <a:pt x="148" y="5842"/>
                    <a:pt x="0" y="8060"/>
                    <a:pt x="0" y="10426"/>
                  </a:cubicBezTo>
                  <a:cubicBezTo>
                    <a:pt x="0" y="12977"/>
                    <a:pt x="185" y="15639"/>
                    <a:pt x="703" y="18079"/>
                  </a:cubicBezTo>
                  <a:cubicBezTo>
                    <a:pt x="1479" y="21924"/>
                    <a:pt x="2440" y="25547"/>
                    <a:pt x="3475" y="28246"/>
                  </a:cubicBezTo>
                  <a:cubicBezTo>
                    <a:pt x="3956" y="29614"/>
                    <a:pt x="4474" y="30723"/>
                    <a:pt x="5028" y="31499"/>
                  </a:cubicBezTo>
                  <a:cubicBezTo>
                    <a:pt x="5287" y="31906"/>
                    <a:pt x="5583" y="32239"/>
                    <a:pt x="5841" y="32460"/>
                  </a:cubicBezTo>
                  <a:cubicBezTo>
                    <a:pt x="6137" y="32682"/>
                    <a:pt x="6470" y="32830"/>
                    <a:pt x="6803" y="32830"/>
                  </a:cubicBezTo>
                  <a:cubicBezTo>
                    <a:pt x="6877" y="32830"/>
                    <a:pt x="6988" y="32830"/>
                    <a:pt x="7062" y="32793"/>
                  </a:cubicBezTo>
                  <a:cubicBezTo>
                    <a:pt x="7283" y="32756"/>
                    <a:pt x="7468" y="32645"/>
                    <a:pt x="7653" y="32460"/>
                  </a:cubicBezTo>
                  <a:cubicBezTo>
                    <a:pt x="8060" y="32128"/>
                    <a:pt x="8540" y="31573"/>
                    <a:pt x="9058" y="30871"/>
                  </a:cubicBezTo>
                  <a:cubicBezTo>
                    <a:pt x="12903" y="25843"/>
                    <a:pt x="20593" y="12090"/>
                    <a:pt x="23403" y="5657"/>
                  </a:cubicBezTo>
                  <a:cubicBezTo>
                    <a:pt x="23439" y="5509"/>
                    <a:pt x="23403" y="5324"/>
                    <a:pt x="23255" y="5250"/>
                  </a:cubicBezTo>
                  <a:cubicBezTo>
                    <a:pt x="19595" y="3217"/>
                    <a:pt x="16341" y="1553"/>
                    <a:pt x="14973" y="998"/>
                  </a:cubicBezTo>
                  <a:cubicBezTo>
                    <a:pt x="13051" y="185"/>
                    <a:pt x="11572" y="0"/>
                    <a:pt x="10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73"/>
            <p:cNvSpPr/>
            <p:nvPr/>
          </p:nvSpPr>
          <p:spPr>
            <a:xfrm>
              <a:off x="5119200" y="2918725"/>
              <a:ext cx="92450" cy="65175"/>
            </a:xfrm>
            <a:custGeom>
              <a:rect b="b" l="l" r="r" t="t"/>
              <a:pathLst>
                <a:path extrusionOk="0" h="2607" w="3698">
                  <a:moveTo>
                    <a:pt x="335" y="1"/>
                  </a:moveTo>
                  <a:cubicBezTo>
                    <a:pt x="241" y="1"/>
                    <a:pt x="156" y="49"/>
                    <a:pt x="111" y="139"/>
                  </a:cubicBezTo>
                  <a:cubicBezTo>
                    <a:pt x="0" y="287"/>
                    <a:pt x="37" y="472"/>
                    <a:pt x="185" y="546"/>
                  </a:cubicBezTo>
                  <a:lnTo>
                    <a:pt x="3180" y="2542"/>
                  </a:lnTo>
                  <a:cubicBezTo>
                    <a:pt x="3224" y="2586"/>
                    <a:pt x="3285" y="2607"/>
                    <a:pt x="3347" y="2607"/>
                  </a:cubicBezTo>
                  <a:cubicBezTo>
                    <a:pt x="3443" y="2607"/>
                    <a:pt x="3542" y="2558"/>
                    <a:pt x="3586" y="2468"/>
                  </a:cubicBezTo>
                  <a:cubicBezTo>
                    <a:pt x="3697" y="2320"/>
                    <a:pt x="3660" y="2135"/>
                    <a:pt x="3513" y="2024"/>
                  </a:cubicBezTo>
                  <a:lnTo>
                    <a:pt x="518" y="65"/>
                  </a:lnTo>
                  <a:cubicBezTo>
                    <a:pt x="460" y="21"/>
                    <a:pt x="396" y="1"/>
                    <a:pt x="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73"/>
            <p:cNvSpPr/>
            <p:nvPr/>
          </p:nvSpPr>
          <p:spPr>
            <a:xfrm>
              <a:off x="5342875" y="3001500"/>
              <a:ext cx="140500" cy="31800"/>
            </a:xfrm>
            <a:custGeom>
              <a:rect b="b" l="l" r="r" t="t"/>
              <a:pathLst>
                <a:path extrusionOk="0" h="1272" w="5620">
                  <a:moveTo>
                    <a:pt x="313" y="0"/>
                  </a:moveTo>
                  <a:cubicBezTo>
                    <a:pt x="186" y="0"/>
                    <a:pt x="69" y="105"/>
                    <a:pt x="37" y="266"/>
                  </a:cubicBezTo>
                  <a:cubicBezTo>
                    <a:pt x="0" y="414"/>
                    <a:pt x="148" y="599"/>
                    <a:pt x="296" y="599"/>
                  </a:cubicBezTo>
                  <a:lnTo>
                    <a:pt x="5250" y="1264"/>
                  </a:lnTo>
                  <a:cubicBezTo>
                    <a:pt x="5274" y="1269"/>
                    <a:pt x="5297" y="1272"/>
                    <a:pt x="5320" y="1272"/>
                  </a:cubicBezTo>
                  <a:cubicBezTo>
                    <a:pt x="5471" y="1272"/>
                    <a:pt x="5588" y="1167"/>
                    <a:pt x="5620" y="1006"/>
                  </a:cubicBezTo>
                  <a:cubicBezTo>
                    <a:pt x="5620" y="821"/>
                    <a:pt x="5509" y="673"/>
                    <a:pt x="5361" y="673"/>
                  </a:cubicBezTo>
                  <a:lnTo>
                    <a:pt x="370" y="7"/>
                  </a:lnTo>
                  <a:cubicBezTo>
                    <a:pt x="351" y="3"/>
                    <a:pt x="332"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73"/>
            <p:cNvSpPr/>
            <p:nvPr/>
          </p:nvSpPr>
          <p:spPr>
            <a:xfrm>
              <a:off x="5162625" y="2357450"/>
              <a:ext cx="406700" cy="418725"/>
            </a:xfrm>
            <a:custGeom>
              <a:rect b="b" l="l" r="r" t="t"/>
              <a:pathLst>
                <a:path extrusionOk="0" h="16749" w="16268">
                  <a:moveTo>
                    <a:pt x="519" y="1"/>
                  </a:moveTo>
                  <a:lnTo>
                    <a:pt x="519" y="1"/>
                  </a:lnTo>
                  <a:cubicBezTo>
                    <a:pt x="519" y="1"/>
                    <a:pt x="556" y="7062"/>
                    <a:pt x="334" y="9502"/>
                  </a:cubicBezTo>
                  <a:cubicBezTo>
                    <a:pt x="112" y="11573"/>
                    <a:pt x="1" y="16749"/>
                    <a:pt x="1" y="16749"/>
                  </a:cubicBezTo>
                  <a:lnTo>
                    <a:pt x="14789" y="15492"/>
                  </a:lnTo>
                  <a:lnTo>
                    <a:pt x="16268" y="1849"/>
                  </a:lnTo>
                  <a:lnTo>
                    <a:pt x="5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73"/>
            <p:cNvSpPr/>
            <p:nvPr/>
          </p:nvSpPr>
          <p:spPr>
            <a:xfrm>
              <a:off x="5170025" y="2357450"/>
              <a:ext cx="399300" cy="360500"/>
            </a:xfrm>
            <a:custGeom>
              <a:rect b="b" l="l" r="r" t="t"/>
              <a:pathLst>
                <a:path extrusionOk="0" h="14420" w="15972">
                  <a:moveTo>
                    <a:pt x="223" y="1"/>
                  </a:moveTo>
                  <a:lnTo>
                    <a:pt x="223" y="1"/>
                  </a:lnTo>
                  <a:cubicBezTo>
                    <a:pt x="223" y="1"/>
                    <a:pt x="260" y="7062"/>
                    <a:pt x="38" y="9502"/>
                  </a:cubicBezTo>
                  <a:cubicBezTo>
                    <a:pt x="38" y="9576"/>
                    <a:pt x="1" y="9650"/>
                    <a:pt x="1" y="9761"/>
                  </a:cubicBezTo>
                  <a:cubicBezTo>
                    <a:pt x="1590" y="11905"/>
                    <a:pt x="3920" y="14419"/>
                    <a:pt x="5990" y="14419"/>
                  </a:cubicBezTo>
                  <a:cubicBezTo>
                    <a:pt x="8023" y="14419"/>
                    <a:pt x="11868" y="12497"/>
                    <a:pt x="15011" y="10685"/>
                  </a:cubicBezTo>
                  <a:lnTo>
                    <a:pt x="15972" y="1849"/>
                  </a:lnTo>
                  <a:lnTo>
                    <a:pt x="2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73"/>
            <p:cNvSpPr/>
            <p:nvPr/>
          </p:nvSpPr>
          <p:spPr>
            <a:xfrm>
              <a:off x="5170025" y="2435100"/>
              <a:ext cx="386375" cy="282850"/>
            </a:xfrm>
            <a:custGeom>
              <a:rect b="b" l="l" r="r" t="t"/>
              <a:pathLst>
                <a:path extrusionOk="0" h="11314" w="15455">
                  <a:moveTo>
                    <a:pt x="223" y="0"/>
                  </a:moveTo>
                  <a:cubicBezTo>
                    <a:pt x="223" y="2219"/>
                    <a:pt x="149" y="5028"/>
                    <a:pt x="38" y="6396"/>
                  </a:cubicBezTo>
                  <a:cubicBezTo>
                    <a:pt x="38" y="6433"/>
                    <a:pt x="38" y="6433"/>
                    <a:pt x="38" y="6470"/>
                  </a:cubicBezTo>
                  <a:cubicBezTo>
                    <a:pt x="1" y="6507"/>
                    <a:pt x="1" y="6581"/>
                    <a:pt x="1" y="6655"/>
                  </a:cubicBezTo>
                  <a:cubicBezTo>
                    <a:pt x="1590" y="8799"/>
                    <a:pt x="3920" y="11313"/>
                    <a:pt x="5990" y="11313"/>
                  </a:cubicBezTo>
                  <a:cubicBezTo>
                    <a:pt x="8023" y="11313"/>
                    <a:pt x="11868" y="9391"/>
                    <a:pt x="15011" y="7579"/>
                  </a:cubicBezTo>
                  <a:lnTo>
                    <a:pt x="15454" y="3402"/>
                  </a:lnTo>
                  <a:lnTo>
                    <a:pt x="15454" y="3402"/>
                  </a:lnTo>
                  <a:cubicBezTo>
                    <a:pt x="12164" y="5805"/>
                    <a:pt x="8282" y="7986"/>
                    <a:pt x="6286" y="7986"/>
                  </a:cubicBezTo>
                  <a:cubicBezTo>
                    <a:pt x="6027" y="7986"/>
                    <a:pt x="5805" y="7949"/>
                    <a:pt x="5620" y="7838"/>
                  </a:cubicBezTo>
                  <a:cubicBezTo>
                    <a:pt x="4215" y="7284"/>
                    <a:pt x="2071" y="3808"/>
                    <a:pt x="2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73"/>
            <p:cNvSpPr/>
            <p:nvPr/>
          </p:nvSpPr>
          <p:spPr>
            <a:xfrm>
              <a:off x="5155250" y="2349700"/>
              <a:ext cx="421475" cy="433875"/>
            </a:xfrm>
            <a:custGeom>
              <a:rect b="b" l="l" r="r" t="t"/>
              <a:pathLst>
                <a:path extrusionOk="0" h="17355" w="16859">
                  <a:moveTo>
                    <a:pt x="791" y="1"/>
                  </a:moveTo>
                  <a:cubicBezTo>
                    <a:pt x="737" y="1"/>
                    <a:pt x="683" y="35"/>
                    <a:pt x="629" y="89"/>
                  </a:cubicBezTo>
                  <a:cubicBezTo>
                    <a:pt x="555" y="126"/>
                    <a:pt x="518" y="200"/>
                    <a:pt x="518" y="311"/>
                  </a:cubicBezTo>
                  <a:cubicBezTo>
                    <a:pt x="518" y="311"/>
                    <a:pt x="518" y="496"/>
                    <a:pt x="518" y="865"/>
                  </a:cubicBezTo>
                  <a:cubicBezTo>
                    <a:pt x="518" y="2603"/>
                    <a:pt x="518" y="7816"/>
                    <a:pt x="296" y="9775"/>
                  </a:cubicBezTo>
                  <a:cubicBezTo>
                    <a:pt x="111" y="11883"/>
                    <a:pt x="0" y="17059"/>
                    <a:pt x="0" y="17059"/>
                  </a:cubicBezTo>
                  <a:cubicBezTo>
                    <a:pt x="0" y="17206"/>
                    <a:pt x="148" y="17354"/>
                    <a:pt x="296" y="17354"/>
                  </a:cubicBezTo>
                  <a:cubicBezTo>
                    <a:pt x="481" y="17354"/>
                    <a:pt x="629" y="17243"/>
                    <a:pt x="629" y="17059"/>
                  </a:cubicBezTo>
                  <a:cubicBezTo>
                    <a:pt x="629" y="17059"/>
                    <a:pt x="666" y="15765"/>
                    <a:pt x="703" y="14212"/>
                  </a:cubicBezTo>
                  <a:cubicBezTo>
                    <a:pt x="740" y="12659"/>
                    <a:pt x="814" y="10884"/>
                    <a:pt x="924" y="9849"/>
                  </a:cubicBezTo>
                  <a:cubicBezTo>
                    <a:pt x="1109" y="7816"/>
                    <a:pt x="1146" y="2603"/>
                    <a:pt x="1146" y="865"/>
                  </a:cubicBezTo>
                  <a:lnTo>
                    <a:pt x="1146" y="650"/>
                  </a:lnTo>
                  <a:lnTo>
                    <a:pt x="1146" y="650"/>
                  </a:lnTo>
                  <a:lnTo>
                    <a:pt x="16193" y="2418"/>
                  </a:lnTo>
                  <a:lnTo>
                    <a:pt x="14788" y="15802"/>
                  </a:lnTo>
                  <a:cubicBezTo>
                    <a:pt x="14788" y="15949"/>
                    <a:pt x="14899" y="16097"/>
                    <a:pt x="15084" y="16134"/>
                  </a:cubicBezTo>
                  <a:cubicBezTo>
                    <a:pt x="15232" y="16134"/>
                    <a:pt x="15380" y="16023"/>
                    <a:pt x="15417" y="15839"/>
                  </a:cubicBezTo>
                  <a:lnTo>
                    <a:pt x="16859" y="2196"/>
                  </a:lnTo>
                  <a:cubicBezTo>
                    <a:pt x="16859" y="2048"/>
                    <a:pt x="16748" y="1864"/>
                    <a:pt x="16600" y="1864"/>
                  </a:cubicBezTo>
                  <a:lnTo>
                    <a:pt x="851" y="15"/>
                  </a:lnTo>
                  <a:cubicBezTo>
                    <a:pt x="831" y="5"/>
                    <a:pt x="811"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73"/>
            <p:cNvSpPr/>
            <p:nvPr/>
          </p:nvSpPr>
          <p:spPr>
            <a:xfrm>
              <a:off x="5072050" y="1720650"/>
              <a:ext cx="755150" cy="913375"/>
            </a:xfrm>
            <a:custGeom>
              <a:rect b="b" l="l" r="r" t="t"/>
              <a:pathLst>
                <a:path extrusionOk="0" h="36535" w="30206">
                  <a:moveTo>
                    <a:pt x="2293" y="0"/>
                  </a:moveTo>
                  <a:cubicBezTo>
                    <a:pt x="2293" y="0"/>
                    <a:pt x="2034" y="1553"/>
                    <a:pt x="1701" y="3845"/>
                  </a:cubicBezTo>
                  <a:cubicBezTo>
                    <a:pt x="962" y="8651"/>
                    <a:pt x="1" y="16711"/>
                    <a:pt x="851" y="20075"/>
                  </a:cubicBezTo>
                  <a:cubicBezTo>
                    <a:pt x="2071" y="25066"/>
                    <a:pt x="7062" y="35381"/>
                    <a:pt x="9539" y="36416"/>
                  </a:cubicBezTo>
                  <a:cubicBezTo>
                    <a:pt x="9732" y="36497"/>
                    <a:pt x="9963" y="36535"/>
                    <a:pt x="10228" y="36535"/>
                  </a:cubicBezTo>
                  <a:cubicBezTo>
                    <a:pt x="13367" y="36535"/>
                    <a:pt x="21168" y="31189"/>
                    <a:pt x="24032" y="27950"/>
                  </a:cubicBezTo>
                  <a:cubicBezTo>
                    <a:pt x="27137" y="24438"/>
                    <a:pt x="30206" y="7875"/>
                    <a:pt x="30206" y="7875"/>
                  </a:cubicBezTo>
                  <a:lnTo>
                    <a:pt x="30206" y="7875"/>
                  </a:lnTo>
                  <a:lnTo>
                    <a:pt x="23810" y="8097"/>
                  </a:lnTo>
                  <a:lnTo>
                    <a:pt x="24032" y="4363"/>
                  </a:lnTo>
                  <a:lnTo>
                    <a:pt x="22775" y="7875"/>
                  </a:lnTo>
                  <a:lnTo>
                    <a:pt x="12645" y="6211"/>
                  </a:lnTo>
                  <a:lnTo>
                    <a:pt x="13051" y="2292"/>
                  </a:lnTo>
                  <a:lnTo>
                    <a:pt x="10759" y="6026"/>
                  </a:lnTo>
                  <a:lnTo>
                    <a:pt x="3957" y="4141"/>
                  </a:lnTo>
                  <a:lnTo>
                    <a:pt x="3957" y="850"/>
                  </a:lnTo>
                  <a:lnTo>
                    <a:pt x="2515" y="4141"/>
                  </a:lnTo>
                  <a:lnTo>
                    <a:pt x="22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73"/>
            <p:cNvSpPr/>
            <p:nvPr/>
          </p:nvSpPr>
          <p:spPr>
            <a:xfrm>
              <a:off x="5108100" y="1720650"/>
              <a:ext cx="719100" cy="278650"/>
            </a:xfrm>
            <a:custGeom>
              <a:rect b="b" l="l" r="r" t="t"/>
              <a:pathLst>
                <a:path extrusionOk="0" h="11146" w="28764">
                  <a:moveTo>
                    <a:pt x="851" y="0"/>
                  </a:moveTo>
                  <a:cubicBezTo>
                    <a:pt x="851" y="0"/>
                    <a:pt x="592" y="1553"/>
                    <a:pt x="259" y="3845"/>
                  </a:cubicBezTo>
                  <a:cubicBezTo>
                    <a:pt x="149" y="4400"/>
                    <a:pt x="75" y="4991"/>
                    <a:pt x="1" y="5620"/>
                  </a:cubicBezTo>
                  <a:cubicBezTo>
                    <a:pt x="2289" y="6883"/>
                    <a:pt x="11236" y="11145"/>
                    <a:pt x="24713" y="11145"/>
                  </a:cubicBezTo>
                  <a:cubicBezTo>
                    <a:pt x="25824" y="11145"/>
                    <a:pt x="26965" y="11116"/>
                    <a:pt x="28135" y="11054"/>
                  </a:cubicBezTo>
                  <a:cubicBezTo>
                    <a:pt x="28542" y="9132"/>
                    <a:pt x="28764" y="7875"/>
                    <a:pt x="28764" y="7875"/>
                  </a:cubicBezTo>
                  <a:lnTo>
                    <a:pt x="28764" y="7875"/>
                  </a:lnTo>
                  <a:lnTo>
                    <a:pt x="22368" y="8097"/>
                  </a:lnTo>
                  <a:lnTo>
                    <a:pt x="22590" y="4363"/>
                  </a:lnTo>
                  <a:lnTo>
                    <a:pt x="21333" y="7875"/>
                  </a:lnTo>
                  <a:lnTo>
                    <a:pt x="11203" y="6211"/>
                  </a:lnTo>
                  <a:lnTo>
                    <a:pt x="11609" y="2292"/>
                  </a:lnTo>
                  <a:lnTo>
                    <a:pt x="9317" y="6026"/>
                  </a:lnTo>
                  <a:lnTo>
                    <a:pt x="2515" y="4141"/>
                  </a:lnTo>
                  <a:lnTo>
                    <a:pt x="2515" y="850"/>
                  </a:lnTo>
                  <a:lnTo>
                    <a:pt x="1073" y="4141"/>
                  </a:lnTo>
                  <a:lnTo>
                    <a:pt x="8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73"/>
            <p:cNvSpPr/>
            <p:nvPr/>
          </p:nvSpPr>
          <p:spPr>
            <a:xfrm>
              <a:off x="5118275" y="1741900"/>
              <a:ext cx="705225" cy="256975"/>
            </a:xfrm>
            <a:custGeom>
              <a:rect b="b" l="l" r="r" t="t"/>
              <a:pathLst>
                <a:path extrusionOk="0" h="10279" w="28209">
                  <a:moveTo>
                    <a:pt x="2108" y="0"/>
                  </a:moveTo>
                  <a:lnTo>
                    <a:pt x="666" y="3291"/>
                  </a:lnTo>
                  <a:lnTo>
                    <a:pt x="518" y="851"/>
                  </a:lnTo>
                  <a:cubicBezTo>
                    <a:pt x="370" y="2219"/>
                    <a:pt x="185" y="3623"/>
                    <a:pt x="0" y="4991"/>
                  </a:cubicBezTo>
                  <a:cubicBezTo>
                    <a:pt x="2847" y="6470"/>
                    <a:pt x="11535" y="10278"/>
                    <a:pt x="24253" y="10278"/>
                  </a:cubicBezTo>
                  <a:cubicBezTo>
                    <a:pt x="25214" y="10278"/>
                    <a:pt x="26213" y="10278"/>
                    <a:pt x="27211" y="10204"/>
                  </a:cubicBezTo>
                  <a:cubicBezTo>
                    <a:pt x="27580" y="9021"/>
                    <a:pt x="27913" y="7949"/>
                    <a:pt x="28209" y="7025"/>
                  </a:cubicBezTo>
                  <a:lnTo>
                    <a:pt x="28209" y="7025"/>
                  </a:lnTo>
                  <a:lnTo>
                    <a:pt x="21961" y="7247"/>
                  </a:lnTo>
                  <a:lnTo>
                    <a:pt x="22183" y="3513"/>
                  </a:lnTo>
                  <a:lnTo>
                    <a:pt x="20926" y="7025"/>
                  </a:lnTo>
                  <a:lnTo>
                    <a:pt x="10796" y="5361"/>
                  </a:lnTo>
                  <a:lnTo>
                    <a:pt x="11202" y="1442"/>
                  </a:lnTo>
                  <a:lnTo>
                    <a:pt x="8910" y="5176"/>
                  </a:lnTo>
                  <a:lnTo>
                    <a:pt x="2108" y="3291"/>
                  </a:lnTo>
                  <a:lnTo>
                    <a:pt x="21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73"/>
            <p:cNvSpPr/>
            <p:nvPr/>
          </p:nvSpPr>
          <p:spPr>
            <a:xfrm>
              <a:off x="5077600" y="1713250"/>
              <a:ext cx="757925" cy="928900"/>
            </a:xfrm>
            <a:custGeom>
              <a:rect b="b" l="l" r="r" t="t"/>
              <a:pathLst>
                <a:path extrusionOk="0" h="37156" w="30317">
                  <a:moveTo>
                    <a:pt x="3402" y="2625"/>
                  </a:moveTo>
                  <a:lnTo>
                    <a:pt x="3402" y="4437"/>
                  </a:lnTo>
                  <a:cubicBezTo>
                    <a:pt x="3402" y="4585"/>
                    <a:pt x="3513" y="4696"/>
                    <a:pt x="3661" y="4733"/>
                  </a:cubicBezTo>
                  <a:lnTo>
                    <a:pt x="10463" y="6618"/>
                  </a:lnTo>
                  <a:cubicBezTo>
                    <a:pt x="10490" y="6625"/>
                    <a:pt x="10516" y="6628"/>
                    <a:pt x="10542" y="6628"/>
                  </a:cubicBezTo>
                  <a:cubicBezTo>
                    <a:pt x="10661" y="6628"/>
                    <a:pt x="10772" y="6561"/>
                    <a:pt x="10833" y="6470"/>
                  </a:cubicBezTo>
                  <a:lnTo>
                    <a:pt x="12386" y="3919"/>
                  </a:lnTo>
                  <a:lnTo>
                    <a:pt x="12090" y="6470"/>
                  </a:lnTo>
                  <a:cubicBezTo>
                    <a:pt x="12090" y="6655"/>
                    <a:pt x="12201" y="6803"/>
                    <a:pt x="12349" y="6840"/>
                  </a:cubicBezTo>
                  <a:lnTo>
                    <a:pt x="22516" y="8467"/>
                  </a:lnTo>
                  <a:cubicBezTo>
                    <a:pt x="22541" y="8473"/>
                    <a:pt x="22566" y="8476"/>
                    <a:pt x="22591" y="8476"/>
                  </a:cubicBezTo>
                  <a:cubicBezTo>
                    <a:pt x="22711" y="8476"/>
                    <a:pt x="22818" y="8404"/>
                    <a:pt x="22848" y="8282"/>
                  </a:cubicBezTo>
                  <a:lnTo>
                    <a:pt x="23366" y="6803"/>
                  </a:lnTo>
                  <a:lnTo>
                    <a:pt x="23292" y="8356"/>
                  </a:lnTo>
                  <a:cubicBezTo>
                    <a:pt x="23292" y="8467"/>
                    <a:pt x="23292" y="8540"/>
                    <a:pt x="23366" y="8614"/>
                  </a:cubicBezTo>
                  <a:cubicBezTo>
                    <a:pt x="23440" y="8651"/>
                    <a:pt x="23514" y="8688"/>
                    <a:pt x="23588" y="8688"/>
                  </a:cubicBezTo>
                  <a:lnTo>
                    <a:pt x="29635" y="8480"/>
                  </a:lnTo>
                  <a:lnTo>
                    <a:pt x="29635" y="8480"/>
                  </a:lnTo>
                  <a:cubicBezTo>
                    <a:pt x="29619" y="8580"/>
                    <a:pt x="29600" y="8699"/>
                    <a:pt x="29577" y="8836"/>
                  </a:cubicBezTo>
                  <a:cubicBezTo>
                    <a:pt x="29244" y="10426"/>
                    <a:pt x="28394" y="14493"/>
                    <a:pt x="27322" y="18523"/>
                  </a:cubicBezTo>
                  <a:cubicBezTo>
                    <a:pt x="26767" y="20556"/>
                    <a:pt x="26139" y="22589"/>
                    <a:pt x="25510" y="24253"/>
                  </a:cubicBezTo>
                  <a:cubicBezTo>
                    <a:pt x="24882" y="25954"/>
                    <a:pt x="24179" y="27322"/>
                    <a:pt x="23551" y="28024"/>
                  </a:cubicBezTo>
                  <a:cubicBezTo>
                    <a:pt x="22183" y="29614"/>
                    <a:pt x="19521" y="31758"/>
                    <a:pt x="16822" y="33496"/>
                  </a:cubicBezTo>
                  <a:cubicBezTo>
                    <a:pt x="15491" y="34383"/>
                    <a:pt x="14160" y="35122"/>
                    <a:pt x="12940" y="35677"/>
                  </a:cubicBezTo>
                  <a:cubicBezTo>
                    <a:pt x="11757" y="36232"/>
                    <a:pt x="10685" y="36527"/>
                    <a:pt x="9983" y="36527"/>
                  </a:cubicBezTo>
                  <a:cubicBezTo>
                    <a:pt x="9761" y="36527"/>
                    <a:pt x="9576" y="36490"/>
                    <a:pt x="9428" y="36453"/>
                  </a:cubicBezTo>
                  <a:cubicBezTo>
                    <a:pt x="9169" y="36342"/>
                    <a:pt x="8874" y="36084"/>
                    <a:pt x="8504" y="35714"/>
                  </a:cubicBezTo>
                  <a:cubicBezTo>
                    <a:pt x="7247" y="34383"/>
                    <a:pt x="5583" y="31610"/>
                    <a:pt x="4141" y="28616"/>
                  </a:cubicBezTo>
                  <a:cubicBezTo>
                    <a:pt x="2700" y="25621"/>
                    <a:pt x="1443" y="22441"/>
                    <a:pt x="925" y="20297"/>
                  </a:cubicBezTo>
                  <a:cubicBezTo>
                    <a:pt x="703" y="19410"/>
                    <a:pt x="592" y="18153"/>
                    <a:pt x="592" y="16674"/>
                  </a:cubicBezTo>
                  <a:cubicBezTo>
                    <a:pt x="592" y="12829"/>
                    <a:pt x="1258" y="7653"/>
                    <a:pt x="1775" y="4178"/>
                  </a:cubicBezTo>
                  <a:cubicBezTo>
                    <a:pt x="1819" y="3842"/>
                    <a:pt x="1862" y="3523"/>
                    <a:pt x="1904" y="3222"/>
                  </a:cubicBezTo>
                  <a:lnTo>
                    <a:pt x="1904" y="3222"/>
                  </a:lnTo>
                  <a:lnTo>
                    <a:pt x="1960" y="4474"/>
                  </a:lnTo>
                  <a:cubicBezTo>
                    <a:pt x="1960" y="4622"/>
                    <a:pt x="2071" y="4733"/>
                    <a:pt x="2219" y="4769"/>
                  </a:cubicBezTo>
                  <a:cubicBezTo>
                    <a:pt x="2367" y="4769"/>
                    <a:pt x="2515" y="4696"/>
                    <a:pt x="2552" y="4585"/>
                  </a:cubicBezTo>
                  <a:lnTo>
                    <a:pt x="3402" y="2625"/>
                  </a:lnTo>
                  <a:close/>
                  <a:moveTo>
                    <a:pt x="2071" y="0"/>
                  </a:moveTo>
                  <a:cubicBezTo>
                    <a:pt x="1923" y="0"/>
                    <a:pt x="1812" y="111"/>
                    <a:pt x="1775" y="259"/>
                  </a:cubicBezTo>
                  <a:cubicBezTo>
                    <a:pt x="1775" y="259"/>
                    <a:pt x="1479" y="1812"/>
                    <a:pt x="1147" y="4067"/>
                  </a:cubicBezTo>
                  <a:cubicBezTo>
                    <a:pt x="629" y="7579"/>
                    <a:pt x="1" y="12755"/>
                    <a:pt x="1" y="16674"/>
                  </a:cubicBezTo>
                  <a:cubicBezTo>
                    <a:pt x="1" y="18190"/>
                    <a:pt x="75" y="19484"/>
                    <a:pt x="333" y="20445"/>
                  </a:cubicBezTo>
                  <a:cubicBezTo>
                    <a:pt x="962" y="22996"/>
                    <a:pt x="2515" y="26804"/>
                    <a:pt x="4215" y="30168"/>
                  </a:cubicBezTo>
                  <a:cubicBezTo>
                    <a:pt x="5103" y="31832"/>
                    <a:pt x="5990" y="33385"/>
                    <a:pt x="6840" y="34605"/>
                  </a:cubicBezTo>
                  <a:cubicBezTo>
                    <a:pt x="7247" y="35233"/>
                    <a:pt x="7654" y="35751"/>
                    <a:pt x="8060" y="36158"/>
                  </a:cubicBezTo>
                  <a:cubicBezTo>
                    <a:pt x="8430" y="36564"/>
                    <a:pt x="8800" y="36860"/>
                    <a:pt x="9206" y="37008"/>
                  </a:cubicBezTo>
                  <a:cubicBezTo>
                    <a:pt x="9428" y="37119"/>
                    <a:pt x="9724" y="37156"/>
                    <a:pt x="9983" y="37156"/>
                  </a:cubicBezTo>
                  <a:cubicBezTo>
                    <a:pt x="10870" y="37156"/>
                    <a:pt x="11979" y="36786"/>
                    <a:pt x="13199" y="36232"/>
                  </a:cubicBezTo>
                  <a:cubicBezTo>
                    <a:pt x="16896" y="34531"/>
                    <a:pt x="21813" y="30945"/>
                    <a:pt x="24032" y="28431"/>
                  </a:cubicBezTo>
                  <a:cubicBezTo>
                    <a:pt x="24845" y="27506"/>
                    <a:pt x="25621" y="25806"/>
                    <a:pt x="26361" y="23735"/>
                  </a:cubicBezTo>
                  <a:cubicBezTo>
                    <a:pt x="28542" y="17561"/>
                    <a:pt x="30317" y="8245"/>
                    <a:pt x="30317" y="8245"/>
                  </a:cubicBezTo>
                  <a:cubicBezTo>
                    <a:pt x="30317" y="8134"/>
                    <a:pt x="30280" y="8060"/>
                    <a:pt x="30243" y="7986"/>
                  </a:cubicBezTo>
                  <a:cubicBezTo>
                    <a:pt x="30169" y="7912"/>
                    <a:pt x="30095" y="7875"/>
                    <a:pt x="29984" y="7875"/>
                  </a:cubicBezTo>
                  <a:lnTo>
                    <a:pt x="23921" y="8060"/>
                  </a:lnTo>
                  <a:lnTo>
                    <a:pt x="24105" y="4659"/>
                  </a:lnTo>
                  <a:cubicBezTo>
                    <a:pt x="24105" y="4511"/>
                    <a:pt x="23995" y="4400"/>
                    <a:pt x="23847" y="4363"/>
                  </a:cubicBezTo>
                  <a:cubicBezTo>
                    <a:pt x="23821" y="4356"/>
                    <a:pt x="23796" y="4353"/>
                    <a:pt x="23771" y="4353"/>
                  </a:cubicBezTo>
                  <a:cubicBezTo>
                    <a:pt x="23651" y="4353"/>
                    <a:pt x="23545" y="4425"/>
                    <a:pt x="23514" y="4548"/>
                  </a:cubicBezTo>
                  <a:lnTo>
                    <a:pt x="22331" y="7838"/>
                  </a:lnTo>
                  <a:lnTo>
                    <a:pt x="12756" y="6248"/>
                  </a:lnTo>
                  <a:lnTo>
                    <a:pt x="13125" y="2625"/>
                  </a:lnTo>
                  <a:cubicBezTo>
                    <a:pt x="13162" y="2477"/>
                    <a:pt x="13051" y="2329"/>
                    <a:pt x="12940" y="2292"/>
                  </a:cubicBezTo>
                  <a:cubicBezTo>
                    <a:pt x="12905" y="2284"/>
                    <a:pt x="12871" y="2279"/>
                    <a:pt x="12837" y="2279"/>
                  </a:cubicBezTo>
                  <a:cubicBezTo>
                    <a:pt x="12727" y="2279"/>
                    <a:pt x="12627" y="2327"/>
                    <a:pt x="12571" y="2440"/>
                  </a:cubicBezTo>
                  <a:lnTo>
                    <a:pt x="10426" y="5953"/>
                  </a:lnTo>
                  <a:lnTo>
                    <a:pt x="4030" y="4215"/>
                  </a:lnTo>
                  <a:lnTo>
                    <a:pt x="4030" y="1146"/>
                  </a:lnTo>
                  <a:cubicBezTo>
                    <a:pt x="4030" y="998"/>
                    <a:pt x="3920" y="851"/>
                    <a:pt x="3772" y="851"/>
                  </a:cubicBezTo>
                  <a:cubicBezTo>
                    <a:pt x="3752" y="844"/>
                    <a:pt x="3731" y="841"/>
                    <a:pt x="3710" y="841"/>
                  </a:cubicBezTo>
                  <a:cubicBezTo>
                    <a:pt x="3611" y="841"/>
                    <a:pt x="3500" y="907"/>
                    <a:pt x="3439" y="998"/>
                  </a:cubicBezTo>
                  <a:lnTo>
                    <a:pt x="2515" y="3143"/>
                  </a:lnTo>
                  <a:lnTo>
                    <a:pt x="2367" y="296"/>
                  </a:lnTo>
                  <a:cubicBezTo>
                    <a:pt x="2367" y="148"/>
                    <a:pt x="2256" y="0"/>
                    <a:pt x="2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73"/>
            <p:cNvSpPr/>
            <p:nvPr/>
          </p:nvSpPr>
          <p:spPr>
            <a:xfrm>
              <a:off x="5244900" y="1952525"/>
              <a:ext cx="58250" cy="99150"/>
            </a:xfrm>
            <a:custGeom>
              <a:rect b="b" l="l" r="r" t="t"/>
              <a:pathLst>
                <a:path extrusionOk="0" h="3966" w="2330">
                  <a:moveTo>
                    <a:pt x="1335" y="0"/>
                  </a:moveTo>
                  <a:cubicBezTo>
                    <a:pt x="801" y="0"/>
                    <a:pt x="253" y="791"/>
                    <a:pt x="111" y="1853"/>
                  </a:cubicBezTo>
                  <a:cubicBezTo>
                    <a:pt x="0" y="2962"/>
                    <a:pt x="333" y="3887"/>
                    <a:pt x="888" y="3961"/>
                  </a:cubicBezTo>
                  <a:cubicBezTo>
                    <a:pt x="913" y="3964"/>
                    <a:pt x="938" y="3965"/>
                    <a:pt x="962" y="3965"/>
                  </a:cubicBezTo>
                  <a:cubicBezTo>
                    <a:pt x="1525" y="3965"/>
                    <a:pt x="2040" y="3174"/>
                    <a:pt x="2182" y="2112"/>
                  </a:cubicBezTo>
                  <a:cubicBezTo>
                    <a:pt x="2329" y="1040"/>
                    <a:pt x="1960" y="79"/>
                    <a:pt x="1405" y="5"/>
                  </a:cubicBezTo>
                  <a:cubicBezTo>
                    <a:pt x="1382" y="2"/>
                    <a:pt x="1358" y="0"/>
                    <a:pt x="13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73"/>
            <p:cNvSpPr/>
            <p:nvPr/>
          </p:nvSpPr>
          <p:spPr>
            <a:xfrm>
              <a:off x="5536975" y="2026450"/>
              <a:ext cx="58250" cy="99150"/>
            </a:xfrm>
            <a:custGeom>
              <a:rect b="b" l="l" r="r" t="t"/>
              <a:pathLst>
                <a:path extrusionOk="0" h="3966" w="2330">
                  <a:moveTo>
                    <a:pt x="1337" y="1"/>
                  </a:moveTo>
                  <a:cubicBezTo>
                    <a:pt x="803" y="1"/>
                    <a:pt x="253" y="825"/>
                    <a:pt x="111" y="1854"/>
                  </a:cubicBezTo>
                  <a:cubicBezTo>
                    <a:pt x="0" y="2963"/>
                    <a:pt x="333" y="3887"/>
                    <a:pt x="887" y="3961"/>
                  </a:cubicBezTo>
                  <a:cubicBezTo>
                    <a:pt x="912" y="3964"/>
                    <a:pt x="937" y="3966"/>
                    <a:pt x="962" y="3966"/>
                  </a:cubicBezTo>
                  <a:cubicBezTo>
                    <a:pt x="1525" y="3966"/>
                    <a:pt x="2040" y="3175"/>
                    <a:pt x="2181" y="2113"/>
                  </a:cubicBezTo>
                  <a:cubicBezTo>
                    <a:pt x="2329" y="1041"/>
                    <a:pt x="1959" y="79"/>
                    <a:pt x="1405" y="5"/>
                  </a:cubicBezTo>
                  <a:cubicBezTo>
                    <a:pt x="1382" y="2"/>
                    <a:pt x="1360" y="1"/>
                    <a:pt x="1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73"/>
            <p:cNvSpPr/>
            <p:nvPr/>
          </p:nvSpPr>
          <p:spPr>
            <a:xfrm>
              <a:off x="5310525" y="1973900"/>
              <a:ext cx="115550" cy="226450"/>
            </a:xfrm>
            <a:custGeom>
              <a:rect b="b" l="l" r="r" t="t"/>
              <a:pathLst>
                <a:path extrusionOk="0" h="9058" w="4622">
                  <a:moveTo>
                    <a:pt x="4326" y="0"/>
                  </a:moveTo>
                  <a:cubicBezTo>
                    <a:pt x="4141" y="0"/>
                    <a:pt x="3993" y="111"/>
                    <a:pt x="3993" y="296"/>
                  </a:cubicBezTo>
                  <a:cubicBezTo>
                    <a:pt x="3993" y="296"/>
                    <a:pt x="3993" y="333"/>
                    <a:pt x="3993" y="444"/>
                  </a:cubicBezTo>
                  <a:cubicBezTo>
                    <a:pt x="3956" y="739"/>
                    <a:pt x="3845" y="1516"/>
                    <a:pt x="3660" y="2292"/>
                  </a:cubicBezTo>
                  <a:cubicBezTo>
                    <a:pt x="3586" y="2699"/>
                    <a:pt x="3475" y="3106"/>
                    <a:pt x="3328" y="3401"/>
                  </a:cubicBezTo>
                  <a:cubicBezTo>
                    <a:pt x="3217" y="3734"/>
                    <a:pt x="3032" y="3956"/>
                    <a:pt x="2921" y="4067"/>
                  </a:cubicBezTo>
                  <a:cubicBezTo>
                    <a:pt x="2477" y="4436"/>
                    <a:pt x="1775" y="4917"/>
                    <a:pt x="1183" y="5398"/>
                  </a:cubicBezTo>
                  <a:cubicBezTo>
                    <a:pt x="888" y="5657"/>
                    <a:pt x="592" y="5915"/>
                    <a:pt x="370" y="6137"/>
                  </a:cubicBezTo>
                  <a:cubicBezTo>
                    <a:pt x="185" y="6396"/>
                    <a:pt x="0" y="6655"/>
                    <a:pt x="0" y="6987"/>
                  </a:cubicBezTo>
                  <a:cubicBezTo>
                    <a:pt x="0" y="7468"/>
                    <a:pt x="296" y="7949"/>
                    <a:pt x="814" y="8355"/>
                  </a:cubicBezTo>
                  <a:cubicBezTo>
                    <a:pt x="1331" y="8762"/>
                    <a:pt x="2071" y="9058"/>
                    <a:pt x="3069" y="9058"/>
                  </a:cubicBezTo>
                  <a:lnTo>
                    <a:pt x="3439" y="9058"/>
                  </a:lnTo>
                  <a:cubicBezTo>
                    <a:pt x="3586" y="9058"/>
                    <a:pt x="3734" y="8910"/>
                    <a:pt x="3734" y="8725"/>
                  </a:cubicBezTo>
                  <a:cubicBezTo>
                    <a:pt x="3697" y="8540"/>
                    <a:pt x="3549" y="8429"/>
                    <a:pt x="3402" y="8429"/>
                  </a:cubicBezTo>
                  <a:cubicBezTo>
                    <a:pt x="3291" y="8466"/>
                    <a:pt x="3180" y="8466"/>
                    <a:pt x="3069" y="8466"/>
                  </a:cubicBezTo>
                  <a:cubicBezTo>
                    <a:pt x="2218" y="8466"/>
                    <a:pt x="1590" y="8208"/>
                    <a:pt x="1183" y="7875"/>
                  </a:cubicBezTo>
                  <a:cubicBezTo>
                    <a:pt x="777" y="7579"/>
                    <a:pt x="592" y="7172"/>
                    <a:pt x="629" y="6987"/>
                  </a:cubicBezTo>
                  <a:cubicBezTo>
                    <a:pt x="592" y="6914"/>
                    <a:pt x="666" y="6766"/>
                    <a:pt x="851" y="6544"/>
                  </a:cubicBezTo>
                  <a:cubicBezTo>
                    <a:pt x="1109" y="6248"/>
                    <a:pt x="1553" y="5878"/>
                    <a:pt x="2034" y="5546"/>
                  </a:cubicBezTo>
                  <a:cubicBezTo>
                    <a:pt x="2477" y="5176"/>
                    <a:pt x="2958" y="4843"/>
                    <a:pt x="3328" y="4547"/>
                  </a:cubicBezTo>
                  <a:cubicBezTo>
                    <a:pt x="3623" y="4289"/>
                    <a:pt x="3808" y="3919"/>
                    <a:pt x="3956" y="3475"/>
                  </a:cubicBezTo>
                  <a:cubicBezTo>
                    <a:pt x="4437" y="2181"/>
                    <a:pt x="4585" y="370"/>
                    <a:pt x="4622" y="333"/>
                  </a:cubicBezTo>
                  <a:cubicBezTo>
                    <a:pt x="4622" y="185"/>
                    <a:pt x="4511" y="37"/>
                    <a:pt x="43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73"/>
            <p:cNvSpPr/>
            <p:nvPr/>
          </p:nvSpPr>
          <p:spPr>
            <a:xfrm>
              <a:off x="5280025" y="2266300"/>
              <a:ext cx="187650" cy="53300"/>
            </a:xfrm>
            <a:custGeom>
              <a:rect b="b" l="l" r="r" t="t"/>
              <a:pathLst>
                <a:path extrusionOk="0" h="2132" w="7506">
                  <a:moveTo>
                    <a:pt x="330" y="0"/>
                  </a:moveTo>
                  <a:cubicBezTo>
                    <a:pt x="257" y="0"/>
                    <a:pt x="180" y="29"/>
                    <a:pt x="111" y="98"/>
                  </a:cubicBezTo>
                  <a:cubicBezTo>
                    <a:pt x="0" y="209"/>
                    <a:pt x="0" y="393"/>
                    <a:pt x="111" y="504"/>
                  </a:cubicBezTo>
                  <a:cubicBezTo>
                    <a:pt x="148" y="541"/>
                    <a:pt x="518" y="911"/>
                    <a:pt x="1183" y="1318"/>
                  </a:cubicBezTo>
                  <a:cubicBezTo>
                    <a:pt x="1886" y="1724"/>
                    <a:pt x="2884" y="2131"/>
                    <a:pt x="4141" y="2131"/>
                  </a:cubicBezTo>
                  <a:cubicBezTo>
                    <a:pt x="5065" y="2131"/>
                    <a:pt x="6137" y="1909"/>
                    <a:pt x="7283" y="1318"/>
                  </a:cubicBezTo>
                  <a:cubicBezTo>
                    <a:pt x="7431" y="1244"/>
                    <a:pt x="7505" y="1059"/>
                    <a:pt x="7431" y="911"/>
                  </a:cubicBezTo>
                  <a:cubicBezTo>
                    <a:pt x="7377" y="803"/>
                    <a:pt x="7264" y="734"/>
                    <a:pt x="7149" y="734"/>
                  </a:cubicBezTo>
                  <a:cubicBezTo>
                    <a:pt x="7107" y="734"/>
                    <a:pt x="7064" y="743"/>
                    <a:pt x="7025" y="763"/>
                  </a:cubicBezTo>
                  <a:cubicBezTo>
                    <a:pt x="5916" y="1318"/>
                    <a:pt x="4954" y="1503"/>
                    <a:pt x="4141" y="1503"/>
                  </a:cubicBezTo>
                  <a:cubicBezTo>
                    <a:pt x="3032" y="1503"/>
                    <a:pt x="2108" y="1133"/>
                    <a:pt x="1516" y="800"/>
                  </a:cubicBezTo>
                  <a:cubicBezTo>
                    <a:pt x="1183" y="615"/>
                    <a:pt x="961" y="430"/>
                    <a:pt x="814" y="319"/>
                  </a:cubicBezTo>
                  <a:cubicBezTo>
                    <a:pt x="703" y="246"/>
                    <a:pt x="666" y="172"/>
                    <a:pt x="629" y="135"/>
                  </a:cubicBezTo>
                  <a:lnTo>
                    <a:pt x="592" y="98"/>
                  </a:lnTo>
                  <a:lnTo>
                    <a:pt x="555" y="98"/>
                  </a:lnTo>
                  <a:cubicBezTo>
                    <a:pt x="495" y="38"/>
                    <a:pt x="415" y="0"/>
                    <a:pt x="3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73"/>
            <p:cNvSpPr/>
            <p:nvPr/>
          </p:nvSpPr>
          <p:spPr>
            <a:xfrm>
              <a:off x="5198675" y="1847275"/>
              <a:ext cx="183950" cy="47850"/>
            </a:xfrm>
            <a:custGeom>
              <a:rect b="b" l="l" r="r" t="t"/>
              <a:pathLst>
                <a:path extrusionOk="0" h="1914" w="7358">
                  <a:moveTo>
                    <a:pt x="3180" y="0"/>
                  </a:moveTo>
                  <a:cubicBezTo>
                    <a:pt x="1369" y="0"/>
                    <a:pt x="186" y="850"/>
                    <a:pt x="149" y="850"/>
                  </a:cubicBezTo>
                  <a:cubicBezTo>
                    <a:pt x="38" y="961"/>
                    <a:pt x="1" y="1146"/>
                    <a:pt x="75" y="1294"/>
                  </a:cubicBezTo>
                  <a:cubicBezTo>
                    <a:pt x="140" y="1381"/>
                    <a:pt x="230" y="1416"/>
                    <a:pt x="323" y="1416"/>
                  </a:cubicBezTo>
                  <a:cubicBezTo>
                    <a:pt x="390" y="1416"/>
                    <a:pt x="457" y="1399"/>
                    <a:pt x="518" y="1368"/>
                  </a:cubicBezTo>
                  <a:cubicBezTo>
                    <a:pt x="629" y="1294"/>
                    <a:pt x="1664" y="592"/>
                    <a:pt x="3180" y="592"/>
                  </a:cubicBezTo>
                  <a:cubicBezTo>
                    <a:pt x="4215" y="592"/>
                    <a:pt x="5435" y="887"/>
                    <a:pt x="6803" y="1849"/>
                  </a:cubicBezTo>
                  <a:cubicBezTo>
                    <a:pt x="6862" y="1892"/>
                    <a:pt x="6926" y="1913"/>
                    <a:pt x="6989" y="1913"/>
                  </a:cubicBezTo>
                  <a:cubicBezTo>
                    <a:pt x="7086" y="1913"/>
                    <a:pt x="7180" y="1864"/>
                    <a:pt x="7247" y="1775"/>
                  </a:cubicBezTo>
                  <a:cubicBezTo>
                    <a:pt x="7358" y="1627"/>
                    <a:pt x="7321" y="1442"/>
                    <a:pt x="7173" y="1331"/>
                  </a:cubicBezTo>
                  <a:cubicBezTo>
                    <a:pt x="5694" y="333"/>
                    <a:pt x="4326" y="0"/>
                    <a:pt x="3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73"/>
            <p:cNvSpPr/>
            <p:nvPr/>
          </p:nvSpPr>
          <p:spPr>
            <a:xfrm>
              <a:off x="5505550" y="1911950"/>
              <a:ext cx="212600" cy="70275"/>
            </a:xfrm>
            <a:custGeom>
              <a:rect b="b" l="l" r="r" t="t"/>
              <a:pathLst>
                <a:path extrusionOk="0" h="2811" w="8504">
                  <a:moveTo>
                    <a:pt x="3290" y="1"/>
                  </a:moveTo>
                  <a:cubicBezTo>
                    <a:pt x="1479" y="1"/>
                    <a:pt x="222" y="740"/>
                    <a:pt x="185" y="740"/>
                  </a:cubicBezTo>
                  <a:cubicBezTo>
                    <a:pt x="37" y="851"/>
                    <a:pt x="0" y="1036"/>
                    <a:pt x="74" y="1184"/>
                  </a:cubicBezTo>
                  <a:cubicBezTo>
                    <a:pt x="123" y="1283"/>
                    <a:pt x="238" y="1332"/>
                    <a:pt x="342" y="1332"/>
                  </a:cubicBezTo>
                  <a:cubicBezTo>
                    <a:pt x="394" y="1332"/>
                    <a:pt x="444" y="1320"/>
                    <a:pt x="481" y="1295"/>
                  </a:cubicBezTo>
                  <a:lnTo>
                    <a:pt x="518" y="1295"/>
                  </a:lnTo>
                  <a:cubicBezTo>
                    <a:pt x="629" y="1221"/>
                    <a:pt x="1738" y="592"/>
                    <a:pt x="3290" y="592"/>
                  </a:cubicBezTo>
                  <a:cubicBezTo>
                    <a:pt x="4621" y="629"/>
                    <a:pt x="6285" y="1036"/>
                    <a:pt x="7949" y="2700"/>
                  </a:cubicBezTo>
                  <a:cubicBezTo>
                    <a:pt x="8023" y="2774"/>
                    <a:pt x="8106" y="2811"/>
                    <a:pt x="8184" y="2811"/>
                  </a:cubicBezTo>
                  <a:cubicBezTo>
                    <a:pt x="8263" y="2811"/>
                    <a:pt x="8337" y="2774"/>
                    <a:pt x="8392" y="2700"/>
                  </a:cubicBezTo>
                  <a:cubicBezTo>
                    <a:pt x="8503" y="2589"/>
                    <a:pt x="8503" y="2404"/>
                    <a:pt x="8392" y="2293"/>
                  </a:cubicBezTo>
                  <a:cubicBezTo>
                    <a:pt x="6618" y="519"/>
                    <a:pt x="4769" y="1"/>
                    <a:pt x="32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73"/>
            <p:cNvSpPr/>
            <p:nvPr/>
          </p:nvSpPr>
          <p:spPr>
            <a:xfrm>
              <a:off x="5480575" y="1777950"/>
              <a:ext cx="517625" cy="1736725"/>
            </a:xfrm>
            <a:custGeom>
              <a:rect b="b" l="l" r="r" t="t"/>
              <a:pathLst>
                <a:path extrusionOk="0" h="69469" w="20705">
                  <a:moveTo>
                    <a:pt x="20704" y="0"/>
                  </a:moveTo>
                  <a:lnTo>
                    <a:pt x="14900" y="1849"/>
                  </a:lnTo>
                  <a:cubicBezTo>
                    <a:pt x="14900" y="1849"/>
                    <a:pt x="7247" y="25251"/>
                    <a:pt x="4363" y="37858"/>
                  </a:cubicBezTo>
                  <a:cubicBezTo>
                    <a:pt x="1480" y="50465"/>
                    <a:pt x="1" y="64181"/>
                    <a:pt x="223" y="68100"/>
                  </a:cubicBezTo>
                  <a:lnTo>
                    <a:pt x="3587" y="69468"/>
                  </a:lnTo>
                  <a:cubicBezTo>
                    <a:pt x="6508" y="64144"/>
                    <a:pt x="14345" y="44550"/>
                    <a:pt x="16157" y="33718"/>
                  </a:cubicBezTo>
                  <a:cubicBezTo>
                    <a:pt x="18006" y="22552"/>
                    <a:pt x="20704" y="4363"/>
                    <a:pt x="207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73"/>
            <p:cNvSpPr/>
            <p:nvPr/>
          </p:nvSpPr>
          <p:spPr>
            <a:xfrm>
              <a:off x="5570225" y="3154175"/>
              <a:ext cx="155325" cy="360500"/>
            </a:xfrm>
            <a:custGeom>
              <a:rect b="b" l="l" r="r" t="t"/>
              <a:pathLst>
                <a:path extrusionOk="0" h="14420" w="6213">
                  <a:moveTo>
                    <a:pt x="1" y="14419"/>
                  </a:moveTo>
                  <a:lnTo>
                    <a:pt x="1" y="14419"/>
                  </a:lnTo>
                  <a:cubicBezTo>
                    <a:pt x="1369" y="11942"/>
                    <a:pt x="3809" y="6360"/>
                    <a:pt x="6212" y="1"/>
                  </a:cubicBezTo>
                  <a:lnTo>
                    <a:pt x="6212" y="1"/>
                  </a:lnTo>
                  <a:cubicBezTo>
                    <a:pt x="3809" y="6360"/>
                    <a:pt x="1369" y="11942"/>
                    <a:pt x="1" y="144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73"/>
            <p:cNvSpPr/>
            <p:nvPr/>
          </p:nvSpPr>
          <p:spPr>
            <a:xfrm>
              <a:off x="5491675" y="2504425"/>
              <a:ext cx="281925" cy="1010250"/>
            </a:xfrm>
            <a:custGeom>
              <a:rect b="b" l="l" r="r" t="t"/>
              <a:pathLst>
                <a:path extrusionOk="0" h="40410" w="11277">
                  <a:moveTo>
                    <a:pt x="11277" y="0"/>
                  </a:moveTo>
                  <a:lnTo>
                    <a:pt x="2995" y="33422"/>
                  </a:lnTo>
                  <a:lnTo>
                    <a:pt x="7210" y="6840"/>
                  </a:lnTo>
                  <a:lnTo>
                    <a:pt x="185" y="33200"/>
                  </a:lnTo>
                  <a:cubicBezTo>
                    <a:pt x="0" y="35603"/>
                    <a:pt x="37" y="37562"/>
                    <a:pt x="0" y="39152"/>
                  </a:cubicBezTo>
                  <a:lnTo>
                    <a:pt x="3143" y="40409"/>
                  </a:lnTo>
                  <a:cubicBezTo>
                    <a:pt x="4511" y="37932"/>
                    <a:pt x="6951" y="32350"/>
                    <a:pt x="9354" y="25991"/>
                  </a:cubicBezTo>
                  <a:cubicBezTo>
                    <a:pt x="9428" y="25732"/>
                    <a:pt x="9539" y="25473"/>
                    <a:pt x="9613" y="25177"/>
                  </a:cubicBezTo>
                  <a:lnTo>
                    <a:pt x="9613" y="25177"/>
                  </a:lnTo>
                  <a:lnTo>
                    <a:pt x="6951" y="29133"/>
                  </a:lnTo>
                  <a:lnTo>
                    <a:pt x="112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73"/>
            <p:cNvSpPr/>
            <p:nvPr/>
          </p:nvSpPr>
          <p:spPr>
            <a:xfrm>
              <a:off x="5477800" y="1770550"/>
              <a:ext cx="527800" cy="1752225"/>
            </a:xfrm>
            <a:custGeom>
              <a:rect b="b" l="l" r="r" t="t"/>
              <a:pathLst>
                <a:path extrusionOk="0" h="70089" w="21112">
                  <a:moveTo>
                    <a:pt x="20815" y="0"/>
                  </a:moveTo>
                  <a:cubicBezTo>
                    <a:pt x="20667" y="0"/>
                    <a:pt x="20520" y="111"/>
                    <a:pt x="20520" y="296"/>
                  </a:cubicBezTo>
                  <a:cubicBezTo>
                    <a:pt x="20520" y="2441"/>
                    <a:pt x="19854" y="8060"/>
                    <a:pt x="18930" y="14567"/>
                  </a:cubicBezTo>
                  <a:cubicBezTo>
                    <a:pt x="18043" y="21037"/>
                    <a:pt x="16896" y="28394"/>
                    <a:pt x="15972" y="33977"/>
                  </a:cubicBezTo>
                  <a:cubicBezTo>
                    <a:pt x="15085" y="39337"/>
                    <a:pt x="12645" y="46953"/>
                    <a:pt x="10131" y="53867"/>
                  </a:cubicBezTo>
                  <a:cubicBezTo>
                    <a:pt x="7648" y="60597"/>
                    <a:pt x="5024" y="66662"/>
                    <a:pt x="3557" y="69400"/>
                  </a:cubicBezTo>
                  <a:lnTo>
                    <a:pt x="3557" y="69400"/>
                  </a:lnTo>
                  <a:lnTo>
                    <a:pt x="622" y="68175"/>
                  </a:lnTo>
                  <a:lnTo>
                    <a:pt x="622" y="68175"/>
                  </a:lnTo>
                  <a:cubicBezTo>
                    <a:pt x="611" y="67985"/>
                    <a:pt x="592" y="67784"/>
                    <a:pt x="592" y="67546"/>
                  </a:cubicBezTo>
                  <a:cubicBezTo>
                    <a:pt x="592" y="62814"/>
                    <a:pt x="2071" y="50022"/>
                    <a:pt x="4770" y="38228"/>
                  </a:cubicBezTo>
                  <a:cubicBezTo>
                    <a:pt x="6212" y="31943"/>
                    <a:pt x="8874" y="22922"/>
                    <a:pt x="11129" y="15528"/>
                  </a:cubicBezTo>
                  <a:cubicBezTo>
                    <a:pt x="12275" y="11794"/>
                    <a:pt x="13310" y="8504"/>
                    <a:pt x="14087" y="6101"/>
                  </a:cubicBezTo>
                  <a:cubicBezTo>
                    <a:pt x="14456" y="4918"/>
                    <a:pt x="14789" y="3956"/>
                    <a:pt x="14974" y="3291"/>
                  </a:cubicBezTo>
                  <a:cubicBezTo>
                    <a:pt x="15196" y="2625"/>
                    <a:pt x="15307" y="2256"/>
                    <a:pt x="15307" y="2256"/>
                  </a:cubicBezTo>
                  <a:cubicBezTo>
                    <a:pt x="15381" y="2108"/>
                    <a:pt x="15270" y="1923"/>
                    <a:pt x="15122" y="1849"/>
                  </a:cubicBezTo>
                  <a:cubicBezTo>
                    <a:pt x="15097" y="1843"/>
                    <a:pt x="15072" y="1840"/>
                    <a:pt x="15046" y="1840"/>
                  </a:cubicBezTo>
                  <a:cubicBezTo>
                    <a:pt x="14917" y="1840"/>
                    <a:pt x="14783" y="1917"/>
                    <a:pt x="14752" y="2071"/>
                  </a:cubicBezTo>
                  <a:cubicBezTo>
                    <a:pt x="14715" y="2071"/>
                    <a:pt x="7062" y="25436"/>
                    <a:pt x="4179" y="38080"/>
                  </a:cubicBezTo>
                  <a:cubicBezTo>
                    <a:pt x="1443" y="49948"/>
                    <a:pt x="1" y="62740"/>
                    <a:pt x="1" y="67546"/>
                  </a:cubicBezTo>
                  <a:cubicBezTo>
                    <a:pt x="1" y="67879"/>
                    <a:pt x="1" y="68174"/>
                    <a:pt x="1" y="68433"/>
                  </a:cubicBezTo>
                  <a:cubicBezTo>
                    <a:pt x="1" y="68544"/>
                    <a:pt x="75" y="68655"/>
                    <a:pt x="186" y="68692"/>
                  </a:cubicBezTo>
                  <a:lnTo>
                    <a:pt x="3587" y="70060"/>
                  </a:lnTo>
                  <a:cubicBezTo>
                    <a:pt x="3627" y="70080"/>
                    <a:pt x="3666" y="70089"/>
                    <a:pt x="3705" y="70089"/>
                  </a:cubicBezTo>
                  <a:cubicBezTo>
                    <a:pt x="3809" y="70089"/>
                    <a:pt x="3903" y="70020"/>
                    <a:pt x="3957" y="69912"/>
                  </a:cubicBezTo>
                  <a:cubicBezTo>
                    <a:pt x="5436" y="67250"/>
                    <a:pt x="8134" y="61002"/>
                    <a:pt x="10685" y="54089"/>
                  </a:cubicBezTo>
                  <a:cubicBezTo>
                    <a:pt x="13236" y="47138"/>
                    <a:pt x="15676" y="39522"/>
                    <a:pt x="16564" y="34087"/>
                  </a:cubicBezTo>
                  <a:cubicBezTo>
                    <a:pt x="17488" y="28468"/>
                    <a:pt x="18634" y="21148"/>
                    <a:pt x="19558" y="14641"/>
                  </a:cubicBezTo>
                  <a:cubicBezTo>
                    <a:pt x="20446" y="8134"/>
                    <a:pt x="21111" y="2514"/>
                    <a:pt x="21111" y="296"/>
                  </a:cubicBezTo>
                  <a:cubicBezTo>
                    <a:pt x="21111" y="111"/>
                    <a:pt x="21000" y="0"/>
                    <a:pt x="208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73"/>
            <p:cNvSpPr/>
            <p:nvPr/>
          </p:nvSpPr>
          <p:spPr>
            <a:xfrm>
              <a:off x="4780000" y="1493275"/>
              <a:ext cx="375275" cy="1811575"/>
            </a:xfrm>
            <a:custGeom>
              <a:rect b="b" l="l" r="r" t="t"/>
              <a:pathLst>
                <a:path extrusionOk="0" h="72463" w="15011">
                  <a:moveTo>
                    <a:pt x="11498" y="0"/>
                  </a:moveTo>
                  <a:cubicBezTo>
                    <a:pt x="11498" y="0"/>
                    <a:pt x="6322" y="17192"/>
                    <a:pt x="2403" y="32276"/>
                  </a:cubicBezTo>
                  <a:cubicBezTo>
                    <a:pt x="0" y="41481"/>
                    <a:pt x="2625" y="58784"/>
                    <a:pt x="5546" y="70208"/>
                  </a:cubicBezTo>
                  <a:lnTo>
                    <a:pt x="11202" y="72463"/>
                  </a:lnTo>
                  <a:cubicBezTo>
                    <a:pt x="11720" y="56935"/>
                    <a:pt x="11202" y="27137"/>
                    <a:pt x="12126" y="23588"/>
                  </a:cubicBezTo>
                  <a:cubicBezTo>
                    <a:pt x="13347" y="18818"/>
                    <a:pt x="15010" y="2071"/>
                    <a:pt x="15010" y="2071"/>
                  </a:cubicBezTo>
                  <a:lnTo>
                    <a:pt x="114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73"/>
            <p:cNvSpPr/>
            <p:nvPr/>
          </p:nvSpPr>
          <p:spPr>
            <a:xfrm>
              <a:off x="4828050" y="2405525"/>
              <a:ext cx="238500" cy="899325"/>
            </a:xfrm>
            <a:custGeom>
              <a:rect b="b" l="l" r="r" t="t"/>
              <a:pathLst>
                <a:path extrusionOk="0" h="35973" w="9540">
                  <a:moveTo>
                    <a:pt x="8023" y="0"/>
                  </a:moveTo>
                  <a:lnTo>
                    <a:pt x="6692" y="26804"/>
                  </a:lnTo>
                  <a:lnTo>
                    <a:pt x="3735" y="2958"/>
                  </a:lnTo>
                  <a:lnTo>
                    <a:pt x="3735" y="26471"/>
                  </a:lnTo>
                  <a:lnTo>
                    <a:pt x="1" y="13014"/>
                  </a:lnTo>
                  <a:lnTo>
                    <a:pt x="1" y="13014"/>
                  </a:lnTo>
                  <a:cubicBezTo>
                    <a:pt x="666" y="19595"/>
                    <a:pt x="1997" y="26508"/>
                    <a:pt x="3402" y="32830"/>
                  </a:cubicBezTo>
                  <a:cubicBezTo>
                    <a:pt x="3476" y="33126"/>
                    <a:pt x="3513" y="33385"/>
                    <a:pt x="3587" y="33644"/>
                  </a:cubicBezTo>
                  <a:lnTo>
                    <a:pt x="7654" y="35344"/>
                  </a:lnTo>
                  <a:lnTo>
                    <a:pt x="9280" y="35973"/>
                  </a:lnTo>
                  <a:cubicBezTo>
                    <a:pt x="9428" y="31758"/>
                    <a:pt x="9502" y="26434"/>
                    <a:pt x="9539" y="20889"/>
                  </a:cubicBezTo>
                  <a:lnTo>
                    <a:pt x="80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73"/>
            <p:cNvSpPr/>
            <p:nvPr/>
          </p:nvSpPr>
          <p:spPr>
            <a:xfrm>
              <a:off x="4808650" y="1485650"/>
              <a:ext cx="354925" cy="1827200"/>
            </a:xfrm>
            <a:custGeom>
              <a:rect b="b" l="l" r="r" t="t"/>
              <a:pathLst>
                <a:path extrusionOk="0" h="73088" w="14197">
                  <a:moveTo>
                    <a:pt x="10350" y="0"/>
                  </a:moveTo>
                  <a:cubicBezTo>
                    <a:pt x="10221" y="0"/>
                    <a:pt x="10087" y="77"/>
                    <a:pt x="10056" y="231"/>
                  </a:cubicBezTo>
                  <a:cubicBezTo>
                    <a:pt x="10056" y="231"/>
                    <a:pt x="4880" y="17386"/>
                    <a:pt x="961" y="32507"/>
                  </a:cubicBezTo>
                  <a:cubicBezTo>
                    <a:pt x="296" y="35058"/>
                    <a:pt x="0" y="38200"/>
                    <a:pt x="0" y="41675"/>
                  </a:cubicBezTo>
                  <a:cubicBezTo>
                    <a:pt x="0" y="50844"/>
                    <a:pt x="1960" y="62268"/>
                    <a:pt x="4104" y="70587"/>
                  </a:cubicBezTo>
                  <a:cubicBezTo>
                    <a:pt x="4104" y="70660"/>
                    <a:pt x="4178" y="70734"/>
                    <a:pt x="4289" y="70771"/>
                  </a:cubicBezTo>
                  <a:lnTo>
                    <a:pt x="9945" y="73064"/>
                  </a:lnTo>
                  <a:cubicBezTo>
                    <a:pt x="9991" y="73079"/>
                    <a:pt x="10037" y="73088"/>
                    <a:pt x="10081" y="73088"/>
                  </a:cubicBezTo>
                  <a:cubicBezTo>
                    <a:pt x="10142" y="73088"/>
                    <a:pt x="10198" y="73070"/>
                    <a:pt x="10241" y="73027"/>
                  </a:cubicBezTo>
                  <a:cubicBezTo>
                    <a:pt x="10315" y="72990"/>
                    <a:pt x="10389" y="72879"/>
                    <a:pt x="10389" y="72805"/>
                  </a:cubicBezTo>
                  <a:cubicBezTo>
                    <a:pt x="10648" y="65004"/>
                    <a:pt x="10611" y="53691"/>
                    <a:pt x="10685" y="43857"/>
                  </a:cubicBezTo>
                  <a:cubicBezTo>
                    <a:pt x="10685" y="38940"/>
                    <a:pt x="10722" y="34392"/>
                    <a:pt x="10833" y="30843"/>
                  </a:cubicBezTo>
                  <a:cubicBezTo>
                    <a:pt x="10870" y="29105"/>
                    <a:pt x="10907" y="27590"/>
                    <a:pt x="10980" y="26407"/>
                  </a:cubicBezTo>
                  <a:cubicBezTo>
                    <a:pt x="11054" y="25223"/>
                    <a:pt x="11165" y="24373"/>
                    <a:pt x="11276" y="23966"/>
                  </a:cubicBezTo>
                  <a:cubicBezTo>
                    <a:pt x="11905" y="21563"/>
                    <a:pt x="12607" y="16203"/>
                    <a:pt x="13199" y="11396"/>
                  </a:cubicBezTo>
                  <a:cubicBezTo>
                    <a:pt x="13753" y="6590"/>
                    <a:pt x="14160" y="2413"/>
                    <a:pt x="14160" y="2413"/>
                  </a:cubicBezTo>
                  <a:cubicBezTo>
                    <a:pt x="14197" y="2228"/>
                    <a:pt x="14049" y="2080"/>
                    <a:pt x="13901" y="2080"/>
                  </a:cubicBezTo>
                  <a:cubicBezTo>
                    <a:pt x="13882" y="2076"/>
                    <a:pt x="13863" y="2074"/>
                    <a:pt x="13844" y="2074"/>
                  </a:cubicBezTo>
                  <a:cubicBezTo>
                    <a:pt x="13687" y="2074"/>
                    <a:pt x="13568" y="2206"/>
                    <a:pt x="13568" y="2339"/>
                  </a:cubicBezTo>
                  <a:cubicBezTo>
                    <a:pt x="13568" y="2339"/>
                    <a:pt x="13458" y="3411"/>
                    <a:pt x="13273" y="5037"/>
                  </a:cubicBezTo>
                  <a:cubicBezTo>
                    <a:pt x="13014" y="7515"/>
                    <a:pt x="12607" y="11323"/>
                    <a:pt x="12127" y="14946"/>
                  </a:cubicBezTo>
                  <a:cubicBezTo>
                    <a:pt x="11646" y="18606"/>
                    <a:pt x="11128" y="22081"/>
                    <a:pt x="10685" y="23819"/>
                  </a:cubicBezTo>
                  <a:cubicBezTo>
                    <a:pt x="10537" y="24299"/>
                    <a:pt x="10463" y="25150"/>
                    <a:pt x="10389" y="26370"/>
                  </a:cubicBezTo>
                  <a:cubicBezTo>
                    <a:pt x="9840" y="34600"/>
                    <a:pt x="10196" y="58686"/>
                    <a:pt x="9774" y="72336"/>
                  </a:cubicBezTo>
                  <a:lnTo>
                    <a:pt x="9774" y="72336"/>
                  </a:lnTo>
                  <a:lnTo>
                    <a:pt x="4654" y="70275"/>
                  </a:lnTo>
                  <a:lnTo>
                    <a:pt x="4654" y="70275"/>
                  </a:lnTo>
                  <a:cubicBezTo>
                    <a:pt x="2562" y="62007"/>
                    <a:pt x="629" y="50710"/>
                    <a:pt x="629" y="41675"/>
                  </a:cubicBezTo>
                  <a:cubicBezTo>
                    <a:pt x="629" y="38237"/>
                    <a:pt x="888" y="35132"/>
                    <a:pt x="1553" y="32655"/>
                  </a:cubicBezTo>
                  <a:cubicBezTo>
                    <a:pt x="3512" y="25113"/>
                    <a:pt x="5768" y="17053"/>
                    <a:pt x="7579" y="10879"/>
                  </a:cubicBezTo>
                  <a:cubicBezTo>
                    <a:pt x="8466" y="7773"/>
                    <a:pt x="9243" y="5148"/>
                    <a:pt x="9760" y="3337"/>
                  </a:cubicBezTo>
                  <a:cubicBezTo>
                    <a:pt x="10056" y="2413"/>
                    <a:pt x="10278" y="1673"/>
                    <a:pt x="10426" y="1156"/>
                  </a:cubicBezTo>
                  <a:cubicBezTo>
                    <a:pt x="10574" y="675"/>
                    <a:pt x="10648" y="416"/>
                    <a:pt x="10648" y="416"/>
                  </a:cubicBezTo>
                  <a:cubicBezTo>
                    <a:pt x="10685" y="231"/>
                    <a:pt x="10611" y="83"/>
                    <a:pt x="10426" y="9"/>
                  </a:cubicBezTo>
                  <a:cubicBezTo>
                    <a:pt x="10401" y="3"/>
                    <a:pt x="10376" y="0"/>
                    <a:pt x="103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0" name="Google Shape;3180;p73"/>
          <p:cNvSpPr/>
          <p:nvPr/>
        </p:nvSpPr>
        <p:spPr>
          <a:xfrm>
            <a:off x="964400" y="911075"/>
            <a:ext cx="3504000" cy="40854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73"/>
          <p:cNvSpPr txBox="1"/>
          <p:nvPr/>
        </p:nvSpPr>
        <p:spPr>
          <a:xfrm>
            <a:off x="1101200" y="1014500"/>
            <a:ext cx="3230400" cy="3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1"/>
                </a:solidFill>
                <a:latin typeface="Barlow Semi Condensed Medium"/>
                <a:ea typeface="Barlow Semi Condensed Medium"/>
                <a:cs typeface="Barlow Semi Condensed Medium"/>
                <a:sym typeface="Barlow Semi Condensed Medium"/>
              </a:rPr>
              <a:t>Korzyści procesowe</a:t>
            </a:r>
            <a:endParaRPr sz="1600">
              <a:solidFill>
                <a:schemeClr val="accent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Szybkie wykrywanie błędów</a:t>
            </a:r>
            <a:endParaRPr>
              <a:solidFill>
                <a:schemeClr val="dk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Łatwiejsze Zarządzanie Kodem</a:t>
            </a:r>
            <a:endParaRPr>
              <a:solidFill>
                <a:schemeClr val="dk1"/>
              </a:solidFill>
              <a:latin typeface="Barlow Semi Condensed Medium"/>
              <a:ea typeface="Barlow Semi Condensed Medium"/>
              <a:cs typeface="Barlow Semi Condensed Medium"/>
              <a:sym typeface="Barlow Semi Condensed Medium"/>
            </a:endParaRPr>
          </a:p>
          <a:p>
            <a:pPr indent="0" lvl="0" marL="457200" rtl="0" algn="l">
              <a:spcBef>
                <a:spcPts val="0"/>
              </a:spcBef>
              <a:spcAft>
                <a:spcPts val="0"/>
              </a:spcAft>
              <a:buNone/>
            </a:pPr>
            <a:r>
              <a:t/>
            </a:r>
            <a:endParaRPr>
              <a:solidFill>
                <a:schemeClr val="dk1"/>
              </a:solidFill>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rPr lang="en" sz="1600">
                <a:solidFill>
                  <a:schemeClr val="accent1"/>
                </a:solidFill>
                <a:latin typeface="Barlow Semi Condensed Medium"/>
                <a:ea typeface="Barlow Semi Condensed Medium"/>
                <a:cs typeface="Barlow Semi Condensed Medium"/>
                <a:sym typeface="Barlow Semi Condensed Medium"/>
              </a:rPr>
              <a:t>Korzyści Techniczne</a:t>
            </a:r>
            <a:endParaRPr sz="1600">
              <a:solidFill>
                <a:schemeClr val="accent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Lepsza jakość kodu</a:t>
            </a:r>
            <a:endParaRPr>
              <a:solidFill>
                <a:schemeClr val="dk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Łatwiejsza Refaktoryzacja</a:t>
            </a:r>
            <a:endParaRPr sz="1600">
              <a:solidFill>
                <a:schemeClr val="accent1"/>
              </a:solidFill>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t/>
            </a:r>
            <a:endParaRPr>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rPr lang="en" sz="1600">
                <a:solidFill>
                  <a:schemeClr val="accent1"/>
                </a:solidFill>
                <a:latin typeface="Barlow Semi Condensed Medium"/>
                <a:ea typeface="Barlow Semi Condensed Medium"/>
                <a:cs typeface="Barlow Semi Condensed Medium"/>
                <a:sym typeface="Barlow Semi Condensed Medium"/>
              </a:rPr>
              <a:t>Korzyści dla Zespołu Deweloperskiego</a:t>
            </a:r>
            <a:endParaRPr sz="1600">
              <a:solidFill>
                <a:schemeClr val="accent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Zwiększona Komunikacja</a:t>
            </a:r>
            <a:endParaRPr>
              <a:solidFill>
                <a:schemeClr val="dk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Zmotywowani Deweloperzy</a:t>
            </a:r>
            <a:endParaRPr>
              <a:solidFill>
                <a:schemeClr val="dk1"/>
              </a:solidFill>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t/>
            </a:r>
            <a:endParaRPr>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rPr lang="en" sz="1600">
                <a:solidFill>
                  <a:schemeClr val="accent1"/>
                </a:solidFill>
                <a:latin typeface="Barlow Semi Condensed Medium"/>
                <a:ea typeface="Barlow Semi Condensed Medium"/>
                <a:cs typeface="Barlow Semi Condensed Medium"/>
                <a:sym typeface="Barlow Semi Condensed Medium"/>
              </a:rPr>
              <a:t>Korzyści dla Końcowego Produktu</a:t>
            </a:r>
            <a:endParaRPr sz="1600">
              <a:solidFill>
                <a:schemeClr val="accent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Zwiększona Stabilność Produktu</a:t>
            </a:r>
            <a:endParaRPr>
              <a:solidFill>
                <a:schemeClr val="dk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Łatwiejsze</a:t>
            </a:r>
            <a:r>
              <a:rPr lang="en">
                <a:solidFill>
                  <a:schemeClr val="dk1"/>
                </a:solidFill>
                <a:latin typeface="Barlow Semi Condensed Medium"/>
                <a:ea typeface="Barlow Semi Condensed Medium"/>
                <a:cs typeface="Barlow Semi Condensed Medium"/>
                <a:sym typeface="Barlow Semi Condensed Medium"/>
              </a:rPr>
              <a:t> Wprowadzanie Zmian</a:t>
            </a:r>
            <a:endParaRPr>
              <a:solidFill>
                <a:schemeClr val="dk1"/>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5" name="Shape 3185"/>
        <p:cNvGrpSpPr/>
        <p:nvPr/>
      </p:nvGrpSpPr>
      <p:grpSpPr>
        <a:xfrm>
          <a:off x="0" y="0"/>
          <a:ext cx="0" cy="0"/>
          <a:chOff x="0" y="0"/>
          <a:chExt cx="0" cy="0"/>
        </a:xfrm>
      </p:grpSpPr>
      <p:sp>
        <p:nvSpPr>
          <p:cNvPr id="3186" name="Google Shape;3186;p74"/>
          <p:cNvSpPr txBox="1"/>
          <p:nvPr>
            <p:ph type="title"/>
          </p:nvPr>
        </p:nvSpPr>
        <p:spPr>
          <a:xfrm>
            <a:off x="2262550" y="1620750"/>
            <a:ext cx="51669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300"/>
              <a:t>06</a:t>
            </a:r>
            <a:endParaRPr sz="6300"/>
          </a:p>
          <a:p>
            <a:pPr indent="0" lvl="0" marL="0" rtl="0" algn="ctr">
              <a:spcBef>
                <a:spcPts val="0"/>
              </a:spcBef>
              <a:spcAft>
                <a:spcPts val="0"/>
              </a:spcAft>
              <a:buNone/>
            </a:pPr>
            <a:r>
              <a:rPr lang="en" sz="6300"/>
              <a:t>Podsumowanie</a:t>
            </a:r>
            <a:endParaRPr sz="6300"/>
          </a:p>
          <a:p>
            <a:pPr indent="0" lvl="0" marL="0" rtl="0" algn="ctr">
              <a:spcBef>
                <a:spcPts val="0"/>
              </a:spcBef>
              <a:spcAft>
                <a:spcPts val="0"/>
              </a:spcAft>
              <a:buNone/>
            </a:pPr>
            <a:r>
              <a:t/>
            </a:r>
            <a:endParaRPr sz="63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0" name="Shape 3190"/>
        <p:cNvGrpSpPr/>
        <p:nvPr/>
      </p:nvGrpSpPr>
      <p:grpSpPr>
        <a:xfrm>
          <a:off x="0" y="0"/>
          <a:ext cx="0" cy="0"/>
          <a:chOff x="0" y="0"/>
          <a:chExt cx="0" cy="0"/>
        </a:xfrm>
      </p:grpSpPr>
      <p:sp>
        <p:nvSpPr>
          <p:cNvPr id="3191" name="Google Shape;3191;p75"/>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PODSUMOWANIE</a:t>
            </a:r>
            <a:endParaRPr/>
          </a:p>
          <a:p>
            <a:pPr indent="0" lvl="0" marL="0" rtl="0" algn="ctr">
              <a:spcBef>
                <a:spcPts val="0"/>
              </a:spcBef>
              <a:spcAft>
                <a:spcPts val="0"/>
              </a:spcAft>
              <a:buNone/>
            </a:pPr>
            <a:r>
              <a:t/>
            </a:r>
            <a:endParaRPr/>
          </a:p>
        </p:txBody>
      </p:sp>
      <p:sp>
        <p:nvSpPr>
          <p:cNvPr id="3192" name="Google Shape;3192;p75"/>
          <p:cNvSpPr txBox="1"/>
          <p:nvPr>
            <p:ph idx="1" type="subTitle"/>
          </p:nvPr>
        </p:nvSpPr>
        <p:spPr>
          <a:xfrm>
            <a:off x="4690875" y="1491351"/>
            <a:ext cx="3557100" cy="26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Barlow Semi Condensed SemiBold"/>
                <a:ea typeface="Barlow Semi Condensed SemiBold"/>
                <a:cs typeface="Barlow Semi Condensed SemiBold"/>
                <a:sym typeface="Barlow Semi Condensed SemiBold"/>
              </a:rPr>
              <a:t>Zachęta do Implementacji TDD w Codziennym Procesie Programowania:</a:t>
            </a:r>
            <a:endParaRPr sz="2000">
              <a:solidFill>
                <a:srgbClr val="000000"/>
              </a:solidFill>
              <a:latin typeface="Barlow Semi Condensed SemiBold"/>
              <a:ea typeface="Barlow Semi Condensed SemiBold"/>
              <a:cs typeface="Barlow Semi Condensed SemiBold"/>
              <a:sym typeface="Barlow Semi Condensed SemiBold"/>
            </a:endParaRPr>
          </a:p>
          <a:p>
            <a:pPr indent="-355600" lvl="0" marL="457200" rtl="0" algn="l">
              <a:spcBef>
                <a:spcPts val="0"/>
              </a:spcBef>
              <a:spcAft>
                <a:spcPts val="0"/>
              </a:spcAft>
              <a:buClr>
                <a:srgbClr val="000000"/>
              </a:buClr>
              <a:buSzPts val="2000"/>
              <a:buAutoNum type="arabicPeriod"/>
            </a:pPr>
            <a:r>
              <a:rPr lang="en" sz="2000">
                <a:solidFill>
                  <a:srgbClr val="000000"/>
                </a:solidFill>
              </a:rPr>
              <a:t> Zwiększenie Efektywności</a:t>
            </a:r>
            <a:endParaRPr sz="2000">
              <a:solidFill>
                <a:srgbClr val="000000"/>
              </a:solidFill>
            </a:endParaRPr>
          </a:p>
          <a:p>
            <a:pPr indent="-355600" lvl="0" marL="457200" rtl="0" algn="l">
              <a:spcBef>
                <a:spcPts val="0"/>
              </a:spcBef>
              <a:spcAft>
                <a:spcPts val="0"/>
              </a:spcAft>
              <a:buClr>
                <a:srgbClr val="000000"/>
              </a:buClr>
              <a:buSzPts val="2000"/>
              <a:buFont typeface="Barlow Semi Condensed"/>
              <a:buAutoNum type="arabicPeriod"/>
            </a:pPr>
            <a:r>
              <a:rPr lang="en" sz="2000">
                <a:solidFill>
                  <a:srgbClr val="000000"/>
                </a:solidFill>
              </a:rPr>
              <a:t> Poprawa Jakości Kodu</a:t>
            </a:r>
            <a:endParaRPr sz="2000">
              <a:solidFill>
                <a:srgbClr val="000000"/>
              </a:solidFill>
            </a:endParaRPr>
          </a:p>
          <a:p>
            <a:pPr indent="-355600" lvl="0" marL="457200" rtl="0" algn="l">
              <a:spcBef>
                <a:spcPts val="0"/>
              </a:spcBef>
              <a:spcAft>
                <a:spcPts val="0"/>
              </a:spcAft>
              <a:buClr>
                <a:srgbClr val="000000"/>
              </a:buClr>
              <a:buSzPts val="2000"/>
              <a:buFont typeface="Barlow Semi Condensed"/>
              <a:buAutoNum type="arabicPeriod"/>
            </a:pPr>
            <a:r>
              <a:rPr lang="en" sz="2000">
                <a:solidFill>
                  <a:srgbClr val="000000"/>
                </a:solidFill>
              </a:rPr>
              <a:t>Redukcja Kosztów</a:t>
            </a:r>
            <a:endParaRPr sz="2000">
              <a:solidFill>
                <a:srgbClr val="000000"/>
              </a:solidFill>
            </a:endParaRPr>
          </a:p>
          <a:p>
            <a:pPr indent="-355600" lvl="0" marL="457200" rtl="0" algn="l">
              <a:spcBef>
                <a:spcPts val="0"/>
              </a:spcBef>
              <a:spcAft>
                <a:spcPts val="0"/>
              </a:spcAft>
              <a:buClr>
                <a:srgbClr val="000000"/>
              </a:buClr>
              <a:buSzPts val="2000"/>
              <a:buFont typeface="Barlow Semi Condensed"/>
              <a:buAutoNum type="arabicPeriod"/>
            </a:pPr>
            <a:r>
              <a:rPr lang="en" sz="2000">
                <a:solidFill>
                  <a:srgbClr val="000000"/>
                </a:solidFill>
              </a:rPr>
              <a:t>Zadowolenie Klienta</a:t>
            </a:r>
            <a:endParaRPr sz="2000">
              <a:solidFill>
                <a:srgbClr val="000000"/>
              </a:solidFill>
            </a:endParaRPr>
          </a:p>
          <a:p>
            <a:pPr indent="-355600" lvl="0" marL="457200" rtl="0" algn="l">
              <a:spcBef>
                <a:spcPts val="0"/>
              </a:spcBef>
              <a:spcAft>
                <a:spcPts val="0"/>
              </a:spcAft>
              <a:buClr>
                <a:srgbClr val="000000"/>
              </a:buClr>
              <a:buSzPts val="2000"/>
              <a:buFont typeface="Barlow Semi Condensed"/>
              <a:buAutoNum type="arabicPeriod"/>
            </a:pPr>
            <a:r>
              <a:rPr lang="en" sz="2000">
                <a:solidFill>
                  <a:srgbClr val="000000"/>
                </a:solidFill>
              </a:rPr>
              <a:t> Motywacyjny boost’er</a:t>
            </a:r>
            <a:endParaRPr sz="2000">
              <a:solidFill>
                <a:srgbClr val="000000"/>
              </a:solidFill>
            </a:endParaRPr>
          </a:p>
        </p:txBody>
      </p:sp>
      <p:grpSp>
        <p:nvGrpSpPr>
          <p:cNvPr id="3193" name="Google Shape;3193;p75"/>
          <p:cNvGrpSpPr/>
          <p:nvPr/>
        </p:nvGrpSpPr>
        <p:grpSpPr>
          <a:xfrm>
            <a:off x="899732" y="1213281"/>
            <a:ext cx="3584753" cy="2934361"/>
            <a:chOff x="845850" y="467825"/>
            <a:chExt cx="5996575" cy="4908600"/>
          </a:xfrm>
        </p:grpSpPr>
        <p:sp>
          <p:nvSpPr>
            <p:cNvPr id="3194" name="Google Shape;3194;p75"/>
            <p:cNvSpPr/>
            <p:nvPr/>
          </p:nvSpPr>
          <p:spPr>
            <a:xfrm>
              <a:off x="845850" y="467825"/>
              <a:ext cx="5996575" cy="4814800"/>
            </a:xfrm>
            <a:custGeom>
              <a:rect b="b" l="l" r="r" t="t"/>
              <a:pathLst>
                <a:path extrusionOk="0" h="192592" w="239863">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75"/>
            <p:cNvSpPr/>
            <p:nvPr/>
          </p:nvSpPr>
          <p:spPr>
            <a:xfrm>
              <a:off x="1128725" y="467950"/>
              <a:ext cx="5369750" cy="4814475"/>
            </a:xfrm>
            <a:custGeom>
              <a:rect b="b" l="l" r="r" t="t"/>
              <a:pathLst>
                <a:path extrusionOk="0" h="192579" w="21479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75"/>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75"/>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75"/>
            <p:cNvSpPr/>
            <p:nvPr/>
          </p:nvSpPr>
          <p:spPr>
            <a:xfrm>
              <a:off x="1895375" y="1994800"/>
              <a:ext cx="3780200" cy="1720575"/>
            </a:xfrm>
            <a:custGeom>
              <a:rect b="b" l="l" r="r" t="t"/>
              <a:pathLst>
                <a:path extrusionOk="0" h="68823" w="151208">
                  <a:moveTo>
                    <a:pt x="0" y="1"/>
                  </a:moveTo>
                  <a:lnTo>
                    <a:pt x="0" y="68822"/>
                  </a:lnTo>
                  <a:lnTo>
                    <a:pt x="151208" y="68822"/>
                  </a:lnTo>
                  <a:lnTo>
                    <a:pt x="1512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75"/>
            <p:cNvSpPr/>
            <p:nvPr/>
          </p:nvSpPr>
          <p:spPr>
            <a:xfrm>
              <a:off x="2015100" y="3464625"/>
              <a:ext cx="3521450" cy="6450"/>
            </a:xfrm>
            <a:custGeom>
              <a:rect b="b" l="l" r="r" t="t"/>
              <a:pathLst>
                <a:path extrusionOk="0" h="258" w="140858">
                  <a:moveTo>
                    <a:pt x="1" y="0"/>
                  </a:moveTo>
                  <a:lnTo>
                    <a:pt x="1" y="257"/>
                  </a:lnTo>
                  <a:lnTo>
                    <a:pt x="140858" y="257"/>
                  </a:lnTo>
                  <a:lnTo>
                    <a:pt x="140858"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75"/>
            <p:cNvSpPr/>
            <p:nvPr/>
          </p:nvSpPr>
          <p:spPr>
            <a:xfrm>
              <a:off x="20119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75"/>
            <p:cNvSpPr/>
            <p:nvPr/>
          </p:nvSpPr>
          <p:spPr>
            <a:xfrm>
              <a:off x="2196725" y="3433275"/>
              <a:ext cx="7250" cy="34575"/>
            </a:xfrm>
            <a:custGeom>
              <a:rect b="b" l="l" r="r" t="t"/>
              <a:pathLst>
                <a:path extrusionOk="0" h="1383" w="290">
                  <a:moveTo>
                    <a:pt x="0" y="1"/>
                  </a:moveTo>
                  <a:lnTo>
                    <a:pt x="0"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75"/>
            <p:cNvSpPr/>
            <p:nvPr/>
          </p:nvSpPr>
          <p:spPr>
            <a:xfrm>
              <a:off x="2382350"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75"/>
            <p:cNvSpPr/>
            <p:nvPr/>
          </p:nvSpPr>
          <p:spPr>
            <a:xfrm>
              <a:off x="25680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75"/>
            <p:cNvSpPr/>
            <p:nvPr/>
          </p:nvSpPr>
          <p:spPr>
            <a:xfrm>
              <a:off x="27528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75"/>
            <p:cNvSpPr/>
            <p:nvPr/>
          </p:nvSpPr>
          <p:spPr>
            <a:xfrm>
              <a:off x="29384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75"/>
            <p:cNvSpPr/>
            <p:nvPr/>
          </p:nvSpPr>
          <p:spPr>
            <a:xfrm>
              <a:off x="31233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75"/>
            <p:cNvSpPr/>
            <p:nvPr/>
          </p:nvSpPr>
          <p:spPr>
            <a:xfrm>
              <a:off x="33089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75"/>
            <p:cNvSpPr/>
            <p:nvPr/>
          </p:nvSpPr>
          <p:spPr>
            <a:xfrm>
              <a:off x="34945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75"/>
            <p:cNvSpPr/>
            <p:nvPr/>
          </p:nvSpPr>
          <p:spPr>
            <a:xfrm>
              <a:off x="36794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75"/>
            <p:cNvSpPr/>
            <p:nvPr/>
          </p:nvSpPr>
          <p:spPr>
            <a:xfrm>
              <a:off x="38650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75"/>
            <p:cNvSpPr/>
            <p:nvPr/>
          </p:nvSpPr>
          <p:spPr>
            <a:xfrm>
              <a:off x="40498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75"/>
            <p:cNvSpPr/>
            <p:nvPr/>
          </p:nvSpPr>
          <p:spPr>
            <a:xfrm>
              <a:off x="42355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75"/>
            <p:cNvSpPr/>
            <p:nvPr/>
          </p:nvSpPr>
          <p:spPr>
            <a:xfrm>
              <a:off x="44211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75"/>
            <p:cNvSpPr/>
            <p:nvPr/>
          </p:nvSpPr>
          <p:spPr>
            <a:xfrm>
              <a:off x="46059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75"/>
            <p:cNvSpPr/>
            <p:nvPr/>
          </p:nvSpPr>
          <p:spPr>
            <a:xfrm>
              <a:off x="47915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75"/>
            <p:cNvSpPr/>
            <p:nvPr/>
          </p:nvSpPr>
          <p:spPr>
            <a:xfrm>
              <a:off x="49772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75"/>
            <p:cNvSpPr/>
            <p:nvPr/>
          </p:nvSpPr>
          <p:spPr>
            <a:xfrm>
              <a:off x="51620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75"/>
            <p:cNvSpPr/>
            <p:nvPr/>
          </p:nvSpPr>
          <p:spPr>
            <a:xfrm>
              <a:off x="53476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75"/>
            <p:cNvSpPr/>
            <p:nvPr/>
          </p:nvSpPr>
          <p:spPr>
            <a:xfrm>
              <a:off x="5532525"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75"/>
            <p:cNvSpPr/>
            <p:nvPr/>
          </p:nvSpPr>
          <p:spPr>
            <a:xfrm>
              <a:off x="2011900" y="2086425"/>
              <a:ext cx="6450" cy="1381425"/>
            </a:xfrm>
            <a:custGeom>
              <a:rect b="b" l="l" r="r" t="t"/>
              <a:pathLst>
                <a:path extrusionOk="0" h="55257" w="258">
                  <a:moveTo>
                    <a:pt x="0" y="0"/>
                  </a:moveTo>
                  <a:lnTo>
                    <a:pt x="0" y="55257"/>
                  </a:lnTo>
                  <a:lnTo>
                    <a:pt x="257" y="55257"/>
                  </a:lnTo>
                  <a:lnTo>
                    <a:pt x="257"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75"/>
            <p:cNvSpPr/>
            <p:nvPr/>
          </p:nvSpPr>
          <p:spPr>
            <a:xfrm>
              <a:off x="2015100" y="3464625"/>
              <a:ext cx="87625" cy="6450"/>
            </a:xfrm>
            <a:custGeom>
              <a:rect b="b" l="l" r="r" t="t"/>
              <a:pathLst>
                <a:path extrusionOk="0" h="258" w="3505">
                  <a:moveTo>
                    <a:pt x="1" y="0"/>
                  </a:moveTo>
                  <a:lnTo>
                    <a:pt x="1" y="257"/>
                  </a:lnTo>
                  <a:lnTo>
                    <a:pt x="3505" y="257"/>
                  </a:lnTo>
                  <a:lnTo>
                    <a:pt x="3505"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75"/>
            <p:cNvSpPr/>
            <p:nvPr/>
          </p:nvSpPr>
          <p:spPr>
            <a:xfrm>
              <a:off x="1917875" y="3188175"/>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75"/>
            <p:cNvSpPr/>
            <p:nvPr/>
          </p:nvSpPr>
          <p:spPr>
            <a:xfrm>
              <a:off x="1917875" y="2911725"/>
              <a:ext cx="97250" cy="7275"/>
            </a:xfrm>
            <a:custGeom>
              <a:rect b="b" l="l" r="r" t="t"/>
              <a:pathLst>
                <a:path extrusionOk="0" h="291" w="3890">
                  <a:moveTo>
                    <a:pt x="0" y="1"/>
                  </a:moveTo>
                  <a:lnTo>
                    <a:pt x="0" y="290"/>
                  </a:lnTo>
                  <a:lnTo>
                    <a:pt x="3890" y="290"/>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75"/>
            <p:cNvSpPr/>
            <p:nvPr/>
          </p:nvSpPr>
          <p:spPr>
            <a:xfrm>
              <a:off x="1917875" y="2636100"/>
              <a:ext cx="97250" cy="6450"/>
            </a:xfrm>
            <a:custGeom>
              <a:rect b="b" l="l" r="r" t="t"/>
              <a:pathLst>
                <a:path extrusionOk="0" h="258" w="3890">
                  <a:moveTo>
                    <a:pt x="0" y="0"/>
                  </a:moveTo>
                  <a:lnTo>
                    <a:pt x="0" y="257"/>
                  </a:lnTo>
                  <a:lnTo>
                    <a:pt x="3890" y="257"/>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75"/>
            <p:cNvSpPr/>
            <p:nvPr/>
          </p:nvSpPr>
          <p:spPr>
            <a:xfrm>
              <a:off x="1917875" y="2359650"/>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75"/>
            <p:cNvSpPr/>
            <p:nvPr/>
          </p:nvSpPr>
          <p:spPr>
            <a:xfrm>
              <a:off x="1917875" y="2083200"/>
              <a:ext cx="97250" cy="6450"/>
            </a:xfrm>
            <a:custGeom>
              <a:rect b="b" l="l" r="r" t="t"/>
              <a:pathLst>
                <a:path extrusionOk="0" h="258" w="3890">
                  <a:moveTo>
                    <a:pt x="0" y="1"/>
                  </a:moveTo>
                  <a:lnTo>
                    <a:pt x="0" y="258"/>
                  </a:lnTo>
                  <a:lnTo>
                    <a:pt x="3890" y="258"/>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75"/>
            <p:cNvSpPr/>
            <p:nvPr/>
          </p:nvSpPr>
          <p:spPr>
            <a:xfrm>
              <a:off x="2093050" y="2349650"/>
              <a:ext cx="214600" cy="855725"/>
            </a:xfrm>
            <a:custGeom>
              <a:rect b="b" l="l" r="r" t="t"/>
              <a:pathLst>
                <a:path extrusionOk="0" h="34229" w="8584">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75"/>
            <p:cNvSpPr/>
            <p:nvPr/>
          </p:nvSpPr>
          <p:spPr>
            <a:xfrm>
              <a:off x="2277900" y="2349575"/>
              <a:ext cx="215375" cy="496275"/>
            </a:xfrm>
            <a:custGeom>
              <a:rect b="b" l="l" r="r" t="t"/>
              <a:pathLst>
                <a:path extrusionOk="0" h="19851" w="8615">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75"/>
            <p:cNvSpPr/>
            <p:nvPr/>
          </p:nvSpPr>
          <p:spPr>
            <a:xfrm>
              <a:off x="2463525" y="2625750"/>
              <a:ext cx="214600" cy="220300"/>
            </a:xfrm>
            <a:custGeom>
              <a:rect b="b" l="l" r="r" t="t"/>
              <a:pathLst>
                <a:path extrusionOk="0" h="8812" w="8584">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75"/>
            <p:cNvSpPr/>
            <p:nvPr/>
          </p:nvSpPr>
          <p:spPr>
            <a:xfrm>
              <a:off x="2648350" y="2625650"/>
              <a:ext cx="215400" cy="523975"/>
            </a:xfrm>
            <a:custGeom>
              <a:rect b="b" l="l" r="r" t="t"/>
              <a:pathLst>
                <a:path extrusionOk="0" h="20959" w="8616">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75"/>
            <p:cNvSpPr/>
            <p:nvPr/>
          </p:nvSpPr>
          <p:spPr>
            <a:xfrm>
              <a:off x="2834000" y="2349650"/>
              <a:ext cx="215375" cy="800275"/>
            </a:xfrm>
            <a:custGeom>
              <a:rect b="b" l="l" r="r" t="t"/>
              <a:pathLst>
                <a:path extrusionOk="0" h="32011" w="8615">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75"/>
            <p:cNvSpPr/>
            <p:nvPr/>
          </p:nvSpPr>
          <p:spPr>
            <a:xfrm>
              <a:off x="3018825" y="2072975"/>
              <a:ext cx="216200" cy="303350"/>
            </a:xfrm>
            <a:custGeom>
              <a:rect b="b" l="l" r="r" t="t"/>
              <a:pathLst>
                <a:path extrusionOk="0" h="12134" w="8648">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75"/>
            <p:cNvSpPr/>
            <p:nvPr/>
          </p:nvSpPr>
          <p:spPr>
            <a:xfrm>
              <a:off x="3205250" y="2073275"/>
              <a:ext cx="213800" cy="1270100"/>
            </a:xfrm>
            <a:custGeom>
              <a:rect b="b" l="l" r="r" t="t"/>
              <a:pathLst>
                <a:path extrusionOk="0" h="50804" w="8552">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75"/>
            <p:cNvSpPr/>
            <p:nvPr/>
          </p:nvSpPr>
          <p:spPr>
            <a:xfrm>
              <a:off x="3390100" y="3233525"/>
              <a:ext cx="215375" cy="109425"/>
            </a:xfrm>
            <a:custGeom>
              <a:rect b="b" l="l" r="r" t="t"/>
              <a:pathLst>
                <a:path extrusionOk="0" h="4377" w="8615">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75"/>
            <p:cNvSpPr/>
            <p:nvPr/>
          </p:nvSpPr>
          <p:spPr>
            <a:xfrm>
              <a:off x="3575725" y="3205775"/>
              <a:ext cx="214575" cy="54250"/>
            </a:xfrm>
            <a:custGeom>
              <a:rect b="b" l="l" r="r" t="t"/>
              <a:pathLst>
                <a:path extrusionOk="0" h="2170" w="8583">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75"/>
            <p:cNvSpPr/>
            <p:nvPr/>
          </p:nvSpPr>
          <p:spPr>
            <a:xfrm>
              <a:off x="3760550" y="3122975"/>
              <a:ext cx="215400" cy="109875"/>
            </a:xfrm>
            <a:custGeom>
              <a:rect b="b" l="l" r="r" t="t"/>
              <a:pathLst>
                <a:path extrusionOk="0" h="4395" w="8616">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75"/>
            <p:cNvSpPr/>
            <p:nvPr/>
          </p:nvSpPr>
          <p:spPr>
            <a:xfrm>
              <a:off x="3945375" y="3012600"/>
              <a:ext cx="216200" cy="137375"/>
            </a:xfrm>
            <a:custGeom>
              <a:rect b="b" l="l" r="r" t="t"/>
              <a:pathLst>
                <a:path extrusionOk="0" h="5495" w="8648">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75"/>
            <p:cNvSpPr/>
            <p:nvPr/>
          </p:nvSpPr>
          <p:spPr>
            <a:xfrm>
              <a:off x="4131025" y="3012275"/>
              <a:ext cx="215375" cy="82250"/>
            </a:xfrm>
            <a:custGeom>
              <a:rect b="b" l="l" r="r" t="t"/>
              <a:pathLst>
                <a:path extrusionOk="0" h="3290" w="8615">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75"/>
            <p:cNvSpPr/>
            <p:nvPr/>
          </p:nvSpPr>
          <p:spPr>
            <a:xfrm>
              <a:off x="4316650" y="3067625"/>
              <a:ext cx="215400" cy="137450"/>
            </a:xfrm>
            <a:custGeom>
              <a:rect b="b" l="l" r="r" t="t"/>
              <a:pathLst>
                <a:path extrusionOk="0" h="5498" w="8616">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75"/>
            <p:cNvSpPr/>
            <p:nvPr/>
          </p:nvSpPr>
          <p:spPr>
            <a:xfrm>
              <a:off x="4502275" y="2598425"/>
              <a:ext cx="215400" cy="606550"/>
            </a:xfrm>
            <a:custGeom>
              <a:rect b="b" l="l" r="r" t="t"/>
              <a:pathLst>
                <a:path extrusionOk="0" h="24262" w="8616">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75"/>
            <p:cNvSpPr/>
            <p:nvPr/>
          </p:nvSpPr>
          <p:spPr>
            <a:xfrm>
              <a:off x="4687125" y="2515100"/>
              <a:ext cx="215375" cy="109875"/>
            </a:xfrm>
            <a:custGeom>
              <a:rect b="b" l="l" r="r" t="t"/>
              <a:pathLst>
                <a:path extrusionOk="0" h="4395" w="8615">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75"/>
            <p:cNvSpPr/>
            <p:nvPr/>
          </p:nvSpPr>
          <p:spPr>
            <a:xfrm>
              <a:off x="4871950" y="2404650"/>
              <a:ext cx="216200" cy="137450"/>
            </a:xfrm>
            <a:custGeom>
              <a:rect b="b" l="l" r="r" t="t"/>
              <a:pathLst>
                <a:path extrusionOk="0" h="5498" w="8648">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75"/>
            <p:cNvSpPr/>
            <p:nvPr/>
          </p:nvSpPr>
          <p:spPr>
            <a:xfrm>
              <a:off x="5057575" y="2404650"/>
              <a:ext cx="216200" cy="137450"/>
            </a:xfrm>
            <a:custGeom>
              <a:rect b="b" l="l" r="r" t="t"/>
              <a:pathLst>
                <a:path extrusionOk="0" h="5498" w="8648">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75"/>
            <p:cNvSpPr/>
            <p:nvPr/>
          </p:nvSpPr>
          <p:spPr>
            <a:xfrm>
              <a:off x="5243225" y="2515200"/>
              <a:ext cx="215375" cy="137350"/>
            </a:xfrm>
            <a:custGeom>
              <a:rect b="b" l="l" r="r" t="t"/>
              <a:pathLst>
                <a:path extrusionOk="0" h="5494" w="8615">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75"/>
            <p:cNvSpPr/>
            <p:nvPr/>
          </p:nvSpPr>
          <p:spPr>
            <a:xfrm>
              <a:off x="2074575" y="3159250"/>
              <a:ext cx="65925" cy="65100"/>
            </a:xfrm>
            <a:custGeom>
              <a:rect b="b" l="l" r="r" t="t"/>
              <a:pathLst>
                <a:path extrusionOk="0" h="2604" w="2637">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75"/>
            <p:cNvSpPr/>
            <p:nvPr/>
          </p:nvSpPr>
          <p:spPr>
            <a:xfrm>
              <a:off x="2068150" y="3152000"/>
              <a:ext cx="78775" cy="78800"/>
            </a:xfrm>
            <a:custGeom>
              <a:rect b="b" l="l" r="r" t="t"/>
              <a:pathLst>
                <a:path extrusionOk="0" h="3152" w="3151">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75"/>
            <p:cNvSpPr/>
            <p:nvPr/>
          </p:nvSpPr>
          <p:spPr>
            <a:xfrm>
              <a:off x="2260200" y="2329925"/>
              <a:ext cx="65925" cy="65900"/>
            </a:xfrm>
            <a:custGeom>
              <a:rect b="b" l="l" r="r" t="t"/>
              <a:pathLst>
                <a:path extrusionOk="0" h="2636" w="2637">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75"/>
            <p:cNvSpPr/>
            <p:nvPr/>
          </p:nvSpPr>
          <p:spPr>
            <a:xfrm>
              <a:off x="2253775" y="2323475"/>
              <a:ext cx="78775" cy="78800"/>
            </a:xfrm>
            <a:custGeom>
              <a:rect b="b" l="l" r="r" t="t"/>
              <a:pathLst>
                <a:path extrusionOk="0" h="3152" w="3151">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75"/>
            <p:cNvSpPr/>
            <p:nvPr/>
          </p:nvSpPr>
          <p:spPr>
            <a:xfrm>
              <a:off x="2445850" y="2800025"/>
              <a:ext cx="65100" cy="65125"/>
            </a:xfrm>
            <a:custGeom>
              <a:rect b="b" l="l" r="r" t="t"/>
              <a:pathLst>
                <a:path extrusionOk="0" h="2605" w="2604">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75"/>
            <p:cNvSpPr/>
            <p:nvPr/>
          </p:nvSpPr>
          <p:spPr>
            <a:xfrm>
              <a:off x="2438600" y="2792800"/>
              <a:ext cx="78800" cy="78775"/>
            </a:xfrm>
            <a:custGeom>
              <a:rect b="b" l="l" r="r" t="t"/>
              <a:pathLst>
                <a:path extrusionOk="0" h="3151" w="3152">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75"/>
            <p:cNvSpPr/>
            <p:nvPr/>
          </p:nvSpPr>
          <p:spPr>
            <a:xfrm>
              <a:off x="2630675" y="2606350"/>
              <a:ext cx="65925" cy="65925"/>
            </a:xfrm>
            <a:custGeom>
              <a:rect b="b" l="l" r="r" t="t"/>
              <a:pathLst>
                <a:path extrusionOk="0" h="2637" w="2637">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75"/>
            <p:cNvSpPr/>
            <p:nvPr/>
          </p:nvSpPr>
          <p:spPr>
            <a:xfrm>
              <a:off x="2624250" y="2599925"/>
              <a:ext cx="78775" cy="78775"/>
            </a:xfrm>
            <a:custGeom>
              <a:rect b="b" l="l" r="r" t="t"/>
              <a:pathLst>
                <a:path extrusionOk="0" h="3151" w="3151">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75"/>
            <p:cNvSpPr/>
            <p:nvPr/>
          </p:nvSpPr>
          <p:spPr>
            <a:xfrm>
              <a:off x="2816300" y="3103800"/>
              <a:ext cx="65125" cy="65100"/>
            </a:xfrm>
            <a:custGeom>
              <a:rect b="b" l="l" r="r" t="t"/>
              <a:pathLst>
                <a:path extrusionOk="0" h="2604" w="2605">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75"/>
            <p:cNvSpPr/>
            <p:nvPr/>
          </p:nvSpPr>
          <p:spPr>
            <a:xfrm>
              <a:off x="2809875" y="3096550"/>
              <a:ext cx="78775" cy="79600"/>
            </a:xfrm>
            <a:custGeom>
              <a:rect b="b" l="l" r="r" t="t"/>
              <a:pathLst>
                <a:path extrusionOk="0" h="3184" w="3151">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75"/>
            <p:cNvSpPr/>
            <p:nvPr/>
          </p:nvSpPr>
          <p:spPr>
            <a:xfrm>
              <a:off x="3001150" y="2329925"/>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75"/>
            <p:cNvSpPr/>
            <p:nvPr/>
          </p:nvSpPr>
          <p:spPr>
            <a:xfrm>
              <a:off x="2994700" y="2323475"/>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75"/>
            <p:cNvSpPr/>
            <p:nvPr/>
          </p:nvSpPr>
          <p:spPr>
            <a:xfrm>
              <a:off x="3186775" y="2054275"/>
              <a:ext cx="65925" cy="65125"/>
            </a:xfrm>
            <a:custGeom>
              <a:rect b="b" l="l" r="r" t="t"/>
              <a:pathLst>
                <a:path extrusionOk="0" h="2605" w="2637">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75"/>
            <p:cNvSpPr/>
            <p:nvPr/>
          </p:nvSpPr>
          <p:spPr>
            <a:xfrm>
              <a:off x="3180350" y="2047050"/>
              <a:ext cx="78775" cy="78775"/>
            </a:xfrm>
            <a:custGeom>
              <a:rect b="b" l="l" r="r" t="t"/>
              <a:pathLst>
                <a:path extrusionOk="0" h="3151" w="3151">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75"/>
            <p:cNvSpPr/>
            <p:nvPr/>
          </p:nvSpPr>
          <p:spPr>
            <a:xfrm>
              <a:off x="3372400" y="3296650"/>
              <a:ext cx="65125" cy="65925"/>
            </a:xfrm>
            <a:custGeom>
              <a:rect b="b" l="l" r="r" t="t"/>
              <a:pathLst>
                <a:path extrusionOk="0" h="2637" w="2605">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75"/>
            <p:cNvSpPr/>
            <p:nvPr/>
          </p:nvSpPr>
          <p:spPr>
            <a:xfrm>
              <a:off x="3365175" y="3290225"/>
              <a:ext cx="79575" cy="78775"/>
            </a:xfrm>
            <a:custGeom>
              <a:rect b="b" l="l" r="r" t="t"/>
              <a:pathLst>
                <a:path extrusionOk="0" h="3151" w="3183">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75"/>
            <p:cNvSpPr/>
            <p:nvPr/>
          </p:nvSpPr>
          <p:spPr>
            <a:xfrm>
              <a:off x="3557250" y="3213900"/>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75"/>
            <p:cNvSpPr/>
            <p:nvPr/>
          </p:nvSpPr>
          <p:spPr>
            <a:xfrm>
              <a:off x="3550800" y="3207450"/>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75"/>
            <p:cNvSpPr/>
            <p:nvPr/>
          </p:nvSpPr>
          <p:spPr>
            <a:xfrm>
              <a:off x="3742875" y="3186575"/>
              <a:ext cx="65125" cy="65100"/>
            </a:xfrm>
            <a:custGeom>
              <a:rect b="b" l="l" r="r" t="t"/>
              <a:pathLst>
                <a:path extrusionOk="0" h="2604" w="2605">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75"/>
            <p:cNvSpPr/>
            <p:nvPr/>
          </p:nvSpPr>
          <p:spPr>
            <a:xfrm>
              <a:off x="3736450" y="3180150"/>
              <a:ext cx="78775" cy="78775"/>
            </a:xfrm>
            <a:custGeom>
              <a:rect b="b" l="l" r="r" t="t"/>
              <a:pathLst>
                <a:path extrusionOk="0" h="3151" w="3151">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75"/>
            <p:cNvSpPr/>
            <p:nvPr/>
          </p:nvSpPr>
          <p:spPr>
            <a:xfrm>
              <a:off x="3928500" y="3103800"/>
              <a:ext cx="65125" cy="65100"/>
            </a:xfrm>
            <a:custGeom>
              <a:rect b="b" l="l" r="r" t="t"/>
              <a:pathLst>
                <a:path extrusionOk="0" h="2604" w="2605">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75"/>
            <p:cNvSpPr/>
            <p:nvPr/>
          </p:nvSpPr>
          <p:spPr>
            <a:xfrm>
              <a:off x="3921275" y="3096550"/>
              <a:ext cx="78775" cy="79600"/>
            </a:xfrm>
            <a:custGeom>
              <a:rect b="b" l="l" r="r" t="t"/>
              <a:pathLst>
                <a:path extrusionOk="0" h="3184" w="3151">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75"/>
            <p:cNvSpPr/>
            <p:nvPr/>
          </p:nvSpPr>
          <p:spPr>
            <a:xfrm>
              <a:off x="4113350" y="2992900"/>
              <a:ext cx="65900" cy="65925"/>
            </a:xfrm>
            <a:custGeom>
              <a:rect b="b" l="l" r="r" t="t"/>
              <a:pathLst>
                <a:path extrusionOk="0" h="2637" w="2636">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75"/>
            <p:cNvSpPr/>
            <p:nvPr/>
          </p:nvSpPr>
          <p:spPr>
            <a:xfrm>
              <a:off x="4106900" y="2986475"/>
              <a:ext cx="78800" cy="78775"/>
            </a:xfrm>
            <a:custGeom>
              <a:rect b="b" l="l" r="r" t="t"/>
              <a:pathLst>
                <a:path extrusionOk="0" h="3151" w="3152">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75"/>
            <p:cNvSpPr/>
            <p:nvPr/>
          </p:nvSpPr>
          <p:spPr>
            <a:xfrm>
              <a:off x="4298975" y="3048350"/>
              <a:ext cx="65125" cy="65925"/>
            </a:xfrm>
            <a:custGeom>
              <a:rect b="b" l="l" r="r" t="t"/>
              <a:pathLst>
                <a:path extrusionOk="0" h="2637" w="2605">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75"/>
            <p:cNvSpPr/>
            <p:nvPr/>
          </p:nvSpPr>
          <p:spPr>
            <a:xfrm>
              <a:off x="4292550" y="3041925"/>
              <a:ext cx="78775" cy="78775"/>
            </a:xfrm>
            <a:custGeom>
              <a:rect b="b" l="l" r="r" t="t"/>
              <a:pathLst>
                <a:path extrusionOk="0" h="3151" w="3151">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75"/>
            <p:cNvSpPr/>
            <p:nvPr/>
          </p:nvSpPr>
          <p:spPr>
            <a:xfrm>
              <a:off x="4483800" y="3159250"/>
              <a:ext cx="65925" cy="65100"/>
            </a:xfrm>
            <a:custGeom>
              <a:rect b="b" l="l" r="r" t="t"/>
              <a:pathLst>
                <a:path extrusionOk="0" h="2604" w="2637">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75"/>
            <p:cNvSpPr/>
            <p:nvPr/>
          </p:nvSpPr>
          <p:spPr>
            <a:xfrm>
              <a:off x="4477375" y="3152000"/>
              <a:ext cx="78775" cy="78800"/>
            </a:xfrm>
            <a:custGeom>
              <a:rect b="b" l="l" r="r" t="t"/>
              <a:pathLst>
                <a:path extrusionOk="0" h="3152" w="3151">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75"/>
            <p:cNvSpPr/>
            <p:nvPr/>
          </p:nvSpPr>
          <p:spPr>
            <a:xfrm>
              <a:off x="4669450" y="2579025"/>
              <a:ext cx="65900" cy="65125"/>
            </a:xfrm>
            <a:custGeom>
              <a:rect b="b" l="l" r="r" t="t"/>
              <a:pathLst>
                <a:path extrusionOk="0" h="2605" w="2636">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75"/>
            <p:cNvSpPr/>
            <p:nvPr/>
          </p:nvSpPr>
          <p:spPr>
            <a:xfrm>
              <a:off x="4663000" y="2571800"/>
              <a:ext cx="78800" cy="78775"/>
            </a:xfrm>
            <a:custGeom>
              <a:rect b="b" l="l" r="r" t="t"/>
              <a:pathLst>
                <a:path extrusionOk="0" h="3151" w="3152">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75"/>
            <p:cNvSpPr/>
            <p:nvPr/>
          </p:nvSpPr>
          <p:spPr>
            <a:xfrm>
              <a:off x="4855075" y="2496275"/>
              <a:ext cx="65125" cy="65100"/>
            </a:xfrm>
            <a:custGeom>
              <a:rect b="b" l="l" r="r" t="t"/>
              <a:pathLst>
                <a:path extrusionOk="0" h="2604" w="2605">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75"/>
            <p:cNvSpPr/>
            <p:nvPr/>
          </p:nvSpPr>
          <p:spPr>
            <a:xfrm>
              <a:off x="4847850" y="2489025"/>
              <a:ext cx="79575" cy="78775"/>
            </a:xfrm>
            <a:custGeom>
              <a:rect b="b" l="l" r="r" t="t"/>
              <a:pathLst>
                <a:path extrusionOk="0" h="3151" w="3183">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75"/>
            <p:cNvSpPr/>
            <p:nvPr/>
          </p:nvSpPr>
          <p:spPr>
            <a:xfrm>
              <a:off x="5039900" y="2385375"/>
              <a:ext cx="65925" cy="65900"/>
            </a:xfrm>
            <a:custGeom>
              <a:rect b="b" l="l" r="r" t="t"/>
              <a:pathLst>
                <a:path extrusionOk="0" h="2636" w="2637">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75"/>
            <p:cNvSpPr/>
            <p:nvPr/>
          </p:nvSpPr>
          <p:spPr>
            <a:xfrm>
              <a:off x="5033475" y="2378925"/>
              <a:ext cx="78775" cy="78800"/>
            </a:xfrm>
            <a:custGeom>
              <a:rect b="b" l="l" r="r" t="t"/>
              <a:pathLst>
                <a:path extrusionOk="0" h="3152" w="3151">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75"/>
            <p:cNvSpPr/>
            <p:nvPr/>
          </p:nvSpPr>
          <p:spPr>
            <a:xfrm>
              <a:off x="5225525" y="2496275"/>
              <a:ext cx="65125" cy="65100"/>
            </a:xfrm>
            <a:custGeom>
              <a:rect b="b" l="l" r="r" t="t"/>
              <a:pathLst>
                <a:path extrusionOk="0" h="2604" w="2605">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75"/>
            <p:cNvSpPr/>
            <p:nvPr/>
          </p:nvSpPr>
          <p:spPr>
            <a:xfrm>
              <a:off x="5219100" y="2489025"/>
              <a:ext cx="78775" cy="78775"/>
            </a:xfrm>
            <a:custGeom>
              <a:rect b="b" l="l" r="r" t="t"/>
              <a:pathLst>
                <a:path extrusionOk="0" h="3151" w="3151">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75"/>
            <p:cNvSpPr/>
            <p:nvPr/>
          </p:nvSpPr>
          <p:spPr>
            <a:xfrm>
              <a:off x="5411175" y="2606350"/>
              <a:ext cx="65125" cy="65925"/>
            </a:xfrm>
            <a:custGeom>
              <a:rect b="b" l="l" r="r" t="t"/>
              <a:pathLst>
                <a:path extrusionOk="0" h="2637" w="2605">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75"/>
            <p:cNvSpPr/>
            <p:nvPr/>
          </p:nvSpPr>
          <p:spPr>
            <a:xfrm>
              <a:off x="5403950" y="2599925"/>
              <a:ext cx="78775" cy="78775"/>
            </a:xfrm>
            <a:custGeom>
              <a:rect b="b" l="l" r="r" t="t"/>
              <a:pathLst>
                <a:path extrusionOk="0" h="3151" w="3151">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75"/>
            <p:cNvSpPr/>
            <p:nvPr/>
          </p:nvSpPr>
          <p:spPr>
            <a:xfrm>
              <a:off x="5747875" y="1384075"/>
              <a:ext cx="105300" cy="3359925"/>
            </a:xfrm>
            <a:custGeom>
              <a:rect b="b" l="l" r="r" t="t"/>
              <a:pathLst>
                <a:path extrusionOk="0" h="134397" w="4212">
                  <a:moveTo>
                    <a:pt x="1" y="0"/>
                  </a:moveTo>
                  <a:lnTo>
                    <a:pt x="1" y="134396"/>
                  </a:lnTo>
                  <a:lnTo>
                    <a:pt x="4212" y="134396"/>
                  </a:lnTo>
                  <a:lnTo>
                    <a:pt x="4212"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75"/>
            <p:cNvSpPr/>
            <p:nvPr/>
          </p:nvSpPr>
          <p:spPr>
            <a:xfrm>
              <a:off x="5747875" y="1797925"/>
              <a:ext cx="105300" cy="856675"/>
            </a:xfrm>
            <a:custGeom>
              <a:rect b="b" l="l" r="r" t="t"/>
              <a:pathLst>
                <a:path extrusionOk="0" h="34267" w="4212">
                  <a:moveTo>
                    <a:pt x="1" y="0"/>
                  </a:moveTo>
                  <a:lnTo>
                    <a:pt x="1" y="34267"/>
                  </a:lnTo>
                  <a:lnTo>
                    <a:pt x="4212" y="34267"/>
                  </a:lnTo>
                  <a:lnTo>
                    <a:pt x="42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75"/>
            <p:cNvSpPr/>
            <p:nvPr/>
          </p:nvSpPr>
          <p:spPr>
            <a:xfrm>
              <a:off x="1797325" y="1384075"/>
              <a:ext cx="4055850" cy="205750"/>
            </a:xfrm>
            <a:custGeom>
              <a:rect b="b" l="l" r="r" t="t"/>
              <a:pathLst>
                <a:path extrusionOk="0" h="8230" w="162234">
                  <a:moveTo>
                    <a:pt x="1" y="0"/>
                  </a:moveTo>
                  <a:lnTo>
                    <a:pt x="1" y="8229"/>
                  </a:lnTo>
                  <a:lnTo>
                    <a:pt x="162234" y="8229"/>
                  </a:lnTo>
                  <a:lnTo>
                    <a:pt x="1622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75"/>
            <p:cNvSpPr/>
            <p:nvPr/>
          </p:nvSpPr>
          <p:spPr>
            <a:xfrm>
              <a:off x="1797325" y="1652475"/>
              <a:ext cx="1042325" cy="164750"/>
            </a:xfrm>
            <a:custGeom>
              <a:rect b="b" l="l" r="r" t="t"/>
              <a:pathLst>
                <a:path extrusionOk="0" h="6590" w="41693">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75"/>
            <p:cNvSpPr/>
            <p:nvPr/>
          </p:nvSpPr>
          <p:spPr>
            <a:xfrm>
              <a:off x="1927525" y="1675775"/>
              <a:ext cx="65900" cy="100475"/>
            </a:xfrm>
            <a:custGeom>
              <a:rect b="b" l="l" r="r" t="t"/>
              <a:pathLst>
                <a:path extrusionOk="0" h="4019" w="2636">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75"/>
            <p:cNvSpPr/>
            <p:nvPr/>
          </p:nvSpPr>
          <p:spPr>
            <a:xfrm>
              <a:off x="2000650" y="1675775"/>
              <a:ext cx="55475" cy="100475"/>
            </a:xfrm>
            <a:custGeom>
              <a:rect b="b" l="l" r="r" t="t"/>
              <a:pathLst>
                <a:path extrusionOk="0" h="4019" w="2219">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75"/>
            <p:cNvSpPr/>
            <p:nvPr/>
          </p:nvSpPr>
          <p:spPr>
            <a:xfrm>
              <a:off x="2063325" y="1675775"/>
              <a:ext cx="49050" cy="100475"/>
            </a:xfrm>
            <a:custGeom>
              <a:rect b="b" l="l" r="r" t="t"/>
              <a:pathLst>
                <a:path extrusionOk="0" h="4019" w="1962">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75"/>
            <p:cNvSpPr/>
            <p:nvPr/>
          </p:nvSpPr>
          <p:spPr>
            <a:xfrm>
              <a:off x="2119575" y="1674975"/>
              <a:ext cx="47450" cy="102075"/>
            </a:xfrm>
            <a:custGeom>
              <a:rect b="b" l="l" r="r" t="t"/>
              <a:pathLst>
                <a:path extrusionOk="0" h="4083" w="1898">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75"/>
            <p:cNvSpPr/>
            <p:nvPr/>
          </p:nvSpPr>
          <p:spPr>
            <a:xfrm>
              <a:off x="2176625" y="1675775"/>
              <a:ext cx="49850" cy="100475"/>
            </a:xfrm>
            <a:custGeom>
              <a:rect b="b" l="l" r="r" t="t"/>
              <a:pathLst>
                <a:path extrusionOk="0" h="4019" w="1994">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75"/>
            <p:cNvSpPr/>
            <p:nvPr/>
          </p:nvSpPr>
          <p:spPr>
            <a:xfrm>
              <a:off x="2064125" y="1418625"/>
              <a:ext cx="2607750" cy="116550"/>
            </a:xfrm>
            <a:custGeom>
              <a:rect b="b" l="l" r="r" t="t"/>
              <a:pathLst>
                <a:path extrusionOk="0" h="4662" w="104310">
                  <a:moveTo>
                    <a:pt x="1" y="0"/>
                  </a:moveTo>
                  <a:lnTo>
                    <a:pt x="1" y="4661"/>
                  </a:lnTo>
                  <a:lnTo>
                    <a:pt x="104309" y="4661"/>
                  </a:lnTo>
                  <a:lnTo>
                    <a:pt x="1043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75"/>
            <p:cNvSpPr/>
            <p:nvPr/>
          </p:nvSpPr>
          <p:spPr>
            <a:xfrm>
              <a:off x="2016725"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75"/>
            <p:cNvSpPr/>
            <p:nvPr/>
          </p:nvSpPr>
          <p:spPr>
            <a:xfrm>
              <a:off x="2202350"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75"/>
            <p:cNvSpPr/>
            <p:nvPr/>
          </p:nvSpPr>
          <p:spPr>
            <a:xfrm>
              <a:off x="2387975" y="3505600"/>
              <a:ext cx="176825" cy="81200"/>
            </a:xfrm>
            <a:custGeom>
              <a:rect b="b" l="l" r="r" t="t"/>
              <a:pathLst>
                <a:path extrusionOk="0" h="3248" w="7073">
                  <a:moveTo>
                    <a:pt x="1" y="1"/>
                  </a:moveTo>
                  <a:lnTo>
                    <a:pt x="1" y="3247"/>
                  </a:lnTo>
                  <a:lnTo>
                    <a:pt x="7073" y="3247"/>
                  </a:lnTo>
                  <a:lnTo>
                    <a:pt x="70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75"/>
            <p:cNvSpPr/>
            <p:nvPr/>
          </p:nvSpPr>
          <p:spPr>
            <a:xfrm>
              <a:off x="2573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75"/>
            <p:cNvSpPr/>
            <p:nvPr/>
          </p:nvSpPr>
          <p:spPr>
            <a:xfrm>
              <a:off x="2759250"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75"/>
            <p:cNvSpPr/>
            <p:nvPr/>
          </p:nvSpPr>
          <p:spPr>
            <a:xfrm>
              <a:off x="2944875" y="3505600"/>
              <a:ext cx="176025" cy="81200"/>
            </a:xfrm>
            <a:custGeom>
              <a:rect b="b" l="l" r="r" t="t"/>
              <a:pathLst>
                <a:path extrusionOk="0" h="3248" w="7041">
                  <a:moveTo>
                    <a:pt x="1" y="1"/>
                  </a:moveTo>
                  <a:lnTo>
                    <a:pt x="1" y="3247"/>
                  </a:lnTo>
                  <a:lnTo>
                    <a:pt x="7041" y="3247"/>
                  </a:lnTo>
                  <a:lnTo>
                    <a:pt x="70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75"/>
            <p:cNvSpPr/>
            <p:nvPr/>
          </p:nvSpPr>
          <p:spPr>
            <a:xfrm>
              <a:off x="3130525"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75"/>
            <p:cNvSpPr/>
            <p:nvPr/>
          </p:nvSpPr>
          <p:spPr>
            <a:xfrm>
              <a:off x="3316150"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75"/>
            <p:cNvSpPr/>
            <p:nvPr/>
          </p:nvSpPr>
          <p:spPr>
            <a:xfrm>
              <a:off x="3501800"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75"/>
            <p:cNvSpPr/>
            <p:nvPr/>
          </p:nvSpPr>
          <p:spPr>
            <a:xfrm>
              <a:off x="3686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75"/>
            <p:cNvSpPr/>
            <p:nvPr/>
          </p:nvSpPr>
          <p:spPr>
            <a:xfrm>
              <a:off x="3872250" y="3505600"/>
              <a:ext cx="176825" cy="81200"/>
            </a:xfrm>
            <a:custGeom>
              <a:rect b="b" l="l" r="r" t="t"/>
              <a:pathLst>
                <a:path extrusionOk="0" h="3248" w="7073">
                  <a:moveTo>
                    <a:pt x="1" y="1"/>
                  </a:moveTo>
                  <a:lnTo>
                    <a:pt x="1"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75"/>
            <p:cNvSpPr/>
            <p:nvPr/>
          </p:nvSpPr>
          <p:spPr>
            <a:xfrm>
              <a:off x="4057900" y="3505600"/>
              <a:ext cx="176800" cy="81200"/>
            </a:xfrm>
            <a:custGeom>
              <a:rect b="b" l="l" r="r" t="t"/>
              <a:pathLst>
                <a:path extrusionOk="0" h="3248" w="7072">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75"/>
            <p:cNvSpPr/>
            <p:nvPr/>
          </p:nvSpPr>
          <p:spPr>
            <a:xfrm>
              <a:off x="4243525" y="3505600"/>
              <a:ext cx="176825" cy="81200"/>
            </a:xfrm>
            <a:custGeom>
              <a:rect b="b" l="l" r="r" t="t"/>
              <a:pathLst>
                <a:path extrusionOk="0" h="3248" w="7073">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75"/>
            <p:cNvSpPr/>
            <p:nvPr/>
          </p:nvSpPr>
          <p:spPr>
            <a:xfrm>
              <a:off x="4429150" y="3505600"/>
              <a:ext cx="176825" cy="81200"/>
            </a:xfrm>
            <a:custGeom>
              <a:rect b="b" l="l" r="r" t="t"/>
              <a:pathLst>
                <a:path extrusionOk="0" h="3248" w="7073">
                  <a:moveTo>
                    <a:pt x="1" y="1"/>
                  </a:moveTo>
                  <a:lnTo>
                    <a:pt x="1" y="3247"/>
                  </a:lnTo>
                  <a:lnTo>
                    <a:pt x="7073" y="3247"/>
                  </a:lnTo>
                  <a:lnTo>
                    <a:pt x="7073"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75"/>
            <p:cNvSpPr/>
            <p:nvPr/>
          </p:nvSpPr>
          <p:spPr>
            <a:xfrm>
              <a:off x="4614800"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75"/>
            <p:cNvSpPr/>
            <p:nvPr/>
          </p:nvSpPr>
          <p:spPr>
            <a:xfrm>
              <a:off x="4800425"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75"/>
            <p:cNvSpPr/>
            <p:nvPr/>
          </p:nvSpPr>
          <p:spPr>
            <a:xfrm>
              <a:off x="4986050" y="3505600"/>
              <a:ext cx="176025" cy="81200"/>
            </a:xfrm>
            <a:custGeom>
              <a:rect b="b" l="l" r="r" t="t"/>
              <a:pathLst>
                <a:path extrusionOk="0" h="3248" w="7041">
                  <a:moveTo>
                    <a:pt x="1" y="1"/>
                  </a:moveTo>
                  <a:lnTo>
                    <a:pt x="1" y="3247"/>
                  </a:lnTo>
                  <a:lnTo>
                    <a:pt x="7041" y="3247"/>
                  </a:lnTo>
                  <a:lnTo>
                    <a:pt x="70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75"/>
            <p:cNvSpPr/>
            <p:nvPr/>
          </p:nvSpPr>
          <p:spPr>
            <a:xfrm>
              <a:off x="5171700" y="3505600"/>
              <a:ext cx="176000" cy="81200"/>
            </a:xfrm>
            <a:custGeom>
              <a:rect b="b" l="l" r="r" t="t"/>
              <a:pathLst>
                <a:path extrusionOk="0" h="3248" w="7040">
                  <a:moveTo>
                    <a:pt x="0" y="1"/>
                  </a:moveTo>
                  <a:lnTo>
                    <a:pt x="0"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75"/>
            <p:cNvSpPr/>
            <p:nvPr/>
          </p:nvSpPr>
          <p:spPr>
            <a:xfrm>
              <a:off x="5357325"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75"/>
            <p:cNvSpPr/>
            <p:nvPr/>
          </p:nvSpPr>
          <p:spPr>
            <a:xfrm>
              <a:off x="1902600" y="1883100"/>
              <a:ext cx="299775" cy="81200"/>
            </a:xfrm>
            <a:custGeom>
              <a:rect b="b" l="l" r="r" t="t"/>
              <a:pathLst>
                <a:path extrusionOk="0" h="3248" w="11991">
                  <a:moveTo>
                    <a:pt x="1" y="1"/>
                  </a:moveTo>
                  <a:lnTo>
                    <a:pt x="1" y="3247"/>
                  </a:lnTo>
                  <a:lnTo>
                    <a:pt x="11990" y="3247"/>
                  </a:lnTo>
                  <a:lnTo>
                    <a:pt x="119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75"/>
            <p:cNvSpPr/>
            <p:nvPr/>
          </p:nvSpPr>
          <p:spPr>
            <a:xfrm>
              <a:off x="2218425"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75"/>
            <p:cNvSpPr/>
            <p:nvPr/>
          </p:nvSpPr>
          <p:spPr>
            <a:xfrm>
              <a:off x="2534250"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75"/>
            <p:cNvSpPr/>
            <p:nvPr/>
          </p:nvSpPr>
          <p:spPr>
            <a:xfrm>
              <a:off x="285005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75"/>
            <p:cNvSpPr/>
            <p:nvPr/>
          </p:nvSpPr>
          <p:spPr>
            <a:xfrm>
              <a:off x="3166675" y="1883100"/>
              <a:ext cx="300575" cy="81200"/>
            </a:xfrm>
            <a:custGeom>
              <a:rect b="b" l="l" r="r" t="t"/>
              <a:pathLst>
                <a:path extrusionOk="0" h="3248" w="12023">
                  <a:moveTo>
                    <a:pt x="1" y="1"/>
                  </a:moveTo>
                  <a:lnTo>
                    <a:pt x="1" y="3247"/>
                  </a:lnTo>
                  <a:lnTo>
                    <a:pt x="12023" y="3247"/>
                  </a:lnTo>
                  <a:lnTo>
                    <a:pt x="120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75"/>
            <p:cNvSpPr/>
            <p:nvPr/>
          </p:nvSpPr>
          <p:spPr>
            <a:xfrm>
              <a:off x="348250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75"/>
            <p:cNvSpPr/>
            <p:nvPr/>
          </p:nvSpPr>
          <p:spPr>
            <a:xfrm>
              <a:off x="379832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75"/>
            <p:cNvSpPr/>
            <p:nvPr/>
          </p:nvSpPr>
          <p:spPr>
            <a:xfrm>
              <a:off x="4114950"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75"/>
            <p:cNvSpPr/>
            <p:nvPr/>
          </p:nvSpPr>
          <p:spPr>
            <a:xfrm>
              <a:off x="443077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75"/>
            <p:cNvSpPr/>
            <p:nvPr/>
          </p:nvSpPr>
          <p:spPr>
            <a:xfrm>
              <a:off x="474657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75"/>
            <p:cNvSpPr/>
            <p:nvPr/>
          </p:nvSpPr>
          <p:spPr>
            <a:xfrm>
              <a:off x="5063200" y="1883100"/>
              <a:ext cx="299775" cy="81200"/>
            </a:xfrm>
            <a:custGeom>
              <a:rect b="b" l="l" r="r" t="t"/>
              <a:pathLst>
                <a:path extrusionOk="0" h="3248" w="11991">
                  <a:moveTo>
                    <a:pt x="1" y="1"/>
                  </a:moveTo>
                  <a:lnTo>
                    <a:pt x="1" y="3247"/>
                  </a:lnTo>
                  <a:lnTo>
                    <a:pt x="11991" y="3247"/>
                  </a:lnTo>
                  <a:lnTo>
                    <a:pt x="119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75"/>
            <p:cNvSpPr/>
            <p:nvPr/>
          </p:nvSpPr>
          <p:spPr>
            <a:xfrm>
              <a:off x="537902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75"/>
            <p:cNvSpPr/>
            <p:nvPr/>
          </p:nvSpPr>
          <p:spPr>
            <a:xfrm>
              <a:off x="3290450" y="2074375"/>
              <a:ext cx="512725" cy="198500"/>
            </a:xfrm>
            <a:custGeom>
              <a:rect b="b" l="l" r="r" t="t"/>
              <a:pathLst>
                <a:path extrusionOk="0" h="7940" w="20509">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75"/>
            <p:cNvSpPr/>
            <p:nvPr/>
          </p:nvSpPr>
          <p:spPr>
            <a:xfrm>
              <a:off x="3503400" y="2106500"/>
              <a:ext cx="60300" cy="131025"/>
            </a:xfrm>
            <a:custGeom>
              <a:rect b="b" l="l" r="r" t="t"/>
              <a:pathLst>
                <a:path extrusionOk="0" h="5241" w="2412">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75"/>
            <p:cNvSpPr/>
            <p:nvPr/>
          </p:nvSpPr>
          <p:spPr>
            <a:xfrm>
              <a:off x="3575725" y="2106500"/>
              <a:ext cx="61100" cy="131025"/>
            </a:xfrm>
            <a:custGeom>
              <a:rect b="b" l="l" r="r" t="t"/>
              <a:pathLst>
                <a:path extrusionOk="0" h="5241" w="2444">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75"/>
            <p:cNvSpPr/>
            <p:nvPr/>
          </p:nvSpPr>
          <p:spPr>
            <a:xfrm>
              <a:off x="3649650" y="2108125"/>
              <a:ext cx="66725" cy="128600"/>
            </a:xfrm>
            <a:custGeom>
              <a:rect b="b" l="l" r="r" t="t"/>
              <a:pathLst>
                <a:path extrusionOk="0" h="5144" w="2669">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75"/>
            <p:cNvSpPr/>
            <p:nvPr/>
          </p:nvSpPr>
          <p:spPr>
            <a:xfrm>
              <a:off x="2318075"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75"/>
            <p:cNvSpPr/>
            <p:nvPr/>
          </p:nvSpPr>
          <p:spPr>
            <a:xfrm>
              <a:off x="2400050"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75"/>
            <p:cNvSpPr/>
            <p:nvPr/>
          </p:nvSpPr>
          <p:spPr>
            <a:xfrm>
              <a:off x="2483625"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75"/>
            <p:cNvSpPr/>
            <p:nvPr/>
          </p:nvSpPr>
          <p:spPr>
            <a:xfrm>
              <a:off x="2568800" y="3979725"/>
              <a:ext cx="76375" cy="147100"/>
            </a:xfrm>
            <a:custGeom>
              <a:rect b="b" l="l" r="r" t="t"/>
              <a:pathLst>
                <a:path extrusionOk="0" h="5884" w="3055">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75"/>
            <p:cNvSpPr/>
            <p:nvPr/>
          </p:nvSpPr>
          <p:spPr>
            <a:xfrm>
              <a:off x="2310025" y="4223225"/>
              <a:ext cx="337550" cy="12875"/>
            </a:xfrm>
            <a:custGeom>
              <a:rect b="b" l="l" r="r" t="t"/>
              <a:pathLst>
                <a:path extrusionOk="0" h="515" w="13502">
                  <a:moveTo>
                    <a:pt x="1" y="1"/>
                  </a:moveTo>
                  <a:lnTo>
                    <a:pt x="1" y="515"/>
                  </a:lnTo>
                  <a:lnTo>
                    <a:pt x="13502" y="515"/>
                  </a:lnTo>
                  <a:lnTo>
                    <a:pt x="135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75"/>
            <p:cNvSpPr/>
            <p:nvPr/>
          </p:nvSpPr>
          <p:spPr>
            <a:xfrm>
              <a:off x="3584550" y="3979725"/>
              <a:ext cx="69150" cy="148700"/>
            </a:xfrm>
            <a:custGeom>
              <a:rect b="b" l="l" r="r" t="t"/>
              <a:pathLst>
                <a:path extrusionOk="0" h="5948" w="2766">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75"/>
            <p:cNvSpPr/>
            <p:nvPr/>
          </p:nvSpPr>
          <p:spPr>
            <a:xfrm>
              <a:off x="3666525"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75"/>
            <p:cNvSpPr/>
            <p:nvPr/>
          </p:nvSpPr>
          <p:spPr>
            <a:xfrm>
              <a:off x="3750100"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75"/>
            <p:cNvSpPr/>
            <p:nvPr/>
          </p:nvSpPr>
          <p:spPr>
            <a:xfrm>
              <a:off x="3835300" y="3979725"/>
              <a:ext cx="76350" cy="147100"/>
            </a:xfrm>
            <a:custGeom>
              <a:rect b="b" l="l" r="r" t="t"/>
              <a:pathLst>
                <a:path extrusionOk="0" h="5884" w="3054">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75"/>
            <p:cNvSpPr/>
            <p:nvPr/>
          </p:nvSpPr>
          <p:spPr>
            <a:xfrm>
              <a:off x="3576525" y="4223225"/>
              <a:ext cx="337550" cy="12875"/>
            </a:xfrm>
            <a:custGeom>
              <a:rect b="b" l="l" r="r" t="t"/>
              <a:pathLst>
                <a:path extrusionOk="0" h="515" w="13502">
                  <a:moveTo>
                    <a:pt x="1" y="1"/>
                  </a:moveTo>
                  <a:lnTo>
                    <a:pt x="1" y="515"/>
                  </a:lnTo>
                  <a:lnTo>
                    <a:pt x="13501" y="515"/>
                  </a:lnTo>
                  <a:lnTo>
                    <a:pt x="135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75"/>
            <p:cNvSpPr/>
            <p:nvPr/>
          </p:nvSpPr>
          <p:spPr>
            <a:xfrm>
              <a:off x="4959550"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75"/>
            <p:cNvSpPr/>
            <p:nvPr/>
          </p:nvSpPr>
          <p:spPr>
            <a:xfrm>
              <a:off x="5042325" y="3978125"/>
              <a:ext cx="69925" cy="150300"/>
            </a:xfrm>
            <a:custGeom>
              <a:rect b="b" l="l" r="r" t="t"/>
              <a:pathLst>
                <a:path extrusionOk="0" h="6012" w="2797">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75"/>
            <p:cNvSpPr/>
            <p:nvPr/>
          </p:nvSpPr>
          <p:spPr>
            <a:xfrm>
              <a:off x="5125075" y="3978125"/>
              <a:ext cx="70750" cy="150300"/>
            </a:xfrm>
            <a:custGeom>
              <a:rect b="b" l="l" r="r" t="t"/>
              <a:pathLst>
                <a:path extrusionOk="0" h="6012" w="283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75"/>
            <p:cNvSpPr/>
            <p:nvPr/>
          </p:nvSpPr>
          <p:spPr>
            <a:xfrm>
              <a:off x="5210275" y="3979725"/>
              <a:ext cx="77175" cy="147100"/>
            </a:xfrm>
            <a:custGeom>
              <a:rect b="b" l="l" r="r" t="t"/>
              <a:pathLst>
                <a:path extrusionOk="0" h="5884" w="3087">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75"/>
            <p:cNvSpPr/>
            <p:nvPr/>
          </p:nvSpPr>
          <p:spPr>
            <a:xfrm>
              <a:off x="4952300" y="4223225"/>
              <a:ext cx="336750" cy="12875"/>
            </a:xfrm>
            <a:custGeom>
              <a:rect b="b" l="l" r="r" t="t"/>
              <a:pathLst>
                <a:path extrusionOk="0" h="515" w="13470">
                  <a:moveTo>
                    <a:pt x="1" y="1"/>
                  </a:moveTo>
                  <a:lnTo>
                    <a:pt x="1" y="515"/>
                  </a:lnTo>
                  <a:lnTo>
                    <a:pt x="13469" y="515"/>
                  </a:lnTo>
                  <a:lnTo>
                    <a:pt x="134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75"/>
            <p:cNvSpPr/>
            <p:nvPr/>
          </p:nvSpPr>
          <p:spPr>
            <a:xfrm>
              <a:off x="3124100" y="3854375"/>
              <a:ext cx="13675" cy="703175"/>
            </a:xfrm>
            <a:custGeom>
              <a:rect b="b" l="l" r="r" t="t"/>
              <a:pathLst>
                <a:path extrusionOk="0" h="28127" w="547">
                  <a:moveTo>
                    <a:pt x="0" y="0"/>
                  </a:moveTo>
                  <a:lnTo>
                    <a:pt x="0" y="28127"/>
                  </a:lnTo>
                  <a:lnTo>
                    <a:pt x="547" y="2812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75"/>
            <p:cNvSpPr/>
            <p:nvPr/>
          </p:nvSpPr>
          <p:spPr>
            <a:xfrm>
              <a:off x="4502275" y="3854375"/>
              <a:ext cx="12900" cy="703175"/>
            </a:xfrm>
            <a:custGeom>
              <a:rect b="b" l="l" r="r" t="t"/>
              <a:pathLst>
                <a:path extrusionOk="0" h="28127" w="516">
                  <a:moveTo>
                    <a:pt x="1" y="0"/>
                  </a:moveTo>
                  <a:lnTo>
                    <a:pt x="1" y="28127"/>
                  </a:lnTo>
                  <a:lnTo>
                    <a:pt x="515" y="28127"/>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75"/>
            <p:cNvSpPr/>
            <p:nvPr/>
          </p:nvSpPr>
          <p:spPr>
            <a:xfrm>
              <a:off x="2361475" y="3788475"/>
              <a:ext cx="41000" cy="84400"/>
            </a:xfrm>
            <a:custGeom>
              <a:rect b="b" l="l" r="r" t="t"/>
              <a:pathLst>
                <a:path extrusionOk="0" h="3376" w="164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75"/>
            <p:cNvSpPr/>
            <p:nvPr/>
          </p:nvSpPr>
          <p:spPr>
            <a:xfrm>
              <a:off x="2407275" y="3786875"/>
              <a:ext cx="40200" cy="86800"/>
            </a:xfrm>
            <a:custGeom>
              <a:rect b="b" l="l" r="r" t="t"/>
              <a:pathLst>
                <a:path extrusionOk="0" h="3472" w="1608">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75"/>
            <p:cNvSpPr/>
            <p:nvPr/>
          </p:nvSpPr>
          <p:spPr>
            <a:xfrm>
              <a:off x="2456300" y="3788475"/>
              <a:ext cx="40200" cy="84400"/>
            </a:xfrm>
            <a:custGeom>
              <a:rect b="b" l="l" r="r" t="t"/>
              <a:pathLst>
                <a:path extrusionOk="0" h="3376" w="1608">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75"/>
            <p:cNvSpPr/>
            <p:nvPr/>
          </p:nvSpPr>
          <p:spPr>
            <a:xfrm>
              <a:off x="2501300" y="3788475"/>
              <a:ext cx="46625" cy="84400"/>
            </a:xfrm>
            <a:custGeom>
              <a:rect b="b" l="l" r="r" t="t"/>
              <a:pathLst>
                <a:path extrusionOk="0" h="3376" w="1865">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75"/>
            <p:cNvSpPr/>
            <p:nvPr/>
          </p:nvSpPr>
          <p:spPr>
            <a:xfrm>
              <a:off x="2549500" y="3788475"/>
              <a:ext cx="47450" cy="84400"/>
            </a:xfrm>
            <a:custGeom>
              <a:rect b="b" l="l" r="r" t="t"/>
              <a:pathLst>
                <a:path extrusionOk="0" h="3376" w="1898">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75"/>
            <p:cNvSpPr/>
            <p:nvPr/>
          </p:nvSpPr>
          <p:spPr>
            <a:xfrm>
              <a:off x="3644025" y="3788475"/>
              <a:ext cx="64325" cy="84400"/>
            </a:xfrm>
            <a:custGeom>
              <a:rect b="b" l="l" r="r" t="t"/>
              <a:pathLst>
                <a:path extrusionOk="0" h="3376" w="2573">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75"/>
            <p:cNvSpPr/>
            <p:nvPr/>
          </p:nvSpPr>
          <p:spPr>
            <a:xfrm>
              <a:off x="3714750" y="3788475"/>
              <a:ext cx="36175" cy="84400"/>
            </a:xfrm>
            <a:custGeom>
              <a:rect b="b" l="l" r="r" t="t"/>
              <a:pathLst>
                <a:path extrusionOk="0" h="3376" w="1447">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75"/>
            <p:cNvSpPr/>
            <p:nvPr/>
          </p:nvSpPr>
          <p:spPr>
            <a:xfrm>
              <a:off x="3758950" y="3788475"/>
              <a:ext cx="36175" cy="84400"/>
            </a:xfrm>
            <a:custGeom>
              <a:rect b="b" l="l" r="r" t="t"/>
              <a:pathLst>
                <a:path extrusionOk="0" h="3376" w="1447">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75"/>
            <p:cNvSpPr/>
            <p:nvPr/>
          </p:nvSpPr>
          <p:spPr>
            <a:xfrm>
              <a:off x="3803150" y="3788475"/>
              <a:ext cx="44225" cy="84400"/>
            </a:xfrm>
            <a:custGeom>
              <a:rect b="b" l="l" r="r" t="t"/>
              <a:pathLst>
                <a:path extrusionOk="0" h="3376" w="1769">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75"/>
            <p:cNvSpPr/>
            <p:nvPr/>
          </p:nvSpPr>
          <p:spPr>
            <a:xfrm>
              <a:off x="4995700" y="3788475"/>
              <a:ext cx="56275" cy="84400"/>
            </a:xfrm>
            <a:custGeom>
              <a:rect b="b" l="l" r="r" t="t"/>
              <a:pathLst>
                <a:path extrusionOk="0" h="3376" w="2251">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75"/>
            <p:cNvSpPr/>
            <p:nvPr/>
          </p:nvSpPr>
          <p:spPr>
            <a:xfrm>
              <a:off x="5060000" y="3786875"/>
              <a:ext cx="40200" cy="86800"/>
            </a:xfrm>
            <a:custGeom>
              <a:rect b="b" l="l" r="r" t="t"/>
              <a:pathLst>
                <a:path extrusionOk="0" h="3472" w="1608">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75"/>
            <p:cNvSpPr/>
            <p:nvPr/>
          </p:nvSpPr>
          <p:spPr>
            <a:xfrm>
              <a:off x="5109025" y="3788475"/>
              <a:ext cx="41800" cy="84400"/>
            </a:xfrm>
            <a:custGeom>
              <a:rect b="b" l="l" r="r" t="t"/>
              <a:pathLst>
                <a:path extrusionOk="0" h="3376" w="1672">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75"/>
            <p:cNvSpPr/>
            <p:nvPr/>
          </p:nvSpPr>
          <p:spPr>
            <a:xfrm>
              <a:off x="5156425" y="3788475"/>
              <a:ext cx="41000" cy="84400"/>
            </a:xfrm>
            <a:custGeom>
              <a:rect b="b" l="l" r="r" t="t"/>
              <a:pathLst>
                <a:path extrusionOk="0" h="3376" w="164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75"/>
            <p:cNvSpPr/>
            <p:nvPr/>
          </p:nvSpPr>
          <p:spPr>
            <a:xfrm>
              <a:off x="5203850" y="3788475"/>
              <a:ext cx="41800" cy="84400"/>
            </a:xfrm>
            <a:custGeom>
              <a:rect b="b" l="l" r="r" t="t"/>
              <a:pathLst>
                <a:path extrusionOk="0" h="3376" w="1672">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75"/>
            <p:cNvSpPr/>
            <p:nvPr/>
          </p:nvSpPr>
          <p:spPr>
            <a:xfrm>
              <a:off x="5501975" y="4781525"/>
              <a:ext cx="384950" cy="152150"/>
            </a:xfrm>
            <a:custGeom>
              <a:rect b="b" l="l" r="r" t="t"/>
              <a:pathLst>
                <a:path extrusionOk="0" h="6086" w="15398">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75"/>
            <p:cNvSpPr/>
            <p:nvPr/>
          </p:nvSpPr>
          <p:spPr>
            <a:xfrm>
              <a:off x="5530100" y="4563375"/>
              <a:ext cx="360850" cy="175900"/>
            </a:xfrm>
            <a:custGeom>
              <a:rect b="b" l="l" r="r" t="t"/>
              <a:pathLst>
                <a:path extrusionOk="0" h="7036" w="14434">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75"/>
            <p:cNvSpPr/>
            <p:nvPr/>
          </p:nvSpPr>
          <p:spPr>
            <a:xfrm>
              <a:off x="5963250" y="4563150"/>
              <a:ext cx="171200" cy="366975"/>
            </a:xfrm>
            <a:custGeom>
              <a:rect b="b" l="l" r="r" t="t"/>
              <a:pathLst>
                <a:path extrusionOk="0" h="14679" w="6848">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75"/>
            <p:cNvSpPr/>
            <p:nvPr/>
          </p:nvSpPr>
          <p:spPr>
            <a:xfrm>
              <a:off x="6172200" y="4849250"/>
              <a:ext cx="349575" cy="202350"/>
            </a:xfrm>
            <a:custGeom>
              <a:rect b="b" l="l" r="r" t="t"/>
              <a:pathLst>
                <a:path extrusionOk="0" h="8094" w="13983">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75"/>
            <p:cNvSpPr/>
            <p:nvPr/>
          </p:nvSpPr>
          <p:spPr>
            <a:xfrm>
              <a:off x="6055675" y="4428950"/>
              <a:ext cx="163950" cy="374500"/>
            </a:xfrm>
            <a:custGeom>
              <a:rect b="b" l="l" r="r" t="t"/>
              <a:pathLst>
                <a:path extrusionOk="0" h="14980" w="6558">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75"/>
            <p:cNvSpPr/>
            <p:nvPr/>
          </p:nvSpPr>
          <p:spPr>
            <a:xfrm>
              <a:off x="6315225" y="4531000"/>
              <a:ext cx="371300" cy="201600"/>
            </a:xfrm>
            <a:custGeom>
              <a:rect b="b" l="l" r="r" t="t"/>
              <a:pathLst>
                <a:path extrusionOk="0" h="8064" w="14852">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75"/>
            <p:cNvSpPr/>
            <p:nvPr/>
          </p:nvSpPr>
          <p:spPr>
            <a:xfrm>
              <a:off x="6243725" y="4308400"/>
              <a:ext cx="213775" cy="345150"/>
            </a:xfrm>
            <a:custGeom>
              <a:rect b="b" l="l" r="r" t="t"/>
              <a:pathLst>
                <a:path extrusionOk="0" h="13806" w="8551">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75"/>
            <p:cNvSpPr/>
            <p:nvPr/>
          </p:nvSpPr>
          <p:spPr>
            <a:xfrm>
              <a:off x="5842700" y="4681450"/>
              <a:ext cx="240325" cy="567025"/>
            </a:xfrm>
            <a:custGeom>
              <a:rect b="b" l="l" r="r" t="t"/>
              <a:pathLst>
                <a:path extrusionOk="0" h="22681" w="9613">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75"/>
            <p:cNvSpPr/>
            <p:nvPr/>
          </p:nvSpPr>
          <p:spPr>
            <a:xfrm>
              <a:off x="6091825" y="4613150"/>
              <a:ext cx="231475" cy="591025"/>
            </a:xfrm>
            <a:custGeom>
              <a:rect b="b" l="l" r="r" t="t"/>
              <a:pathLst>
                <a:path extrusionOk="0" h="23641" w="9259">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75"/>
            <p:cNvSpPr/>
            <p:nvPr/>
          </p:nvSpPr>
          <p:spPr>
            <a:xfrm>
              <a:off x="6132000" y="4990325"/>
              <a:ext cx="118975" cy="73500"/>
            </a:xfrm>
            <a:custGeom>
              <a:rect b="b" l="l" r="r" t="t"/>
              <a:pathLst>
                <a:path extrusionOk="0" h="2940" w="4759">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75"/>
            <p:cNvSpPr/>
            <p:nvPr/>
          </p:nvSpPr>
          <p:spPr>
            <a:xfrm>
              <a:off x="6144075" y="4717625"/>
              <a:ext cx="67525" cy="129850"/>
            </a:xfrm>
            <a:custGeom>
              <a:rect b="b" l="l" r="r" t="t"/>
              <a:pathLst>
                <a:path extrusionOk="0" h="5194" w="2701">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75"/>
            <p:cNvSpPr/>
            <p:nvPr/>
          </p:nvSpPr>
          <p:spPr>
            <a:xfrm>
              <a:off x="6261400" y="4661375"/>
              <a:ext cx="142250" cy="70375"/>
            </a:xfrm>
            <a:custGeom>
              <a:rect b="b" l="l" r="r" t="t"/>
              <a:pathLst>
                <a:path extrusionOk="0" h="2815" w="569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75"/>
            <p:cNvSpPr/>
            <p:nvPr/>
          </p:nvSpPr>
          <p:spPr>
            <a:xfrm>
              <a:off x="5983350" y="4849900"/>
              <a:ext cx="59475" cy="189975"/>
            </a:xfrm>
            <a:custGeom>
              <a:rect b="b" l="l" r="r" t="t"/>
              <a:pathLst>
                <a:path extrusionOk="0" h="7599" w="2379">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75"/>
            <p:cNvSpPr/>
            <p:nvPr/>
          </p:nvSpPr>
          <p:spPr>
            <a:xfrm>
              <a:off x="5822625" y="4838000"/>
              <a:ext cx="117350" cy="67525"/>
            </a:xfrm>
            <a:custGeom>
              <a:rect b="b" l="l" r="r" t="t"/>
              <a:pathLst>
                <a:path extrusionOk="0" h="2701" w="4694">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75"/>
            <p:cNvSpPr/>
            <p:nvPr/>
          </p:nvSpPr>
          <p:spPr>
            <a:xfrm>
              <a:off x="5951200" y="5157025"/>
              <a:ext cx="268425" cy="212975"/>
            </a:xfrm>
            <a:custGeom>
              <a:rect b="b" l="l" r="r" t="t"/>
              <a:pathLst>
                <a:path extrusionOk="0" h="8519" w="10737">
                  <a:moveTo>
                    <a:pt x="0" y="0"/>
                  </a:moveTo>
                  <a:lnTo>
                    <a:pt x="1608" y="8519"/>
                  </a:lnTo>
                  <a:lnTo>
                    <a:pt x="9129" y="8519"/>
                  </a:lnTo>
                  <a:lnTo>
                    <a:pt x="107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75"/>
            <p:cNvSpPr/>
            <p:nvPr/>
          </p:nvSpPr>
          <p:spPr>
            <a:xfrm>
              <a:off x="5943975" y="5150600"/>
              <a:ext cx="282875" cy="225825"/>
            </a:xfrm>
            <a:custGeom>
              <a:rect b="b" l="l" r="r" t="t"/>
              <a:pathLst>
                <a:path extrusionOk="0" h="9033" w="11315">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75"/>
            <p:cNvSpPr/>
            <p:nvPr/>
          </p:nvSpPr>
          <p:spPr>
            <a:xfrm>
              <a:off x="3847350" y="4310825"/>
              <a:ext cx="341550" cy="994100"/>
            </a:xfrm>
            <a:custGeom>
              <a:rect b="b" l="l" r="r" t="t"/>
              <a:pathLst>
                <a:path extrusionOk="0" h="39764" w="13662">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75"/>
            <p:cNvSpPr/>
            <p:nvPr/>
          </p:nvSpPr>
          <p:spPr>
            <a:xfrm>
              <a:off x="3840100" y="4304400"/>
              <a:ext cx="356025" cy="1007475"/>
            </a:xfrm>
            <a:custGeom>
              <a:rect b="b" l="l" r="r" t="t"/>
              <a:pathLst>
                <a:path extrusionOk="0" h="40299" w="14241">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75"/>
            <p:cNvSpPr/>
            <p:nvPr/>
          </p:nvSpPr>
          <p:spPr>
            <a:xfrm>
              <a:off x="3691825" y="5009525"/>
              <a:ext cx="308225" cy="332350"/>
            </a:xfrm>
            <a:custGeom>
              <a:rect b="b" l="l" r="r" t="t"/>
              <a:pathLst>
                <a:path extrusionOk="0" h="13294" w="12329">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75"/>
            <p:cNvSpPr/>
            <p:nvPr/>
          </p:nvSpPr>
          <p:spPr>
            <a:xfrm>
              <a:off x="3690650" y="5002725"/>
              <a:ext cx="303775" cy="345575"/>
            </a:xfrm>
            <a:custGeom>
              <a:rect b="b" l="l" r="r" t="t"/>
              <a:pathLst>
                <a:path extrusionOk="0" h="13823" w="12151">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75"/>
            <p:cNvSpPr/>
            <p:nvPr/>
          </p:nvSpPr>
          <p:spPr>
            <a:xfrm>
              <a:off x="2765675" y="5136875"/>
              <a:ext cx="160425" cy="71975"/>
            </a:xfrm>
            <a:custGeom>
              <a:rect b="b" l="l" r="r" t="t"/>
              <a:pathLst>
                <a:path extrusionOk="0" h="2879" w="6417">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75"/>
            <p:cNvSpPr/>
            <p:nvPr/>
          </p:nvSpPr>
          <p:spPr>
            <a:xfrm>
              <a:off x="2768900" y="5129700"/>
              <a:ext cx="150300" cy="86025"/>
            </a:xfrm>
            <a:custGeom>
              <a:rect b="b" l="l" r="r" t="t"/>
              <a:pathLst>
                <a:path extrusionOk="0" h="3441" w="6012">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75"/>
            <p:cNvSpPr/>
            <p:nvPr/>
          </p:nvSpPr>
          <p:spPr>
            <a:xfrm>
              <a:off x="2849250" y="5096175"/>
              <a:ext cx="87625" cy="156775"/>
            </a:xfrm>
            <a:custGeom>
              <a:rect b="b" l="l" r="r" t="t"/>
              <a:pathLst>
                <a:path extrusionOk="0" h="6271" w="3505">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75"/>
            <p:cNvSpPr/>
            <p:nvPr/>
          </p:nvSpPr>
          <p:spPr>
            <a:xfrm>
              <a:off x="2846050" y="5089525"/>
              <a:ext cx="98050" cy="170375"/>
            </a:xfrm>
            <a:custGeom>
              <a:rect b="b" l="l" r="r" t="t"/>
              <a:pathLst>
                <a:path extrusionOk="0" h="6815" w="3922">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75"/>
            <p:cNvSpPr/>
            <p:nvPr/>
          </p:nvSpPr>
          <p:spPr>
            <a:xfrm>
              <a:off x="2864525" y="5089350"/>
              <a:ext cx="148700" cy="160125"/>
            </a:xfrm>
            <a:custGeom>
              <a:rect b="b" l="l" r="r" t="t"/>
              <a:pathLst>
                <a:path extrusionOk="0" h="6405" w="5948">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75"/>
            <p:cNvSpPr/>
            <p:nvPr/>
          </p:nvSpPr>
          <p:spPr>
            <a:xfrm>
              <a:off x="2860500" y="5083100"/>
              <a:ext cx="159950" cy="173600"/>
            </a:xfrm>
            <a:custGeom>
              <a:rect b="b" l="l" r="r" t="t"/>
              <a:pathLst>
                <a:path extrusionOk="0" h="6944" w="6398">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75"/>
            <p:cNvSpPr/>
            <p:nvPr/>
          </p:nvSpPr>
          <p:spPr>
            <a:xfrm>
              <a:off x="2874975" y="5075450"/>
              <a:ext cx="1043925" cy="240775"/>
            </a:xfrm>
            <a:custGeom>
              <a:rect b="b" l="l" r="r" t="t"/>
              <a:pathLst>
                <a:path extrusionOk="0" h="9631" w="41757">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75"/>
            <p:cNvSpPr/>
            <p:nvPr/>
          </p:nvSpPr>
          <p:spPr>
            <a:xfrm>
              <a:off x="2867750" y="5068625"/>
              <a:ext cx="1040700" cy="253975"/>
            </a:xfrm>
            <a:custGeom>
              <a:rect b="b" l="l" r="r" t="t"/>
              <a:pathLst>
                <a:path extrusionOk="0" h="10159" w="41628">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75"/>
            <p:cNvSpPr/>
            <p:nvPr/>
          </p:nvSpPr>
          <p:spPr>
            <a:xfrm>
              <a:off x="4233075" y="4101575"/>
              <a:ext cx="677475" cy="1267625"/>
            </a:xfrm>
            <a:custGeom>
              <a:rect b="b" l="l" r="r" t="t"/>
              <a:pathLst>
                <a:path extrusionOk="0" h="50705" w="27099">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75"/>
            <p:cNvSpPr/>
            <p:nvPr/>
          </p:nvSpPr>
          <p:spPr>
            <a:xfrm>
              <a:off x="4226650" y="4094650"/>
              <a:ext cx="690325" cy="1280975"/>
            </a:xfrm>
            <a:custGeom>
              <a:rect b="b" l="l" r="r" t="t"/>
              <a:pathLst>
                <a:path extrusionOk="0" h="51239" w="27613">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75"/>
            <p:cNvSpPr/>
            <p:nvPr/>
          </p:nvSpPr>
          <p:spPr>
            <a:xfrm>
              <a:off x="4030575" y="4125175"/>
              <a:ext cx="497450" cy="1244825"/>
            </a:xfrm>
            <a:custGeom>
              <a:rect b="b" l="l" r="r" t="t"/>
              <a:pathLst>
                <a:path extrusionOk="0" h="49793" w="19898">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75"/>
            <p:cNvSpPr/>
            <p:nvPr/>
          </p:nvSpPr>
          <p:spPr>
            <a:xfrm>
              <a:off x="4023325" y="4118950"/>
              <a:ext cx="511125" cy="1257475"/>
            </a:xfrm>
            <a:custGeom>
              <a:rect b="b" l="l" r="r" t="t"/>
              <a:pathLst>
                <a:path extrusionOk="0" h="50299" w="20445">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75"/>
            <p:cNvSpPr/>
            <p:nvPr/>
          </p:nvSpPr>
          <p:spPr>
            <a:xfrm>
              <a:off x="4349600" y="4100275"/>
              <a:ext cx="131025" cy="192900"/>
            </a:xfrm>
            <a:custGeom>
              <a:rect b="b" l="l" r="r" t="t"/>
              <a:pathLst>
                <a:path extrusionOk="0" h="7716" w="5241">
                  <a:moveTo>
                    <a:pt x="2765" y="0"/>
                  </a:moveTo>
                  <a:lnTo>
                    <a:pt x="1" y="7715"/>
                  </a:lnTo>
                  <a:lnTo>
                    <a:pt x="5240" y="5240"/>
                  </a:lnTo>
                  <a:lnTo>
                    <a:pt x="27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75"/>
            <p:cNvSpPr/>
            <p:nvPr/>
          </p:nvSpPr>
          <p:spPr>
            <a:xfrm>
              <a:off x="4342375" y="4093050"/>
              <a:ext cx="145475" cy="206625"/>
            </a:xfrm>
            <a:custGeom>
              <a:rect b="b" l="l" r="r" t="t"/>
              <a:pathLst>
                <a:path extrusionOk="0" h="8265" w="5819">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75"/>
            <p:cNvSpPr/>
            <p:nvPr/>
          </p:nvSpPr>
          <p:spPr>
            <a:xfrm>
              <a:off x="4418700" y="3834275"/>
              <a:ext cx="451675" cy="495050"/>
            </a:xfrm>
            <a:custGeom>
              <a:rect b="b" l="l" r="r" t="t"/>
              <a:pathLst>
                <a:path extrusionOk="0" h="19802" w="18067">
                  <a:moveTo>
                    <a:pt x="10641" y="1"/>
                  </a:moveTo>
                  <a:lnTo>
                    <a:pt x="1" y="10640"/>
                  </a:lnTo>
                  <a:lnTo>
                    <a:pt x="3505" y="19802"/>
                  </a:lnTo>
                  <a:lnTo>
                    <a:pt x="10062" y="7426"/>
                  </a:lnTo>
                  <a:lnTo>
                    <a:pt x="17198" y="7426"/>
                  </a:lnTo>
                  <a:lnTo>
                    <a:pt x="18066" y="579"/>
                  </a:lnTo>
                  <a:lnTo>
                    <a:pt x="106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75"/>
            <p:cNvSpPr/>
            <p:nvPr/>
          </p:nvSpPr>
          <p:spPr>
            <a:xfrm>
              <a:off x="4411475" y="3827525"/>
              <a:ext cx="465325" cy="508450"/>
            </a:xfrm>
            <a:custGeom>
              <a:rect b="b" l="l" r="r" t="t"/>
              <a:pathLst>
                <a:path extrusionOk="0" h="20338" w="18613">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75"/>
            <p:cNvSpPr/>
            <p:nvPr/>
          </p:nvSpPr>
          <p:spPr>
            <a:xfrm>
              <a:off x="4254775" y="3175150"/>
              <a:ext cx="542450" cy="1180025"/>
            </a:xfrm>
            <a:custGeom>
              <a:rect b="b" l="l" r="r" t="t"/>
              <a:pathLst>
                <a:path extrusionOk="0" h="47201" w="21698">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75"/>
            <p:cNvSpPr/>
            <p:nvPr/>
          </p:nvSpPr>
          <p:spPr>
            <a:xfrm>
              <a:off x="4333525" y="3175150"/>
              <a:ext cx="463700" cy="450850"/>
            </a:xfrm>
            <a:custGeom>
              <a:rect b="b" l="l" r="r" t="t"/>
              <a:pathLst>
                <a:path extrusionOk="0" h="18034" w="18548">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75"/>
            <p:cNvSpPr/>
            <p:nvPr/>
          </p:nvSpPr>
          <p:spPr>
            <a:xfrm>
              <a:off x="4253975" y="3168075"/>
              <a:ext cx="549700" cy="1193400"/>
            </a:xfrm>
            <a:custGeom>
              <a:rect b="b" l="l" r="r" t="t"/>
              <a:pathLst>
                <a:path extrusionOk="0" h="47736" w="21988">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75"/>
            <p:cNvSpPr/>
            <p:nvPr/>
          </p:nvSpPr>
          <p:spPr>
            <a:xfrm>
              <a:off x="4706400" y="3568950"/>
              <a:ext cx="116550" cy="215550"/>
            </a:xfrm>
            <a:custGeom>
              <a:rect b="b" l="l" r="r" t="t"/>
              <a:pathLst>
                <a:path extrusionOk="0" h="8622" w="4662">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75"/>
            <p:cNvSpPr/>
            <p:nvPr/>
          </p:nvSpPr>
          <p:spPr>
            <a:xfrm>
              <a:off x="4700775" y="3561850"/>
              <a:ext cx="118975" cy="229050"/>
            </a:xfrm>
            <a:custGeom>
              <a:rect b="b" l="l" r="r" t="t"/>
              <a:pathLst>
                <a:path extrusionOk="0" h="9162" w="4759">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75"/>
            <p:cNvSpPr/>
            <p:nvPr/>
          </p:nvSpPr>
          <p:spPr>
            <a:xfrm>
              <a:off x="4340750" y="3605550"/>
              <a:ext cx="114950" cy="202225"/>
            </a:xfrm>
            <a:custGeom>
              <a:rect b="b" l="l" r="r" t="t"/>
              <a:pathLst>
                <a:path extrusionOk="0" h="8089" w="4598">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75"/>
            <p:cNvSpPr/>
            <p:nvPr/>
          </p:nvSpPr>
          <p:spPr>
            <a:xfrm>
              <a:off x="4360050" y="3835075"/>
              <a:ext cx="135825" cy="28150"/>
            </a:xfrm>
            <a:custGeom>
              <a:rect b="b" l="l" r="r" t="t"/>
              <a:pathLst>
                <a:path extrusionOk="0" h="1126" w="5433">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75"/>
            <p:cNvSpPr/>
            <p:nvPr/>
          </p:nvSpPr>
          <p:spPr>
            <a:xfrm>
              <a:off x="4480600" y="3605250"/>
              <a:ext cx="28950" cy="57875"/>
            </a:xfrm>
            <a:custGeom>
              <a:rect b="b" l="l" r="r" t="t"/>
              <a:pathLst>
                <a:path extrusionOk="0" h="2315" w="1158">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75"/>
            <p:cNvSpPr/>
            <p:nvPr/>
          </p:nvSpPr>
          <p:spPr>
            <a:xfrm>
              <a:off x="4305400" y="3586775"/>
              <a:ext cx="29750" cy="57875"/>
            </a:xfrm>
            <a:custGeom>
              <a:rect b="b" l="l" r="r" t="t"/>
              <a:pathLst>
                <a:path extrusionOk="0" h="2315" w="119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75"/>
            <p:cNvSpPr/>
            <p:nvPr/>
          </p:nvSpPr>
          <p:spPr>
            <a:xfrm>
              <a:off x="4276475" y="3539350"/>
              <a:ext cx="94850" cy="24950"/>
            </a:xfrm>
            <a:custGeom>
              <a:rect b="b" l="l" r="r" t="t"/>
              <a:pathLst>
                <a:path extrusionOk="0" h="998" w="3794">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75"/>
            <p:cNvSpPr/>
            <p:nvPr/>
          </p:nvSpPr>
          <p:spPr>
            <a:xfrm>
              <a:off x="4443625" y="3548200"/>
              <a:ext cx="135025" cy="38000"/>
            </a:xfrm>
            <a:custGeom>
              <a:rect b="b" l="l" r="r" t="t"/>
              <a:pathLst>
                <a:path extrusionOk="0" h="1520" w="5401">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75"/>
            <p:cNvSpPr/>
            <p:nvPr/>
          </p:nvSpPr>
          <p:spPr>
            <a:xfrm>
              <a:off x="4481400" y="4034375"/>
              <a:ext cx="855050" cy="1335625"/>
            </a:xfrm>
            <a:custGeom>
              <a:rect b="b" l="l" r="r" t="t"/>
              <a:pathLst>
                <a:path extrusionOk="0" h="53425" w="34202">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75"/>
            <p:cNvSpPr/>
            <p:nvPr/>
          </p:nvSpPr>
          <p:spPr>
            <a:xfrm>
              <a:off x="4474150" y="4027550"/>
              <a:ext cx="858300" cy="1348875"/>
            </a:xfrm>
            <a:custGeom>
              <a:rect b="b" l="l" r="r" t="t"/>
              <a:pathLst>
                <a:path extrusionOk="0" h="53955" w="34332">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75"/>
            <p:cNvSpPr/>
            <p:nvPr/>
          </p:nvSpPr>
          <p:spPr>
            <a:xfrm>
              <a:off x="4637300" y="3848750"/>
              <a:ext cx="257975" cy="516750"/>
            </a:xfrm>
            <a:custGeom>
              <a:rect b="b" l="l" r="r" t="t"/>
              <a:pathLst>
                <a:path extrusionOk="0" h="20670" w="10319">
                  <a:moveTo>
                    <a:pt x="9322" y="0"/>
                  </a:moveTo>
                  <a:lnTo>
                    <a:pt x="0" y="13115"/>
                  </a:lnTo>
                  <a:lnTo>
                    <a:pt x="2475" y="20669"/>
                  </a:lnTo>
                  <a:lnTo>
                    <a:pt x="10319" y="7586"/>
                  </a:lnTo>
                  <a:lnTo>
                    <a:pt x="93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75"/>
            <p:cNvSpPr/>
            <p:nvPr/>
          </p:nvSpPr>
          <p:spPr>
            <a:xfrm>
              <a:off x="4630050" y="3842025"/>
              <a:ext cx="272450" cy="530700"/>
            </a:xfrm>
            <a:custGeom>
              <a:rect b="b" l="l" r="r" t="t"/>
              <a:pathLst>
                <a:path extrusionOk="0" h="21228" w="10898">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75"/>
            <p:cNvSpPr/>
            <p:nvPr/>
          </p:nvSpPr>
          <p:spPr>
            <a:xfrm>
              <a:off x="4855875" y="4281900"/>
              <a:ext cx="512725" cy="946675"/>
            </a:xfrm>
            <a:custGeom>
              <a:rect b="b" l="l" r="r" t="t"/>
              <a:pathLst>
                <a:path extrusionOk="0" h="37867" w="20509">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75"/>
            <p:cNvSpPr/>
            <p:nvPr/>
          </p:nvSpPr>
          <p:spPr>
            <a:xfrm>
              <a:off x="4848650" y="4276275"/>
              <a:ext cx="511925" cy="959025"/>
            </a:xfrm>
            <a:custGeom>
              <a:rect b="b" l="l" r="r" t="t"/>
              <a:pathLst>
                <a:path extrusionOk="0" h="38361" w="20477">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75"/>
            <p:cNvSpPr/>
            <p:nvPr/>
          </p:nvSpPr>
          <p:spPr>
            <a:xfrm>
              <a:off x="4716850" y="4919150"/>
              <a:ext cx="404250" cy="407825"/>
            </a:xfrm>
            <a:custGeom>
              <a:rect b="b" l="l" r="r" t="t"/>
              <a:pathLst>
                <a:path extrusionOk="0" h="16313" w="1617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75"/>
            <p:cNvSpPr/>
            <p:nvPr/>
          </p:nvSpPr>
          <p:spPr>
            <a:xfrm>
              <a:off x="4714450" y="4915950"/>
              <a:ext cx="413875" cy="417900"/>
            </a:xfrm>
            <a:custGeom>
              <a:rect b="b" l="l" r="r" t="t"/>
              <a:pathLst>
                <a:path extrusionOk="0" h="16716" w="16555">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75"/>
            <p:cNvSpPr/>
            <p:nvPr/>
          </p:nvSpPr>
          <p:spPr>
            <a:xfrm>
              <a:off x="3529925" y="5101700"/>
              <a:ext cx="469550" cy="99550"/>
            </a:xfrm>
            <a:custGeom>
              <a:rect b="b" l="l" r="r" t="t"/>
              <a:pathLst>
                <a:path extrusionOk="0" h="3982" w="18782">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75"/>
            <p:cNvSpPr/>
            <p:nvPr/>
          </p:nvSpPr>
          <p:spPr>
            <a:xfrm>
              <a:off x="3533125" y="5095150"/>
              <a:ext cx="450050" cy="112525"/>
            </a:xfrm>
            <a:custGeom>
              <a:rect b="b" l="l" r="r" t="t"/>
              <a:pathLst>
                <a:path extrusionOk="0" h="4501" w="18002">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75"/>
            <p:cNvSpPr/>
            <p:nvPr/>
          </p:nvSpPr>
          <p:spPr>
            <a:xfrm>
              <a:off x="3583025" y="5056825"/>
              <a:ext cx="166300" cy="176575"/>
            </a:xfrm>
            <a:custGeom>
              <a:rect b="b" l="l" r="r" t="t"/>
              <a:pathLst>
                <a:path extrusionOk="0" h="7063" w="6652">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75"/>
            <p:cNvSpPr/>
            <p:nvPr/>
          </p:nvSpPr>
          <p:spPr>
            <a:xfrm>
              <a:off x="3576525" y="5050150"/>
              <a:ext cx="180025" cy="189675"/>
            </a:xfrm>
            <a:custGeom>
              <a:rect b="b" l="l" r="r" t="t"/>
              <a:pathLst>
                <a:path extrusionOk="0" h="7587" w="7201">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75"/>
            <p:cNvSpPr/>
            <p:nvPr/>
          </p:nvSpPr>
          <p:spPr>
            <a:xfrm>
              <a:off x="3610275" y="5040500"/>
              <a:ext cx="192900" cy="215600"/>
            </a:xfrm>
            <a:custGeom>
              <a:rect b="b" l="l" r="r" t="t"/>
              <a:pathLst>
                <a:path extrusionOk="0" h="8624" w="7716">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75"/>
            <p:cNvSpPr/>
            <p:nvPr/>
          </p:nvSpPr>
          <p:spPr>
            <a:xfrm>
              <a:off x="3603850" y="5033275"/>
              <a:ext cx="206550" cy="229050"/>
            </a:xfrm>
            <a:custGeom>
              <a:rect b="b" l="l" r="r" t="t"/>
              <a:pathLst>
                <a:path extrusionOk="0" h="9162" w="8262">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75"/>
            <p:cNvSpPr/>
            <p:nvPr/>
          </p:nvSpPr>
          <p:spPr>
            <a:xfrm>
              <a:off x="3636000" y="5039525"/>
              <a:ext cx="1332400" cy="269500"/>
            </a:xfrm>
            <a:custGeom>
              <a:rect b="b" l="l" r="r" t="t"/>
              <a:pathLst>
                <a:path extrusionOk="0" h="10780" w="53296">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75"/>
            <p:cNvSpPr/>
            <p:nvPr/>
          </p:nvSpPr>
          <p:spPr>
            <a:xfrm>
              <a:off x="3628750" y="5032475"/>
              <a:ext cx="1339650" cy="282875"/>
            </a:xfrm>
            <a:custGeom>
              <a:rect b="b" l="l" r="r" t="t"/>
              <a:pathLst>
                <a:path extrusionOk="0" h="11315" w="53586">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75"/>
            <p:cNvSpPr/>
            <p:nvPr/>
          </p:nvSpPr>
          <p:spPr>
            <a:xfrm>
              <a:off x="1274175" y="5363550"/>
              <a:ext cx="5102975" cy="12875"/>
            </a:xfrm>
            <a:custGeom>
              <a:rect b="b" l="l" r="r" t="t"/>
              <a:pathLst>
                <a:path extrusionOk="0" h="515" w="204119">
                  <a:moveTo>
                    <a:pt x="1" y="1"/>
                  </a:moveTo>
                  <a:lnTo>
                    <a:pt x="1" y="515"/>
                  </a:lnTo>
                  <a:lnTo>
                    <a:pt x="204118" y="515"/>
                  </a:lnTo>
                  <a:lnTo>
                    <a:pt x="204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75"/>
            <p:cNvSpPr/>
            <p:nvPr/>
          </p:nvSpPr>
          <p:spPr>
            <a:xfrm>
              <a:off x="2392800" y="5312125"/>
              <a:ext cx="1579925" cy="57875"/>
            </a:xfrm>
            <a:custGeom>
              <a:rect b="b" l="l" r="r" t="t"/>
              <a:pathLst>
                <a:path extrusionOk="0" h="2315" w="63197">
                  <a:moveTo>
                    <a:pt x="1" y="0"/>
                  </a:moveTo>
                  <a:lnTo>
                    <a:pt x="1" y="2315"/>
                  </a:lnTo>
                  <a:lnTo>
                    <a:pt x="63197" y="2315"/>
                  </a:lnTo>
                  <a:lnTo>
                    <a:pt x="631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75"/>
            <p:cNvSpPr/>
            <p:nvPr/>
          </p:nvSpPr>
          <p:spPr>
            <a:xfrm>
              <a:off x="2385575" y="5304900"/>
              <a:ext cx="1594400" cy="71525"/>
            </a:xfrm>
            <a:custGeom>
              <a:rect b="b" l="l" r="r" t="t"/>
              <a:pathLst>
                <a:path extrusionOk="0" h="2861" w="63776">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75"/>
            <p:cNvSpPr/>
            <p:nvPr/>
          </p:nvSpPr>
          <p:spPr>
            <a:xfrm>
              <a:off x="3230175" y="5312125"/>
              <a:ext cx="742550" cy="57875"/>
            </a:xfrm>
            <a:custGeom>
              <a:rect b="b" l="l" r="r" t="t"/>
              <a:pathLst>
                <a:path extrusionOk="0" h="2315" w="29702">
                  <a:moveTo>
                    <a:pt x="0" y="0"/>
                  </a:moveTo>
                  <a:lnTo>
                    <a:pt x="0" y="2315"/>
                  </a:lnTo>
                  <a:lnTo>
                    <a:pt x="29702" y="2315"/>
                  </a:lnTo>
                  <a:lnTo>
                    <a:pt x="297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75"/>
            <p:cNvSpPr/>
            <p:nvPr/>
          </p:nvSpPr>
          <p:spPr>
            <a:xfrm>
              <a:off x="3223750" y="5304900"/>
              <a:ext cx="756225" cy="71525"/>
            </a:xfrm>
            <a:custGeom>
              <a:rect b="b" l="l" r="r" t="t"/>
              <a:pathLst>
                <a:path extrusionOk="0" h="2861" w="30249">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75"/>
            <p:cNvSpPr/>
            <p:nvPr/>
          </p:nvSpPr>
          <p:spPr>
            <a:xfrm>
              <a:off x="2064125" y="4578425"/>
              <a:ext cx="1203025" cy="733725"/>
            </a:xfrm>
            <a:custGeom>
              <a:rect b="b" l="l" r="r" t="t"/>
              <a:pathLst>
                <a:path extrusionOk="0" h="29349" w="48121">
                  <a:moveTo>
                    <a:pt x="1" y="0"/>
                  </a:moveTo>
                  <a:lnTo>
                    <a:pt x="14594" y="29348"/>
                  </a:lnTo>
                  <a:lnTo>
                    <a:pt x="48121" y="29348"/>
                  </a:lnTo>
                  <a:lnTo>
                    <a:pt x="364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75"/>
            <p:cNvSpPr/>
            <p:nvPr/>
          </p:nvSpPr>
          <p:spPr>
            <a:xfrm>
              <a:off x="2056900" y="4572000"/>
              <a:ext cx="1217500" cy="746575"/>
            </a:xfrm>
            <a:custGeom>
              <a:rect b="b" l="l" r="r" t="t"/>
              <a:pathLst>
                <a:path extrusionOk="0" h="29863" w="4870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75"/>
            <p:cNvSpPr/>
            <p:nvPr/>
          </p:nvSpPr>
          <p:spPr>
            <a:xfrm>
              <a:off x="2027175" y="4578425"/>
              <a:ext cx="1203025" cy="733725"/>
            </a:xfrm>
            <a:custGeom>
              <a:rect b="b" l="l" r="r" t="t"/>
              <a:pathLst>
                <a:path extrusionOk="0" h="29349" w="48121">
                  <a:moveTo>
                    <a:pt x="0" y="0"/>
                  </a:moveTo>
                  <a:lnTo>
                    <a:pt x="14626" y="29348"/>
                  </a:lnTo>
                  <a:lnTo>
                    <a:pt x="48120" y="29348"/>
                  </a:lnTo>
                  <a:lnTo>
                    <a:pt x="364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75"/>
            <p:cNvSpPr/>
            <p:nvPr/>
          </p:nvSpPr>
          <p:spPr>
            <a:xfrm>
              <a:off x="2020725" y="4572000"/>
              <a:ext cx="1216700" cy="746575"/>
            </a:xfrm>
            <a:custGeom>
              <a:rect b="b" l="l" r="r" t="t"/>
              <a:pathLst>
                <a:path extrusionOk="0" h="29863" w="48668">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4" name="Shape 3434"/>
        <p:cNvGrpSpPr/>
        <p:nvPr/>
      </p:nvGrpSpPr>
      <p:grpSpPr>
        <a:xfrm>
          <a:off x="0" y="0"/>
          <a:ext cx="0" cy="0"/>
          <a:chOff x="0" y="0"/>
          <a:chExt cx="0" cy="0"/>
        </a:xfrm>
      </p:grpSpPr>
      <p:pic>
        <p:nvPicPr>
          <p:cNvPr id="3435" name="Google Shape;3435;p76"/>
          <p:cNvPicPr preferRelativeResize="0"/>
          <p:nvPr/>
        </p:nvPicPr>
        <p:blipFill rotWithShape="1">
          <a:blip r:embed="rId3">
            <a:alphaModFix/>
          </a:blip>
          <a:srcRect b="6522" l="0" r="0" t="6513"/>
          <a:stretch/>
        </p:blipFill>
        <p:spPr>
          <a:xfrm>
            <a:off x="4696641" y="1580762"/>
            <a:ext cx="2741301" cy="1589316"/>
          </a:xfrm>
          <a:prstGeom prst="rect">
            <a:avLst/>
          </a:prstGeom>
          <a:noFill/>
          <a:ln>
            <a:noFill/>
          </a:ln>
        </p:spPr>
      </p:pic>
      <p:sp>
        <p:nvSpPr>
          <p:cNvPr id="3436" name="Google Shape;3436;p76"/>
          <p:cNvSpPr txBox="1"/>
          <p:nvPr>
            <p:ph idx="1" type="body"/>
          </p:nvPr>
        </p:nvSpPr>
        <p:spPr>
          <a:xfrm>
            <a:off x="955375" y="1276776"/>
            <a:ext cx="2949900" cy="189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4"/>
              </a:rPr>
              <a:t>https://cpp0x.pl</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5"/>
              </a:rPr>
              <a:t>https://www.perforce.com/blog/alm/what-test-driven-development</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6"/>
              </a:rPr>
              <a:t>https://pl.wikipedia.org/wiki/Test-driven_development</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7"/>
              </a:rPr>
              <a:t>https://www.youtube.com/watch?v=oJS8i_bGFGI&amp;t=1652s\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3437" name="Google Shape;3437;p76"/>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Bibliografia</a:t>
            </a:r>
            <a:endParaRPr/>
          </a:p>
        </p:txBody>
      </p:sp>
      <p:grpSp>
        <p:nvGrpSpPr>
          <p:cNvPr id="3438" name="Google Shape;3438;p76"/>
          <p:cNvGrpSpPr/>
          <p:nvPr/>
        </p:nvGrpSpPr>
        <p:grpSpPr>
          <a:xfrm>
            <a:off x="3831152" y="807450"/>
            <a:ext cx="4097650" cy="3780909"/>
            <a:chOff x="1230400" y="410075"/>
            <a:chExt cx="5124625" cy="4728500"/>
          </a:xfrm>
        </p:grpSpPr>
        <p:sp>
          <p:nvSpPr>
            <p:cNvPr id="3439" name="Google Shape;3439;p76"/>
            <p:cNvSpPr/>
            <p:nvPr/>
          </p:nvSpPr>
          <p:spPr>
            <a:xfrm>
              <a:off x="1384675" y="410150"/>
              <a:ext cx="4970350" cy="3655600"/>
            </a:xfrm>
            <a:custGeom>
              <a:rect b="b" l="l" r="r" t="t"/>
              <a:pathLst>
                <a:path extrusionOk="0" h="146224" w="198814">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76"/>
            <p:cNvSpPr/>
            <p:nvPr/>
          </p:nvSpPr>
          <p:spPr>
            <a:xfrm>
              <a:off x="1515675" y="410075"/>
              <a:ext cx="4819275" cy="3654050"/>
            </a:xfrm>
            <a:custGeom>
              <a:rect b="b" l="l" r="r" t="t"/>
              <a:pathLst>
                <a:path extrusionOk="0" h="146162" w="192771">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76"/>
            <p:cNvSpPr/>
            <p:nvPr/>
          </p:nvSpPr>
          <p:spPr>
            <a:xfrm>
              <a:off x="1972925" y="4531000"/>
              <a:ext cx="4095225" cy="240325"/>
            </a:xfrm>
            <a:custGeom>
              <a:rect b="b" l="l" r="r" t="t"/>
              <a:pathLst>
                <a:path extrusionOk="0" h="9613" w="163809">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76"/>
            <p:cNvSpPr/>
            <p:nvPr/>
          </p:nvSpPr>
          <p:spPr>
            <a:xfrm>
              <a:off x="1972925" y="4535825"/>
              <a:ext cx="4095225" cy="235500"/>
            </a:xfrm>
            <a:custGeom>
              <a:rect b="b" l="l" r="r" t="t"/>
              <a:pathLst>
                <a:path extrusionOk="0" h="9420" w="163809">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76"/>
            <p:cNvSpPr/>
            <p:nvPr/>
          </p:nvSpPr>
          <p:spPr>
            <a:xfrm>
              <a:off x="2121600" y="3176250"/>
              <a:ext cx="133425" cy="207225"/>
            </a:xfrm>
            <a:custGeom>
              <a:rect b="b" l="l" r="r" t="t"/>
              <a:pathLst>
                <a:path extrusionOk="0" h="8289" w="5337">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76"/>
            <p:cNvSpPr/>
            <p:nvPr/>
          </p:nvSpPr>
          <p:spPr>
            <a:xfrm>
              <a:off x="1502000" y="3626850"/>
              <a:ext cx="143875" cy="202650"/>
            </a:xfrm>
            <a:custGeom>
              <a:rect b="b" l="l" r="r" t="t"/>
              <a:pathLst>
                <a:path extrusionOk="0" h="8106" w="5755">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76"/>
            <p:cNvSpPr/>
            <p:nvPr/>
          </p:nvSpPr>
          <p:spPr>
            <a:xfrm>
              <a:off x="2656800" y="3458200"/>
              <a:ext cx="462900" cy="1053550"/>
            </a:xfrm>
            <a:custGeom>
              <a:rect b="b" l="l" r="r" t="t"/>
              <a:pathLst>
                <a:path extrusionOk="0" h="42142" w="18516">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76"/>
            <p:cNvSpPr/>
            <p:nvPr/>
          </p:nvSpPr>
          <p:spPr>
            <a:xfrm>
              <a:off x="1230400" y="3120375"/>
              <a:ext cx="1581525" cy="1453250"/>
            </a:xfrm>
            <a:custGeom>
              <a:rect b="b" l="l" r="r" t="t"/>
              <a:pathLst>
                <a:path extrusionOk="0" h="58130" w="63261">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76"/>
            <p:cNvSpPr/>
            <p:nvPr/>
          </p:nvSpPr>
          <p:spPr>
            <a:xfrm>
              <a:off x="2969400" y="4123575"/>
              <a:ext cx="426750" cy="440400"/>
            </a:xfrm>
            <a:custGeom>
              <a:rect b="b" l="l" r="r" t="t"/>
              <a:pathLst>
                <a:path extrusionOk="0" h="17616" w="1707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76"/>
            <p:cNvSpPr/>
            <p:nvPr/>
          </p:nvSpPr>
          <p:spPr>
            <a:xfrm>
              <a:off x="1515675" y="3626950"/>
              <a:ext cx="126175" cy="202525"/>
            </a:xfrm>
            <a:custGeom>
              <a:rect b="b" l="l" r="r" t="t"/>
              <a:pathLst>
                <a:path extrusionOk="0" h="8101" w="5047">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76"/>
            <p:cNvSpPr/>
            <p:nvPr/>
          </p:nvSpPr>
          <p:spPr>
            <a:xfrm>
              <a:off x="2659200" y="4023125"/>
              <a:ext cx="458100" cy="488625"/>
            </a:xfrm>
            <a:custGeom>
              <a:rect b="b" l="l" r="r" t="t"/>
              <a:pathLst>
                <a:path extrusionOk="0" h="19545" w="18324">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76"/>
            <p:cNvSpPr/>
            <p:nvPr/>
          </p:nvSpPr>
          <p:spPr>
            <a:xfrm>
              <a:off x="1239225" y="3702475"/>
              <a:ext cx="1564650" cy="871150"/>
            </a:xfrm>
            <a:custGeom>
              <a:rect b="b" l="l" r="r" t="t"/>
              <a:pathLst>
                <a:path extrusionOk="0" h="34846" w="62586">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76"/>
            <p:cNvSpPr/>
            <p:nvPr/>
          </p:nvSpPr>
          <p:spPr>
            <a:xfrm>
              <a:off x="2159350" y="3969275"/>
              <a:ext cx="152725" cy="66725"/>
            </a:xfrm>
            <a:custGeom>
              <a:rect b="b" l="l" r="r" t="t"/>
              <a:pathLst>
                <a:path extrusionOk="0" h="2669" w="6109">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76"/>
            <p:cNvSpPr/>
            <p:nvPr/>
          </p:nvSpPr>
          <p:spPr>
            <a:xfrm>
              <a:off x="2104725" y="3692850"/>
              <a:ext cx="29750" cy="98050"/>
            </a:xfrm>
            <a:custGeom>
              <a:rect b="b" l="l" r="r" t="t"/>
              <a:pathLst>
                <a:path extrusionOk="0" h="3922" w="119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76"/>
            <p:cNvSpPr/>
            <p:nvPr/>
          </p:nvSpPr>
          <p:spPr>
            <a:xfrm>
              <a:off x="2091050" y="3538550"/>
              <a:ext cx="43425" cy="60300"/>
            </a:xfrm>
            <a:custGeom>
              <a:rect b="b" l="l" r="r" t="t"/>
              <a:pathLst>
                <a:path extrusionOk="0" h="2412" w="1737">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76"/>
            <p:cNvSpPr/>
            <p:nvPr/>
          </p:nvSpPr>
          <p:spPr>
            <a:xfrm>
              <a:off x="1844350" y="3120675"/>
              <a:ext cx="110925" cy="121375"/>
            </a:xfrm>
            <a:custGeom>
              <a:rect b="b" l="l" r="r" t="t"/>
              <a:pathLst>
                <a:path extrusionOk="0" h="4855" w="4437">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76"/>
            <p:cNvSpPr/>
            <p:nvPr/>
          </p:nvSpPr>
          <p:spPr>
            <a:xfrm>
              <a:off x="2971000" y="4123575"/>
              <a:ext cx="423525" cy="440400"/>
            </a:xfrm>
            <a:custGeom>
              <a:rect b="b" l="l" r="r" t="t"/>
              <a:pathLst>
                <a:path extrusionOk="0" h="17616" w="16941">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76"/>
            <p:cNvSpPr/>
            <p:nvPr/>
          </p:nvSpPr>
          <p:spPr>
            <a:xfrm>
              <a:off x="2693750" y="3458200"/>
              <a:ext cx="388975" cy="1053550"/>
            </a:xfrm>
            <a:custGeom>
              <a:rect b="b" l="l" r="r" t="t"/>
              <a:pathLst>
                <a:path extrusionOk="0" h="42142" w="15559">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76"/>
            <p:cNvSpPr/>
            <p:nvPr/>
          </p:nvSpPr>
          <p:spPr>
            <a:xfrm>
              <a:off x="2391600" y="4114750"/>
              <a:ext cx="416300" cy="462900"/>
            </a:xfrm>
            <a:custGeom>
              <a:rect b="b" l="l" r="r" t="t"/>
              <a:pathLst>
                <a:path extrusionOk="0" h="18516" w="16652">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76"/>
            <p:cNvSpPr/>
            <p:nvPr/>
          </p:nvSpPr>
          <p:spPr>
            <a:xfrm>
              <a:off x="2967000" y="4119550"/>
              <a:ext cx="431550" cy="448450"/>
            </a:xfrm>
            <a:custGeom>
              <a:rect b="b" l="l" r="r" t="t"/>
              <a:pathLst>
                <a:path extrusionOk="0" h="17938" w="17262">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76"/>
            <p:cNvSpPr/>
            <p:nvPr/>
          </p:nvSpPr>
          <p:spPr>
            <a:xfrm>
              <a:off x="3413000" y="3916250"/>
              <a:ext cx="1215075" cy="654150"/>
            </a:xfrm>
            <a:custGeom>
              <a:rect b="b" l="l" r="r" t="t"/>
              <a:pathLst>
                <a:path extrusionOk="0" h="26166" w="48603">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76"/>
            <p:cNvSpPr/>
            <p:nvPr/>
          </p:nvSpPr>
          <p:spPr>
            <a:xfrm>
              <a:off x="3404950" y="3908200"/>
              <a:ext cx="1231150" cy="669450"/>
            </a:xfrm>
            <a:custGeom>
              <a:rect b="b" l="l" r="r" t="t"/>
              <a:pathLst>
                <a:path extrusionOk="0" h="26778" w="49246">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76"/>
            <p:cNvSpPr/>
            <p:nvPr/>
          </p:nvSpPr>
          <p:spPr>
            <a:xfrm>
              <a:off x="3503800" y="4023125"/>
              <a:ext cx="1032675" cy="432375"/>
            </a:xfrm>
            <a:custGeom>
              <a:rect b="b" l="l" r="r" t="t"/>
              <a:pathLst>
                <a:path extrusionOk="0" h="17295" w="41307">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76"/>
            <p:cNvSpPr/>
            <p:nvPr/>
          </p:nvSpPr>
          <p:spPr>
            <a:xfrm>
              <a:off x="3495775" y="4023125"/>
              <a:ext cx="1049525" cy="432375"/>
            </a:xfrm>
            <a:custGeom>
              <a:rect b="b" l="l" r="r" t="t"/>
              <a:pathLst>
                <a:path extrusionOk="0" h="17295" w="41981">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76"/>
            <p:cNvSpPr/>
            <p:nvPr/>
          </p:nvSpPr>
          <p:spPr>
            <a:xfrm>
              <a:off x="3552825" y="3963650"/>
              <a:ext cx="934625" cy="134250"/>
            </a:xfrm>
            <a:custGeom>
              <a:rect b="b" l="l" r="r" t="t"/>
              <a:pathLst>
                <a:path extrusionOk="0" h="5370" w="37385">
                  <a:moveTo>
                    <a:pt x="0" y="1"/>
                  </a:moveTo>
                  <a:lnTo>
                    <a:pt x="0" y="5369"/>
                  </a:lnTo>
                  <a:lnTo>
                    <a:pt x="37384" y="5369"/>
                  </a:lnTo>
                  <a:lnTo>
                    <a:pt x="373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76"/>
            <p:cNvSpPr/>
            <p:nvPr/>
          </p:nvSpPr>
          <p:spPr>
            <a:xfrm>
              <a:off x="3545600" y="3956425"/>
              <a:ext cx="949875" cy="148700"/>
            </a:xfrm>
            <a:custGeom>
              <a:rect b="b" l="l" r="r" t="t"/>
              <a:pathLst>
                <a:path extrusionOk="0" h="5948" w="37995">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76"/>
            <p:cNvSpPr/>
            <p:nvPr/>
          </p:nvSpPr>
          <p:spPr>
            <a:xfrm>
              <a:off x="2141675" y="3577925"/>
              <a:ext cx="3757700" cy="438000"/>
            </a:xfrm>
            <a:custGeom>
              <a:rect b="b" l="l" r="r" t="t"/>
              <a:pathLst>
                <a:path extrusionOk="0" h="17520" w="150308">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76"/>
            <p:cNvSpPr/>
            <p:nvPr/>
          </p:nvSpPr>
          <p:spPr>
            <a:xfrm>
              <a:off x="2134450" y="3570700"/>
              <a:ext cx="3772175" cy="452450"/>
            </a:xfrm>
            <a:custGeom>
              <a:rect b="b" l="l" r="r" t="t"/>
              <a:pathLst>
                <a:path extrusionOk="0" h="18098" w="150887">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76"/>
            <p:cNvSpPr/>
            <p:nvPr/>
          </p:nvSpPr>
          <p:spPr>
            <a:xfrm>
              <a:off x="2141675" y="1197625"/>
              <a:ext cx="3757700" cy="2818300"/>
            </a:xfrm>
            <a:custGeom>
              <a:rect b="b" l="l" r="r" t="t"/>
              <a:pathLst>
                <a:path extrusionOk="0" h="112732" w="150308">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76"/>
            <p:cNvSpPr/>
            <p:nvPr/>
          </p:nvSpPr>
          <p:spPr>
            <a:xfrm>
              <a:off x="2134450" y="1190400"/>
              <a:ext cx="3772175" cy="2832750"/>
            </a:xfrm>
            <a:custGeom>
              <a:rect b="b" l="l" r="r" t="t"/>
              <a:pathLst>
                <a:path extrusionOk="0" h="113310" w="150887">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76"/>
            <p:cNvSpPr/>
            <p:nvPr/>
          </p:nvSpPr>
          <p:spPr>
            <a:xfrm>
              <a:off x="3951400" y="3727400"/>
              <a:ext cx="138250" cy="139050"/>
            </a:xfrm>
            <a:custGeom>
              <a:rect b="b" l="l" r="r" t="t"/>
              <a:pathLst>
                <a:path extrusionOk="0" h="5562" w="553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76"/>
            <p:cNvSpPr/>
            <p:nvPr/>
          </p:nvSpPr>
          <p:spPr>
            <a:xfrm>
              <a:off x="3943375" y="3720175"/>
              <a:ext cx="153525" cy="153500"/>
            </a:xfrm>
            <a:custGeom>
              <a:rect b="b" l="l" r="r" t="t"/>
              <a:pathLst>
                <a:path extrusionOk="0" h="6140" w="6141">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76"/>
            <p:cNvSpPr/>
            <p:nvPr/>
          </p:nvSpPr>
          <p:spPr>
            <a:xfrm>
              <a:off x="3413000" y="4570400"/>
              <a:ext cx="1215075" cy="57075"/>
            </a:xfrm>
            <a:custGeom>
              <a:rect b="b" l="l" r="r" t="t"/>
              <a:pathLst>
                <a:path extrusionOk="0" h="2283" w="48603">
                  <a:moveTo>
                    <a:pt x="0" y="0"/>
                  </a:moveTo>
                  <a:lnTo>
                    <a:pt x="0" y="2282"/>
                  </a:lnTo>
                  <a:lnTo>
                    <a:pt x="48602" y="2282"/>
                  </a:lnTo>
                  <a:lnTo>
                    <a:pt x="486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76"/>
            <p:cNvSpPr/>
            <p:nvPr/>
          </p:nvSpPr>
          <p:spPr>
            <a:xfrm>
              <a:off x="3404950" y="4563150"/>
              <a:ext cx="1230350" cy="71550"/>
            </a:xfrm>
            <a:custGeom>
              <a:rect b="b" l="l" r="r" t="t"/>
              <a:pathLst>
                <a:path extrusionOk="0" h="2862" w="49214">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76"/>
            <p:cNvSpPr/>
            <p:nvPr/>
          </p:nvSpPr>
          <p:spPr>
            <a:xfrm>
              <a:off x="2180250" y="2902900"/>
              <a:ext cx="162350" cy="178425"/>
            </a:xfrm>
            <a:custGeom>
              <a:rect b="b" l="l" r="r" t="t"/>
              <a:pathLst>
                <a:path extrusionOk="0" h="7137" w="6494">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76"/>
            <p:cNvSpPr/>
            <p:nvPr/>
          </p:nvSpPr>
          <p:spPr>
            <a:xfrm>
              <a:off x="2177050" y="2895650"/>
              <a:ext cx="172800" cy="192900"/>
            </a:xfrm>
            <a:custGeom>
              <a:rect b="b" l="l" r="r" t="t"/>
              <a:pathLst>
                <a:path extrusionOk="0" h="7716" w="6912">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76"/>
            <p:cNvSpPr/>
            <p:nvPr/>
          </p:nvSpPr>
          <p:spPr>
            <a:xfrm>
              <a:off x="2210000" y="2764900"/>
              <a:ext cx="282075" cy="242375"/>
            </a:xfrm>
            <a:custGeom>
              <a:rect b="b" l="l" r="r" t="t"/>
              <a:pathLst>
                <a:path extrusionOk="0" h="9695" w="11283">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76"/>
            <p:cNvSpPr/>
            <p:nvPr/>
          </p:nvSpPr>
          <p:spPr>
            <a:xfrm>
              <a:off x="2214000" y="2758250"/>
              <a:ext cx="276475" cy="255575"/>
            </a:xfrm>
            <a:custGeom>
              <a:rect b="b" l="l" r="r" t="t"/>
              <a:pathLst>
                <a:path extrusionOk="0" h="10223" w="11059">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76"/>
            <p:cNvSpPr/>
            <p:nvPr/>
          </p:nvSpPr>
          <p:spPr>
            <a:xfrm>
              <a:off x="2414900" y="2812075"/>
              <a:ext cx="12900" cy="42625"/>
            </a:xfrm>
            <a:custGeom>
              <a:rect b="b" l="l" r="r" t="t"/>
              <a:pathLst>
                <a:path extrusionOk="0" h="1705" w="516">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76"/>
            <p:cNvSpPr/>
            <p:nvPr/>
          </p:nvSpPr>
          <p:spPr>
            <a:xfrm>
              <a:off x="2047650" y="2005300"/>
              <a:ext cx="213800" cy="665375"/>
            </a:xfrm>
            <a:custGeom>
              <a:rect b="b" l="l" r="r" t="t"/>
              <a:pathLst>
                <a:path extrusionOk="0" h="26615" w="8552">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76"/>
            <p:cNvSpPr/>
            <p:nvPr/>
          </p:nvSpPr>
          <p:spPr>
            <a:xfrm>
              <a:off x="2047650" y="2204550"/>
              <a:ext cx="80400" cy="466125"/>
            </a:xfrm>
            <a:custGeom>
              <a:rect b="b" l="l" r="r" t="t"/>
              <a:pathLst>
                <a:path extrusionOk="0" h="18645" w="3216">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76"/>
            <p:cNvSpPr/>
            <p:nvPr/>
          </p:nvSpPr>
          <p:spPr>
            <a:xfrm>
              <a:off x="2054100" y="2240725"/>
              <a:ext cx="69925" cy="289325"/>
            </a:xfrm>
            <a:custGeom>
              <a:rect b="b" l="l" r="r" t="t"/>
              <a:pathLst>
                <a:path extrusionOk="0" h="11573" w="2797">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76"/>
            <p:cNvSpPr/>
            <p:nvPr/>
          </p:nvSpPr>
          <p:spPr>
            <a:xfrm>
              <a:off x="2040425" y="1998825"/>
              <a:ext cx="226650" cy="679075"/>
            </a:xfrm>
            <a:custGeom>
              <a:rect b="b" l="l" r="r" t="t"/>
              <a:pathLst>
                <a:path extrusionOk="0" h="27163" w="9066">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76"/>
            <p:cNvSpPr/>
            <p:nvPr/>
          </p:nvSpPr>
          <p:spPr>
            <a:xfrm>
              <a:off x="2352225" y="3549925"/>
              <a:ext cx="682300" cy="202825"/>
            </a:xfrm>
            <a:custGeom>
              <a:rect b="b" l="l" r="r" t="t"/>
              <a:pathLst>
                <a:path extrusionOk="0" h="8113" w="27292">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76"/>
            <p:cNvSpPr/>
            <p:nvPr/>
          </p:nvSpPr>
          <p:spPr>
            <a:xfrm>
              <a:off x="2345000" y="3543375"/>
              <a:ext cx="682275" cy="216200"/>
            </a:xfrm>
            <a:custGeom>
              <a:rect b="b" l="l" r="r" t="t"/>
              <a:pathLst>
                <a:path extrusionOk="0" h="8648" w="27291">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76"/>
            <p:cNvSpPr/>
            <p:nvPr/>
          </p:nvSpPr>
          <p:spPr>
            <a:xfrm>
              <a:off x="1661925" y="2524225"/>
              <a:ext cx="708000" cy="1228100"/>
            </a:xfrm>
            <a:custGeom>
              <a:rect b="b" l="l" r="r" t="t"/>
              <a:pathLst>
                <a:path extrusionOk="0" h="49124" w="2832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76"/>
            <p:cNvSpPr/>
            <p:nvPr/>
          </p:nvSpPr>
          <p:spPr>
            <a:xfrm>
              <a:off x="1745500" y="2526000"/>
              <a:ext cx="524775" cy="1109800"/>
            </a:xfrm>
            <a:custGeom>
              <a:rect b="b" l="l" r="r" t="t"/>
              <a:pathLst>
                <a:path extrusionOk="0" h="44392" w="20991">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76"/>
            <p:cNvSpPr/>
            <p:nvPr/>
          </p:nvSpPr>
          <p:spPr>
            <a:xfrm>
              <a:off x="1745500" y="2598325"/>
              <a:ext cx="511925" cy="1037475"/>
            </a:xfrm>
            <a:custGeom>
              <a:rect b="b" l="l" r="r" t="t"/>
              <a:pathLst>
                <a:path extrusionOk="0" h="41499" w="20477">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76"/>
            <p:cNvSpPr/>
            <p:nvPr/>
          </p:nvSpPr>
          <p:spPr>
            <a:xfrm>
              <a:off x="1655500" y="2517150"/>
              <a:ext cx="716850" cy="1242100"/>
            </a:xfrm>
            <a:custGeom>
              <a:rect b="b" l="l" r="r" t="t"/>
              <a:pathLst>
                <a:path extrusionOk="0" h="49684" w="28674">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76"/>
            <p:cNvSpPr/>
            <p:nvPr/>
          </p:nvSpPr>
          <p:spPr>
            <a:xfrm>
              <a:off x="2159350" y="2939125"/>
              <a:ext cx="140675" cy="185600"/>
            </a:xfrm>
            <a:custGeom>
              <a:rect b="b" l="l" r="r" t="t"/>
              <a:pathLst>
                <a:path extrusionOk="0" h="7424" w="5627">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76"/>
            <p:cNvSpPr/>
            <p:nvPr/>
          </p:nvSpPr>
          <p:spPr>
            <a:xfrm>
              <a:off x="2152925" y="2932625"/>
              <a:ext cx="154325" cy="199000"/>
            </a:xfrm>
            <a:custGeom>
              <a:rect b="b" l="l" r="r" t="t"/>
              <a:pathLst>
                <a:path extrusionOk="0" h="7960" w="6173">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76"/>
            <p:cNvSpPr/>
            <p:nvPr/>
          </p:nvSpPr>
          <p:spPr>
            <a:xfrm>
              <a:off x="2144100" y="3174525"/>
              <a:ext cx="314225" cy="554975"/>
            </a:xfrm>
            <a:custGeom>
              <a:rect b="b" l="l" r="r" t="t"/>
              <a:pathLst>
                <a:path extrusionOk="0" h="22199" w="12569">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76"/>
            <p:cNvSpPr/>
            <p:nvPr/>
          </p:nvSpPr>
          <p:spPr>
            <a:xfrm>
              <a:off x="2144100" y="3245225"/>
              <a:ext cx="167175" cy="374525"/>
            </a:xfrm>
            <a:custGeom>
              <a:rect b="b" l="l" r="r" t="t"/>
              <a:pathLst>
                <a:path extrusionOk="0" h="14981" w="6687">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76"/>
            <p:cNvSpPr/>
            <p:nvPr/>
          </p:nvSpPr>
          <p:spPr>
            <a:xfrm>
              <a:off x="2169800" y="3376225"/>
              <a:ext cx="141475" cy="243525"/>
            </a:xfrm>
            <a:custGeom>
              <a:rect b="b" l="l" r="r" t="t"/>
              <a:pathLst>
                <a:path extrusionOk="0" h="9741" w="5659">
                  <a:moveTo>
                    <a:pt x="5658" y="9740"/>
                  </a:moveTo>
                  <a:lnTo>
                    <a:pt x="387" y="0"/>
                  </a:lnTo>
                  <a:lnTo>
                    <a:pt x="1" y="418"/>
                  </a:lnTo>
                  <a:lnTo>
                    <a:pt x="1" y="418"/>
                  </a:lnTo>
                  <a:lnTo>
                    <a:pt x="387" y="0"/>
                  </a:lnTo>
                  <a:lnTo>
                    <a:pt x="5658" y="9740"/>
                  </a:lnTo>
                  <a:lnTo>
                    <a:pt x="5658" y="974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76"/>
            <p:cNvSpPr/>
            <p:nvPr/>
          </p:nvSpPr>
          <p:spPr>
            <a:xfrm>
              <a:off x="2144100" y="3245225"/>
              <a:ext cx="167175" cy="374525"/>
            </a:xfrm>
            <a:custGeom>
              <a:rect b="b" l="l" r="r" t="t"/>
              <a:pathLst>
                <a:path extrusionOk="0" h="14981" w="6687">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76"/>
            <p:cNvSpPr/>
            <p:nvPr/>
          </p:nvSpPr>
          <p:spPr>
            <a:xfrm>
              <a:off x="2136850" y="3167975"/>
              <a:ext cx="325500" cy="568300"/>
            </a:xfrm>
            <a:custGeom>
              <a:rect b="b" l="l" r="r" t="t"/>
              <a:pathLst>
                <a:path extrusionOk="0" h="22732" w="1302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76"/>
            <p:cNvSpPr/>
            <p:nvPr/>
          </p:nvSpPr>
          <p:spPr>
            <a:xfrm>
              <a:off x="2314450" y="3589175"/>
              <a:ext cx="147900" cy="140325"/>
            </a:xfrm>
            <a:custGeom>
              <a:rect b="b" l="l" r="r" t="t"/>
              <a:pathLst>
                <a:path extrusionOk="0" h="5613" w="5916">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76"/>
            <p:cNvSpPr/>
            <p:nvPr/>
          </p:nvSpPr>
          <p:spPr>
            <a:xfrm>
              <a:off x="2307225" y="3582450"/>
              <a:ext cx="156725" cy="153825"/>
            </a:xfrm>
            <a:custGeom>
              <a:rect b="b" l="l" r="r" t="t"/>
              <a:pathLst>
                <a:path extrusionOk="0" h="6153" w="6269">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76"/>
            <p:cNvSpPr/>
            <p:nvPr/>
          </p:nvSpPr>
          <p:spPr>
            <a:xfrm>
              <a:off x="2013100" y="2523650"/>
              <a:ext cx="178425" cy="93975"/>
            </a:xfrm>
            <a:custGeom>
              <a:rect b="b" l="l" r="r" t="t"/>
              <a:pathLst>
                <a:path extrusionOk="0" h="3759" w="7137">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76"/>
            <p:cNvSpPr/>
            <p:nvPr/>
          </p:nvSpPr>
          <p:spPr>
            <a:xfrm>
              <a:off x="2013100" y="2524400"/>
              <a:ext cx="86025" cy="93225"/>
            </a:xfrm>
            <a:custGeom>
              <a:rect b="b" l="l" r="r" t="t"/>
              <a:pathLst>
                <a:path extrusionOk="0" h="3729" w="3441">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76"/>
            <p:cNvSpPr/>
            <p:nvPr/>
          </p:nvSpPr>
          <p:spPr>
            <a:xfrm>
              <a:off x="2023550" y="2524400"/>
              <a:ext cx="75575" cy="93225"/>
            </a:xfrm>
            <a:custGeom>
              <a:rect b="b" l="l" r="r" t="t"/>
              <a:pathLst>
                <a:path extrusionOk="0" h="3729" w="3023">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76"/>
            <p:cNvSpPr/>
            <p:nvPr/>
          </p:nvSpPr>
          <p:spPr>
            <a:xfrm>
              <a:off x="2016325" y="2517150"/>
              <a:ext cx="182450" cy="106975"/>
            </a:xfrm>
            <a:custGeom>
              <a:rect b="b" l="l" r="r" t="t"/>
              <a:pathLst>
                <a:path extrusionOk="0" h="4279" w="7298">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76"/>
            <p:cNvSpPr/>
            <p:nvPr/>
          </p:nvSpPr>
          <p:spPr>
            <a:xfrm>
              <a:off x="2067750" y="3353725"/>
              <a:ext cx="137450" cy="96575"/>
            </a:xfrm>
            <a:custGeom>
              <a:rect b="b" l="l" r="r" t="t"/>
              <a:pathLst>
                <a:path extrusionOk="0" h="3863" w="5498">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76"/>
            <p:cNvSpPr/>
            <p:nvPr/>
          </p:nvSpPr>
          <p:spPr>
            <a:xfrm>
              <a:off x="2120800" y="2560950"/>
              <a:ext cx="365650" cy="417475"/>
            </a:xfrm>
            <a:custGeom>
              <a:rect b="b" l="l" r="r" t="t"/>
              <a:pathLst>
                <a:path extrusionOk="0" h="16699" w="14626">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76"/>
            <p:cNvSpPr/>
            <p:nvPr/>
          </p:nvSpPr>
          <p:spPr>
            <a:xfrm>
              <a:off x="2124000" y="2554125"/>
              <a:ext cx="348800" cy="430975"/>
            </a:xfrm>
            <a:custGeom>
              <a:rect b="b" l="l" r="r" t="t"/>
              <a:pathLst>
                <a:path extrusionOk="0" h="17239" w="13952">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76"/>
            <p:cNvSpPr/>
            <p:nvPr/>
          </p:nvSpPr>
          <p:spPr>
            <a:xfrm>
              <a:off x="2203550" y="2655875"/>
              <a:ext cx="254775" cy="296875"/>
            </a:xfrm>
            <a:custGeom>
              <a:rect b="b" l="l" r="r" t="t"/>
              <a:pathLst>
                <a:path extrusionOk="0" h="11875" w="10191">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76"/>
            <p:cNvSpPr/>
            <p:nvPr/>
          </p:nvSpPr>
          <p:spPr>
            <a:xfrm>
              <a:off x="2254175" y="2833475"/>
              <a:ext cx="89250" cy="68800"/>
            </a:xfrm>
            <a:custGeom>
              <a:rect b="b" l="l" r="r" t="t"/>
              <a:pathLst>
                <a:path extrusionOk="0" h="2752" w="357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76"/>
            <p:cNvSpPr/>
            <p:nvPr/>
          </p:nvSpPr>
          <p:spPr>
            <a:xfrm>
              <a:off x="1974675" y="4962550"/>
              <a:ext cx="249000" cy="116775"/>
            </a:xfrm>
            <a:custGeom>
              <a:rect b="b" l="l" r="r" t="t"/>
              <a:pathLst>
                <a:path extrusionOk="0" h="4671" w="996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76"/>
            <p:cNvSpPr/>
            <p:nvPr/>
          </p:nvSpPr>
          <p:spPr>
            <a:xfrm>
              <a:off x="1969700" y="4955525"/>
              <a:ext cx="258000" cy="130800"/>
            </a:xfrm>
            <a:custGeom>
              <a:rect b="b" l="l" r="r" t="t"/>
              <a:pathLst>
                <a:path extrusionOk="0" h="5232" w="1032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76"/>
            <p:cNvSpPr/>
            <p:nvPr/>
          </p:nvSpPr>
          <p:spPr>
            <a:xfrm>
              <a:off x="1977750" y="5042900"/>
              <a:ext cx="245925" cy="36350"/>
            </a:xfrm>
            <a:custGeom>
              <a:rect b="b" l="l" r="r" t="t"/>
              <a:pathLst>
                <a:path extrusionOk="0" h="1454" w="9837">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76"/>
            <p:cNvSpPr/>
            <p:nvPr/>
          </p:nvSpPr>
          <p:spPr>
            <a:xfrm>
              <a:off x="1970525" y="5036475"/>
              <a:ext cx="257175" cy="49850"/>
            </a:xfrm>
            <a:custGeom>
              <a:rect b="b" l="l" r="r" t="t"/>
              <a:pathLst>
                <a:path extrusionOk="0" h="1994" w="10287">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76"/>
            <p:cNvSpPr/>
            <p:nvPr/>
          </p:nvSpPr>
          <p:spPr>
            <a:xfrm>
              <a:off x="1259325" y="4948900"/>
              <a:ext cx="232650" cy="183350"/>
            </a:xfrm>
            <a:custGeom>
              <a:rect b="b" l="l" r="r" t="t"/>
              <a:pathLst>
                <a:path extrusionOk="0" h="7334" w="9306">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76"/>
            <p:cNvSpPr/>
            <p:nvPr/>
          </p:nvSpPr>
          <p:spPr>
            <a:xfrm>
              <a:off x="1255300" y="4942425"/>
              <a:ext cx="238700" cy="196150"/>
            </a:xfrm>
            <a:custGeom>
              <a:rect b="b" l="l" r="r" t="t"/>
              <a:pathLst>
                <a:path extrusionOk="0" h="7846" w="9548">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76"/>
            <p:cNvSpPr/>
            <p:nvPr/>
          </p:nvSpPr>
          <p:spPr>
            <a:xfrm>
              <a:off x="1259325" y="4995500"/>
              <a:ext cx="227450" cy="136700"/>
            </a:xfrm>
            <a:custGeom>
              <a:rect b="b" l="l" r="r" t="t"/>
              <a:pathLst>
                <a:path extrusionOk="0" h="5468" w="9098">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76"/>
            <p:cNvSpPr/>
            <p:nvPr/>
          </p:nvSpPr>
          <p:spPr>
            <a:xfrm>
              <a:off x="1255300" y="4989075"/>
              <a:ext cx="238700" cy="149500"/>
            </a:xfrm>
            <a:custGeom>
              <a:rect b="b" l="l" r="r" t="t"/>
              <a:pathLst>
                <a:path extrusionOk="0" h="5980" w="9548">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76"/>
            <p:cNvSpPr/>
            <p:nvPr/>
          </p:nvSpPr>
          <p:spPr>
            <a:xfrm>
              <a:off x="1608075" y="3506400"/>
              <a:ext cx="458900" cy="1476275"/>
            </a:xfrm>
            <a:custGeom>
              <a:rect b="b" l="l" r="r" t="t"/>
              <a:pathLst>
                <a:path extrusionOk="0" h="59051" w="18356">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76"/>
            <p:cNvSpPr/>
            <p:nvPr/>
          </p:nvSpPr>
          <p:spPr>
            <a:xfrm>
              <a:off x="1606475" y="3499650"/>
              <a:ext cx="466925" cy="1489450"/>
            </a:xfrm>
            <a:custGeom>
              <a:rect b="b" l="l" r="r" t="t"/>
              <a:pathLst>
                <a:path extrusionOk="0" h="59578" w="18677">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76"/>
            <p:cNvSpPr/>
            <p:nvPr/>
          </p:nvSpPr>
          <p:spPr>
            <a:xfrm>
              <a:off x="1318775" y="3717750"/>
              <a:ext cx="634875" cy="1260100"/>
            </a:xfrm>
            <a:custGeom>
              <a:rect b="b" l="l" r="r" t="t"/>
              <a:pathLst>
                <a:path extrusionOk="0" h="50404" w="25395">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76"/>
            <p:cNvSpPr/>
            <p:nvPr/>
          </p:nvSpPr>
          <p:spPr>
            <a:xfrm>
              <a:off x="1311550" y="3711175"/>
              <a:ext cx="649350" cy="1273425"/>
            </a:xfrm>
            <a:custGeom>
              <a:rect b="b" l="l" r="r" t="t"/>
              <a:pathLst>
                <a:path extrusionOk="0" h="50937" w="25974">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76"/>
            <p:cNvSpPr/>
            <p:nvPr/>
          </p:nvSpPr>
          <p:spPr>
            <a:xfrm>
              <a:off x="1848375" y="3941000"/>
              <a:ext cx="67525" cy="394925"/>
            </a:xfrm>
            <a:custGeom>
              <a:rect b="b" l="l" r="r" t="t"/>
              <a:pathLst>
                <a:path extrusionOk="0" h="15797" w="2701">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76"/>
            <p:cNvSpPr/>
            <p:nvPr/>
          </p:nvSpPr>
          <p:spPr>
            <a:xfrm>
              <a:off x="1633800" y="3761650"/>
              <a:ext cx="54675" cy="233375"/>
            </a:xfrm>
            <a:custGeom>
              <a:rect b="b" l="l" r="r" t="t"/>
              <a:pathLst>
                <a:path extrusionOk="0" h="9335" w="2187">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76"/>
            <p:cNvSpPr/>
            <p:nvPr/>
          </p:nvSpPr>
          <p:spPr>
            <a:xfrm>
              <a:off x="1827475" y="3665300"/>
              <a:ext cx="123775" cy="93475"/>
            </a:xfrm>
            <a:custGeom>
              <a:rect b="b" l="l" r="r" t="t"/>
              <a:pathLst>
                <a:path extrusionOk="0" h="3739" w="4951">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76"/>
            <p:cNvSpPr/>
            <p:nvPr/>
          </p:nvSpPr>
          <p:spPr>
            <a:xfrm>
              <a:off x="1726225" y="3634675"/>
              <a:ext cx="181625" cy="758150"/>
            </a:xfrm>
            <a:custGeom>
              <a:rect b="b" l="l" r="r" t="t"/>
              <a:pathLst>
                <a:path extrusionOk="0" h="30326" w="7265">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76"/>
            <p:cNvSpPr/>
            <p:nvPr/>
          </p:nvSpPr>
          <p:spPr>
            <a:xfrm>
              <a:off x="1690850" y="4417675"/>
              <a:ext cx="32975" cy="40550"/>
            </a:xfrm>
            <a:custGeom>
              <a:rect b="b" l="l" r="r" t="t"/>
              <a:pathLst>
                <a:path extrusionOk="0" h="1622" w="1319">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26" name="Shape 3526"/>
        <p:cNvGrpSpPr/>
        <p:nvPr/>
      </p:nvGrpSpPr>
      <p:grpSpPr>
        <a:xfrm>
          <a:off x="0" y="0"/>
          <a:ext cx="0" cy="0"/>
          <a:chOff x="0" y="0"/>
          <a:chExt cx="0" cy="0"/>
        </a:xfrm>
      </p:grpSpPr>
      <p:sp>
        <p:nvSpPr>
          <p:cNvPr id="3527" name="Google Shape;3527;p77"/>
          <p:cNvSpPr txBox="1"/>
          <p:nvPr>
            <p:ph type="title"/>
          </p:nvPr>
        </p:nvSpPr>
        <p:spPr>
          <a:xfrm>
            <a:off x="846100" y="2113050"/>
            <a:ext cx="4083000" cy="129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Dziękujemy za uwagę </a:t>
            </a:r>
            <a:endParaRPr sz="3200"/>
          </a:p>
          <a:p>
            <a:pPr indent="0" lvl="0" marL="0" rtl="0" algn="l">
              <a:spcBef>
                <a:spcPts val="0"/>
              </a:spcBef>
              <a:spcAft>
                <a:spcPts val="0"/>
              </a:spcAft>
              <a:buNone/>
            </a:pPr>
            <a:r>
              <a:t/>
            </a:r>
            <a:endParaRPr sz="3200"/>
          </a:p>
        </p:txBody>
      </p:sp>
      <p:sp>
        <p:nvSpPr>
          <p:cNvPr id="3528" name="Google Shape;3528;p77"/>
          <p:cNvSpPr txBox="1"/>
          <p:nvPr/>
        </p:nvSpPr>
        <p:spPr>
          <a:xfrm>
            <a:off x="1024675" y="2940850"/>
            <a:ext cx="2964600" cy="7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Karolina Jędryczka, Martyna Kindrat, Monika Krakowska</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ITE rok II, gr 4</a:t>
            </a:r>
            <a:endParaRPr>
              <a:latin typeface="Barlow Semi Condensed"/>
              <a:ea typeface="Barlow Semi Condensed"/>
              <a:cs typeface="Barlow Semi Condensed"/>
              <a:sym typeface="Barlow Semi Condensed"/>
            </a:endParaRPr>
          </a:p>
        </p:txBody>
      </p:sp>
      <p:sp>
        <p:nvSpPr>
          <p:cNvPr id="3529" name="Google Shape;3529;p77"/>
          <p:cNvSpPr txBox="1"/>
          <p:nvPr/>
        </p:nvSpPr>
        <p:spPr>
          <a:xfrm>
            <a:off x="4417250" y="976325"/>
            <a:ext cx="2166900" cy="7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Barlow Semi Condensed Medium"/>
                <a:ea typeface="Barlow Semi Condensed Medium"/>
                <a:cs typeface="Barlow Semi Condensed Medium"/>
                <a:sym typeface="Barlow Semi Condensed Medium"/>
              </a:rPr>
              <a:t>Mój team już używa TDD,</a:t>
            </a:r>
            <a:endParaRPr>
              <a:solidFill>
                <a:schemeClr val="dk2"/>
              </a:solidFill>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rPr lang="en">
                <a:solidFill>
                  <a:schemeClr val="dk2"/>
                </a:solidFill>
                <a:latin typeface="Barlow Semi Condensed Medium"/>
                <a:ea typeface="Barlow Semi Condensed Medium"/>
                <a:cs typeface="Barlow Semi Condensed Medium"/>
                <a:sym typeface="Barlow Semi Condensed Medium"/>
              </a:rPr>
              <a:t>Teraz czas na Ciebie!</a:t>
            </a:r>
            <a:endParaRPr>
              <a:solidFill>
                <a:schemeClr val="dk2"/>
              </a:solidFill>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rPr b="1" lang="en">
                <a:solidFill>
                  <a:schemeClr val="accent5"/>
                </a:solidFill>
                <a:latin typeface="Barlow Semi Condensed"/>
                <a:ea typeface="Barlow Semi Condensed"/>
                <a:cs typeface="Barlow Semi Condensed"/>
                <a:sym typeface="Barlow Semi Condensed"/>
              </a:rPr>
              <a:t>Bożena, 32 lata</a:t>
            </a:r>
            <a:endParaRPr b="1">
              <a:solidFill>
                <a:schemeClr val="accent5"/>
              </a:solidFill>
              <a:latin typeface="Barlow Semi Condensed"/>
              <a:ea typeface="Barlow Semi Condensed"/>
              <a:cs typeface="Barlow Semi Condensed"/>
              <a:sym typeface="Barlow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1" name="Shape 2171"/>
        <p:cNvGrpSpPr/>
        <p:nvPr/>
      </p:nvGrpSpPr>
      <p:grpSpPr>
        <a:xfrm>
          <a:off x="0" y="0"/>
          <a:ext cx="0" cy="0"/>
          <a:chOff x="0" y="0"/>
          <a:chExt cx="0" cy="0"/>
        </a:xfrm>
      </p:grpSpPr>
      <p:sp>
        <p:nvSpPr>
          <p:cNvPr id="2172" name="Google Shape;2172;p37"/>
          <p:cNvSpPr txBox="1"/>
          <p:nvPr>
            <p:ph type="title"/>
          </p:nvPr>
        </p:nvSpPr>
        <p:spPr>
          <a:xfrm>
            <a:off x="2167128" y="2409399"/>
            <a:ext cx="4809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Cel TDD</a:t>
            </a:r>
            <a:endParaRPr/>
          </a:p>
        </p:txBody>
      </p:sp>
      <p:sp>
        <p:nvSpPr>
          <p:cNvPr id="2173" name="Google Shape;2173;p37"/>
          <p:cNvSpPr txBox="1"/>
          <p:nvPr>
            <p:ph idx="1" type="subTitle"/>
          </p:nvPr>
        </p:nvSpPr>
        <p:spPr>
          <a:xfrm>
            <a:off x="2167128" y="3054096"/>
            <a:ext cx="4809600" cy="113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100">
                <a:solidFill>
                  <a:schemeClr val="dk1"/>
                </a:solidFill>
              </a:rPr>
              <a:t>Głównym celem TDD jest poprawa jakości kodu poprzez eliminację błędów na wczesnym etapie procesu rozwoju.</a:t>
            </a:r>
            <a:endParaRPr>
              <a:solidFill>
                <a:schemeClr val="dk1"/>
              </a:solidFill>
              <a:latin typeface="Barlow Semi Condensed"/>
              <a:ea typeface="Barlow Semi Condensed"/>
              <a:cs typeface="Barlow Semi Condensed"/>
              <a:sym typeface="Barlow Semi Condensed"/>
            </a:endParaRPr>
          </a:p>
        </p:txBody>
      </p:sp>
      <p:pic>
        <p:nvPicPr>
          <p:cNvPr id="2174" name="Google Shape;2174;p37"/>
          <p:cNvPicPr preferRelativeResize="0"/>
          <p:nvPr/>
        </p:nvPicPr>
        <p:blipFill>
          <a:blip r:embed="rId3">
            <a:alphaModFix/>
          </a:blip>
          <a:stretch>
            <a:fillRect/>
          </a:stretch>
        </p:blipFill>
        <p:spPr>
          <a:xfrm>
            <a:off x="3578675" y="198500"/>
            <a:ext cx="1986650" cy="1986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sp>
        <p:nvSpPr>
          <p:cNvPr id="2179" name="Google Shape;2179;p38"/>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Zalety stosowania TDD w procesie programowania</a:t>
            </a:r>
            <a:endParaRPr/>
          </a:p>
        </p:txBody>
      </p:sp>
      <p:sp>
        <p:nvSpPr>
          <p:cNvPr id="2180" name="Google Shape;2180;p38"/>
          <p:cNvSpPr txBox="1"/>
          <p:nvPr>
            <p:ph idx="1" type="subTitle"/>
          </p:nvPr>
        </p:nvSpPr>
        <p:spPr>
          <a:xfrm>
            <a:off x="3479187" y="1945150"/>
            <a:ext cx="20577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Dokumentacja </a:t>
            </a:r>
            <a:endParaRPr/>
          </a:p>
          <a:p>
            <a:pPr indent="0" lvl="0" marL="0" rtl="0" algn="ctr">
              <a:spcBef>
                <a:spcPts val="0"/>
              </a:spcBef>
              <a:spcAft>
                <a:spcPts val="0"/>
              </a:spcAft>
              <a:buNone/>
            </a:pPr>
            <a:r>
              <a:rPr lang="en"/>
              <a:t>kodu</a:t>
            </a:r>
            <a:endParaRPr/>
          </a:p>
        </p:txBody>
      </p:sp>
      <p:sp>
        <p:nvSpPr>
          <p:cNvPr id="2181" name="Google Shape;2181;p38"/>
          <p:cNvSpPr txBox="1"/>
          <p:nvPr>
            <p:ph idx="2" type="subTitle"/>
          </p:nvPr>
        </p:nvSpPr>
        <p:spPr>
          <a:xfrm>
            <a:off x="789474" y="1616050"/>
            <a:ext cx="2385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Zwiększenie pewności co do poprawności kodu</a:t>
            </a:r>
            <a:endParaRPr/>
          </a:p>
        </p:txBody>
      </p:sp>
      <p:sp>
        <p:nvSpPr>
          <p:cNvPr id="2182" name="Google Shape;2182;p38"/>
          <p:cNvSpPr txBox="1"/>
          <p:nvPr>
            <p:ph idx="3" type="subTitle"/>
          </p:nvPr>
        </p:nvSpPr>
        <p:spPr>
          <a:xfrm>
            <a:off x="6001150" y="1560488"/>
            <a:ext cx="25317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Ułatwienie</a:t>
            </a:r>
            <a:endParaRPr/>
          </a:p>
          <a:p>
            <a:pPr indent="0" lvl="0" marL="0" rtl="0" algn="ctr">
              <a:spcBef>
                <a:spcPts val="0"/>
              </a:spcBef>
              <a:spcAft>
                <a:spcPts val="0"/>
              </a:spcAft>
              <a:buNone/>
            </a:pPr>
            <a:r>
              <a:rPr lang="en"/>
              <a:t> refaktoryzacji</a:t>
            </a:r>
            <a:endParaRPr/>
          </a:p>
        </p:txBody>
      </p:sp>
      <p:sp>
        <p:nvSpPr>
          <p:cNvPr id="2183" name="Google Shape;2183;p38"/>
          <p:cNvSpPr txBox="1"/>
          <p:nvPr>
            <p:ph idx="1" type="subTitle"/>
          </p:nvPr>
        </p:nvSpPr>
        <p:spPr>
          <a:xfrm>
            <a:off x="765023" y="3101700"/>
            <a:ext cx="24348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Zmniejszenie kosztów naprawy błędów</a:t>
            </a:r>
            <a:endParaRPr/>
          </a:p>
        </p:txBody>
      </p:sp>
      <p:sp>
        <p:nvSpPr>
          <p:cNvPr id="2184" name="Google Shape;2184;p38"/>
          <p:cNvSpPr txBox="1"/>
          <p:nvPr>
            <p:ph idx="1" type="subTitle"/>
          </p:nvPr>
        </p:nvSpPr>
        <p:spPr>
          <a:xfrm>
            <a:off x="3479187" y="3557225"/>
            <a:ext cx="20577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Iteracyjne projektowanie</a:t>
            </a:r>
            <a:endParaRPr/>
          </a:p>
        </p:txBody>
      </p:sp>
      <p:sp>
        <p:nvSpPr>
          <p:cNvPr id="2185" name="Google Shape;2185;p38"/>
          <p:cNvSpPr txBox="1"/>
          <p:nvPr>
            <p:ph idx="1" type="subTitle"/>
          </p:nvPr>
        </p:nvSpPr>
        <p:spPr>
          <a:xfrm>
            <a:off x="5971600" y="3001700"/>
            <a:ext cx="25908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Zwiększenie komunikacji i samodzielności w zespole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9" name="Shape 2189"/>
        <p:cNvGrpSpPr/>
        <p:nvPr/>
      </p:nvGrpSpPr>
      <p:grpSpPr>
        <a:xfrm>
          <a:off x="0" y="0"/>
          <a:ext cx="0" cy="0"/>
          <a:chOff x="0" y="0"/>
          <a:chExt cx="0" cy="0"/>
        </a:xfrm>
      </p:grpSpPr>
      <p:sp>
        <p:nvSpPr>
          <p:cNvPr id="2190" name="Google Shape;2190;p39"/>
          <p:cNvSpPr txBox="1"/>
          <p:nvPr>
            <p:ph type="title"/>
          </p:nvPr>
        </p:nvSpPr>
        <p:spPr>
          <a:xfrm>
            <a:off x="2701050" y="2459700"/>
            <a:ext cx="37419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Krok po kroku</a:t>
            </a:r>
            <a:endParaRPr sz="4700"/>
          </a:p>
        </p:txBody>
      </p:sp>
      <p:sp>
        <p:nvSpPr>
          <p:cNvPr id="2191" name="Google Shape;2191;p39"/>
          <p:cNvSpPr txBox="1"/>
          <p:nvPr>
            <p:ph idx="2" type="title"/>
          </p:nvPr>
        </p:nvSpPr>
        <p:spPr>
          <a:xfrm>
            <a:off x="3088200" y="1323213"/>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5" name="Shape 2195"/>
        <p:cNvGrpSpPr/>
        <p:nvPr/>
      </p:nvGrpSpPr>
      <p:grpSpPr>
        <a:xfrm>
          <a:off x="0" y="0"/>
          <a:ext cx="0" cy="0"/>
          <a:chOff x="0" y="0"/>
          <a:chExt cx="0" cy="0"/>
        </a:xfrm>
      </p:grpSpPr>
      <p:sp>
        <p:nvSpPr>
          <p:cNvPr id="2196" name="Google Shape;2196;p40"/>
          <p:cNvSpPr txBox="1"/>
          <p:nvPr>
            <p:ph type="title"/>
          </p:nvPr>
        </p:nvSpPr>
        <p:spPr>
          <a:xfrm>
            <a:off x="1568850" y="432825"/>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TDD składa się z trzech kroków:</a:t>
            </a:r>
            <a:endParaRPr/>
          </a:p>
        </p:txBody>
      </p:sp>
      <p:sp>
        <p:nvSpPr>
          <p:cNvPr id="2197" name="Google Shape;2197;p40"/>
          <p:cNvSpPr txBox="1"/>
          <p:nvPr>
            <p:ph idx="1" type="subTitle"/>
          </p:nvPr>
        </p:nvSpPr>
        <p:spPr>
          <a:xfrm>
            <a:off x="1709925" y="1262625"/>
            <a:ext cx="14427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Napisanie testu</a:t>
            </a:r>
            <a:endParaRPr>
              <a:solidFill>
                <a:schemeClr val="dk1"/>
              </a:solidFill>
            </a:endParaRPr>
          </a:p>
        </p:txBody>
      </p:sp>
      <p:sp>
        <p:nvSpPr>
          <p:cNvPr id="2198" name="Google Shape;2198;p40"/>
          <p:cNvSpPr txBox="1"/>
          <p:nvPr>
            <p:ph idx="3" type="subTitle"/>
          </p:nvPr>
        </p:nvSpPr>
        <p:spPr>
          <a:xfrm>
            <a:off x="5468100" y="1510613"/>
            <a:ext cx="26664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Napisanie minimalnej ilości kodu </a:t>
            </a:r>
            <a:endParaRPr>
              <a:solidFill>
                <a:schemeClr val="dk1"/>
              </a:solidFill>
            </a:endParaRPr>
          </a:p>
        </p:txBody>
      </p:sp>
      <p:sp>
        <p:nvSpPr>
          <p:cNvPr id="2199" name="Google Shape;2199;p40"/>
          <p:cNvSpPr txBox="1"/>
          <p:nvPr>
            <p:ph idx="5" type="subTitle"/>
          </p:nvPr>
        </p:nvSpPr>
        <p:spPr>
          <a:xfrm>
            <a:off x="2802975" y="3355850"/>
            <a:ext cx="15942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Refaktoryzacja kodu</a:t>
            </a:r>
            <a:endParaRPr>
              <a:solidFill>
                <a:schemeClr val="dk1"/>
              </a:solidFill>
            </a:endParaRPr>
          </a:p>
        </p:txBody>
      </p:sp>
      <p:sp>
        <p:nvSpPr>
          <p:cNvPr id="2200" name="Google Shape;2200;p40"/>
          <p:cNvSpPr txBox="1"/>
          <p:nvPr/>
        </p:nvSpPr>
        <p:spPr>
          <a:xfrm>
            <a:off x="443764" y="1262634"/>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
        <p:nvSpPr>
          <p:cNvPr id="2201" name="Google Shape;2201;p40"/>
          <p:cNvSpPr txBox="1"/>
          <p:nvPr/>
        </p:nvSpPr>
        <p:spPr>
          <a:xfrm>
            <a:off x="1623369" y="3355848"/>
            <a:ext cx="1179600" cy="107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03</a:t>
            </a:r>
            <a:endParaRPr sz="7200">
              <a:solidFill>
                <a:schemeClr val="accent1"/>
              </a:solidFill>
              <a:latin typeface="Fjalla One"/>
              <a:ea typeface="Fjalla One"/>
              <a:cs typeface="Fjalla One"/>
              <a:sym typeface="Fjalla One"/>
            </a:endParaRPr>
          </a:p>
        </p:txBody>
      </p:sp>
      <p:sp>
        <p:nvSpPr>
          <p:cNvPr id="2202" name="Google Shape;2202;p40"/>
          <p:cNvSpPr txBox="1"/>
          <p:nvPr/>
        </p:nvSpPr>
        <p:spPr>
          <a:xfrm>
            <a:off x="4288491" y="1652684"/>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pic>
        <p:nvPicPr>
          <p:cNvPr id="2203" name="Google Shape;2203;p40"/>
          <p:cNvPicPr preferRelativeResize="0"/>
          <p:nvPr/>
        </p:nvPicPr>
        <p:blipFill>
          <a:blip r:embed="rId3">
            <a:alphaModFix/>
          </a:blip>
          <a:stretch>
            <a:fillRect/>
          </a:stretch>
        </p:blipFill>
        <p:spPr>
          <a:xfrm>
            <a:off x="5601524" y="2738711"/>
            <a:ext cx="3028201" cy="2099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7" name="Shape 2207"/>
        <p:cNvGrpSpPr/>
        <p:nvPr/>
      </p:nvGrpSpPr>
      <p:grpSpPr>
        <a:xfrm>
          <a:off x="0" y="0"/>
          <a:ext cx="0" cy="0"/>
          <a:chOff x="0" y="0"/>
          <a:chExt cx="0" cy="0"/>
        </a:xfrm>
      </p:grpSpPr>
      <p:sp>
        <p:nvSpPr>
          <p:cNvPr id="2208" name="Google Shape;2208;p41"/>
          <p:cNvSpPr txBox="1"/>
          <p:nvPr>
            <p:ph type="title"/>
          </p:nvPr>
        </p:nvSpPr>
        <p:spPr>
          <a:xfrm>
            <a:off x="2532888" y="565278"/>
            <a:ext cx="4087500" cy="576000"/>
          </a:xfrm>
          <a:prstGeom prst="rect">
            <a:avLst/>
          </a:prstGeom>
        </p:spPr>
        <p:txBody>
          <a:bodyPr anchorCtr="0" anchor="t" bIns="91425" lIns="91425" spcFirstLastPara="1" rIns="91425" wrap="square" tIns="91425">
            <a:noAutofit/>
          </a:bodyPr>
          <a:lstStyle/>
          <a:p>
            <a:pPr indent="-406400" lvl="0" marL="457200" rtl="0" algn="ctr">
              <a:spcBef>
                <a:spcPts val="0"/>
              </a:spcBef>
              <a:spcAft>
                <a:spcPts val="0"/>
              </a:spcAft>
              <a:buSzPts val="2800"/>
              <a:buAutoNum type="arabicPeriod"/>
            </a:pPr>
            <a:r>
              <a:rPr lang="en"/>
              <a:t>Napisanie testu</a:t>
            </a:r>
            <a:endParaRPr/>
          </a:p>
        </p:txBody>
      </p:sp>
      <p:sp>
        <p:nvSpPr>
          <p:cNvPr id="2209" name="Google Shape;2209;p41"/>
          <p:cNvSpPr txBox="1"/>
          <p:nvPr>
            <p:ph idx="1" type="body"/>
          </p:nvPr>
        </p:nvSpPr>
        <p:spPr>
          <a:xfrm>
            <a:off x="723900" y="1085850"/>
            <a:ext cx="7705500" cy="257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chemeClr val="dk1"/>
                </a:solidFill>
              </a:rPr>
              <a:t>Zanim zacznie się pisać kod implementujący funkcjonalność, programista tworzy test jednostkowy, który sprawdza, czy dana funkcja działa poprawnie. </a:t>
            </a:r>
            <a:endParaRPr sz="2400">
              <a:solidFill>
                <a:schemeClr val="dk1"/>
              </a:solidFill>
            </a:endParaRPr>
          </a:p>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p:txBody>
      </p:sp>
      <p:pic>
        <p:nvPicPr>
          <p:cNvPr id="2210" name="Google Shape;2210;p41"/>
          <p:cNvPicPr preferRelativeResize="0"/>
          <p:nvPr/>
        </p:nvPicPr>
        <p:blipFill>
          <a:blip r:embed="rId3">
            <a:alphaModFix/>
          </a:blip>
          <a:stretch>
            <a:fillRect/>
          </a:stretch>
        </p:blipFill>
        <p:spPr>
          <a:xfrm>
            <a:off x="4185525" y="3662546"/>
            <a:ext cx="5880650" cy="998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FF87D1"/>
      </a:accent1>
      <a:accent2>
        <a:srgbClr val="FFBDE6"/>
      </a:accent2>
      <a:accent3>
        <a:srgbClr val="FFD9E8"/>
      </a:accent3>
      <a:accent4>
        <a:srgbClr val="BEBEBE"/>
      </a:accent4>
      <a:accent5>
        <a:srgbClr val="BE3E8D"/>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