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Roboto"/>
      <p:regular r:id="rId50"/>
      <p:bold r:id="rId51"/>
      <p:italic r:id="rId52"/>
      <p:boldItalic r:id="rId53"/>
    </p:embeddedFont>
    <p:embeddedFont>
      <p:font typeface="Fjalla One"/>
      <p:regular r:id="rId54"/>
    </p:embeddedFont>
    <p:embeddedFont>
      <p:font typeface="Barlow Semi Condensed Medium"/>
      <p:regular r:id="rId55"/>
      <p:bold r:id="rId56"/>
      <p:italic r:id="rId57"/>
      <p:boldItalic r:id="rId58"/>
    </p:embeddedFont>
    <p:embeddedFont>
      <p:font typeface="Barlow Semi Condensed"/>
      <p:regular r:id="rId59"/>
      <p:bold r:id="rId60"/>
      <p:italic r:id="rId61"/>
      <p:boldItalic r:id="rId62"/>
    </p:embeddedFont>
    <p:embeddedFont>
      <p:font typeface="Barlow Semi Condensed SemiBold"/>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BarlowSemiCondensed-boldItalic.fntdata"/><Relationship Id="rId61" Type="http://schemas.openxmlformats.org/officeDocument/2006/relationships/font" Target="fonts/BarlowSemiCondensed-italic.fntdata"/><Relationship Id="rId20" Type="http://schemas.openxmlformats.org/officeDocument/2006/relationships/slide" Target="slides/slide16.xml"/><Relationship Id="rId64" Type="http://schemas.openxmlformats.org/officeDocument/2006/relationships/font" Target="fonts/BarlowSemiCondensedSemiBold-bold.fntdata"/><Relationship Id="rId63" Type="http://schemas.openxmlformats.org/officeDocument/2006/relationships/font" Target="fonts/BarlowSemiCondensedSemiBold-regular.fntdata"/><Relationship Id="rId22" Type="http://schemas.openxmlformats.org/officeDocument/2006/relationships/slide" Target="slides/slide18.xml"/><Relationship Id="rId66" Type="http://schemas.openxmlformats.org/officeDocument/2006/relationships/font" Target="fonts/BarlowSemiCondensedSemiBold-boldItalic.fntdata"/><Relationship Id="rId21" Type="http://schemas.openxmlformats.org/officeDocument/2006/relationships/slide" Target="slides/slide17.xml"/><Relationship Id="rId65" Type="http://schemas.openxmlformats.org/officeDocument/2006/relationships/font" Target="fonts/BarlowSemiCondensedSemiBold-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BarlowSemiCondensed-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7.xml"/><Relationship Id="rId55" Type="http://schemas.openxmlformats.org/officeDocument/2006/relationships/font" Target="fonts/BarlowSemiCondensedMedium-regular.fntdata"/><Relationship Id="rId10" Type="http://schemas.openxmlformats.org/officeDocument/2006/relationships/slide" Target="slides/slide6.xml"/><Relationship Id="rId54" Type="http://schemas.openxmlformats.org/officeDocument/2006/relationships/font" Target="fonts/FjallaOne-regular.fntdata"/><Relationship Id="rId13" Type="http://schemas.openxmlformats.org/officeDocument/2006/relationships/slide" Target="slides/slide9.xml"/><Relationship Id="rId57" Type="http://schemas.openxmlformats.org/officeDocument/2006/relationships/font" Target="fonts/BarlowSemiCondensedMedium-italic.fntdata"/><Relationship Id="rId12" Type="http://schemas.openxmlformats.org/officeDocument/2006/relationships/slide" Target="slides/slide8.xml"/><Relationship Id="rId56" Type="http://schemas.openxmlformats.org/officeDocument/2006/relationships/font" Target="fonts/BarlowSemiCondensedMedium-bold.fntdata"/><Relationship Id="rId15" Type="http://schemas.openxmlformats.org/officeDocument/2006/relationships/slide" Target="slides/slide11.xml"/><Relationship Id="rId59" Type="http://schemas.openxmlformats.org/officeDocument/2006/relationships/font" Target="fonts/BarlowSemiCondensed-regular.fntdata"/><Relationship Id="rId14" Type="http://schemas.openxmlformats.org/officeDocument/2006/relationships/slide" Target="slides/slide10.xml"/><Relationship Id="rId58" Type="http://schemas.openxmlformats.org/officeDocument/2006/relationships/font" Target="fonts/BarlowSemiCondensedMedium-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Oczywiście, oto propozycja struktury prezentacji na temat Test Driven Development (TDD) oraz testowania oprogramowania: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Tytuł: Wprowadzenie do Test Driven Development (TDD) i Testowania Oprogramowania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1. Wprowadzenie</a:t>
            </a:r>
            <a:endParaRPr/>
          </a:p>
          <a:p>
            <a:pPr indent="0" lvl="0" marL="0" rtl="0" algn="l">
              <a:spcBef>
                <a:spcPts val="0"/>
              </a:spcBef>
              <a:spcAft>
                <a:spcPts val="0"/>
              </a:spcAft>
              <a:buClr>
                <a:schemeClr val="dk1"/>
              </a:buClr>
              <a:buSzPts val="1100"/>
              <a:buFont typeface="Arial"/>
              <a:buNone/>
            </a:pPr>
            <a:r>
              <a:rPr lang="en"/>
              <a:t>   - Definicja Test Driven Development (TDD)</a:t>
            </a:r>
            <a:endParaRPr/>
          </a:p>
          <a:p>
            <a:pPr indent="0" lvl="0" marL="0" rtl="0" algn="l">
              <a:spcBef>
                <a:spcPts val="0"/>
              </a:spcBef>
              <a:spcAft>
                <a:spcPts val="0"/>
              </a:spcAft>
              <a:buClr>
                <a:schemeClr val="dk1"/>
              </a:buClr>
              <a:buSzPts val="1100"/>
              <a:buFont typeface="Arial"/>
              <a:buNone/>
            </a:pPr>
            <a:r>
              <a:rPr lang="en"/>
              <a:t>   - Cel TDD: Zapewnienie jakości kodu od samego początku</a:t>
            </a:r>
            <a:endParaRPr/>
          </a:p>
          <a:p>
            <a:pPr indent="0" lvl="0" marL="0" rtl="0" algn="l">
              <a:spcBef>
                <a:spcPts val="0"/>
              </a:spcBef>
              <a:spcAft>
                <a:spcPts val="0"/>
              </a:spcAft>
              <a:buClr>
                <a:schemeClr val="dk1"/>
              </a:buClr>
              <a:buSzPts val="1100"/>
              <a:buFont typeface="Arial"/>
              <a:buNone/>
            </a:pPr>
            <a:r>
              <a:rPr lang="en"/>
              <a:t>   - Zalety stosowania TDD w procesie 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2. Krok po kroku: TDD w akcji</a:t>
            </a:r>
            <a:endParaRPr/>
          </a:p>
          <a:p>
            <a:pPr indent="0" lvl="0" marL="0" rtl="0" algn="l">
              <a:spcBef>
                <a:spcPts val="0"/>
              </a:spcBef>
              <a:spcAft>
                <a:spcPts val="0"/>
              </a:spcAft>
              <a:buClr>
                <a:schemeClr val="dk1"/>
              </a:buClr>
              <a:buSzPts val="1100"/>
              <a:buFont typeface="Arial"/>
              <a:buNone/>
            </a:pPr>
            <a:r>
              <a:rPr lang="en"/>
              <a:t>   - Fazy TDD: Red-Green-Refactor</a:t>
            </a:r>
            <a:endParaRPr/>
          </a:p>
          <a:p>
            <a:pPr indent="0" lvl="0" marL="0" rtl="0" algn="l">
              <a:spcBef>
                <a:spcPts val="0"/>
              </a:spcBef>
              <a:spcAft>
                <a:spcPts val="0"/>
              </a:spcAft>
              <a:buClr>
                <a:schemeClr val="dk1"/>
              </a:buClr>
              <a:buSzPts val="1100"/>
              <a:buFont typeface="Arial"/>
              <a:buNone/>
            </a:pPr>
            <a:r>
              <a:rPr lang="en"/>
              <a:t>   - **Przykład: Program "Hello World"**</a:t>
            </a:r>
            <a:endParaRPr/>
          </a:p>
          <a:p>
            <a:pPr indent="0" lvl="0" marL="0" rtl="0" algn="l">
              <a:spcBef>
                <a:spcPts val="0"/>
              </a:spcBef>
              <a:spcAft>
                <a:spcPts val="0"/>
              </a:spcAft>
              <a:buClr>
                <a:schemeClr val="dk1"/>
              </a:buClr>
              <a:buSzPts val="1100"/>
              <a:buFont typeface="Arial"/>
              <a:buNone/>
            </a:pPr>
            <a:r>
              <a:rPr lang="en"/>
              <a:t>      1. **Red (czerwony):** Napisanie testu przed implementacją kodu</a:t>
            </a:r>
            <a:endParaRPr/>
          </a:p>
          <a:p>
            <a:pPr indent="0" lvl="0" marL="0" rtl="0" algn="l">
              <a:spcBef>
                <a:spcPts val="0"/>
              </a:spcBef>
              <a:spcAft>
                <a:spcPts val="0"/>
              </a:spcAft>
              <a:buClr>
                <a:schemeClr val="dk1"/>
              </a:buClr>
              <a:buSzPts val="1100"/>
              <a:buFont typeface="Arial"/>
              <a:buNone/>
            </a:pPr>
            <a:r>
              <a:rPr lang="en"/>
              <a:t>      2. **Green (zielony):** Implementacja minimalnego kodu, aby test przeszedł</a:t>
            </a:r>
            <a:endParaRPr/>
          </a:p>
          <a:p>
            <a:pPr indent="0" lvl="0" marL="0" rtl="0" algn="l">
              <a:spcBef>
                <a:spcPts val="0"/>
              </a:spcBef>
              <a:spcAft>
                <a:spcPts val="0"/>
              </a:spcAft>
              <a:buClr>
                <a:schemeClr val="dk1"/>
              </a:buClr>
              <a:buSzPts val="1100"/>
              <a:buFont typeface="Arial"/>
              <a:buNone/>
            </a:pPr>
            <a:r>
              <a:rPr lang="en"/>
              <a:t>      3. **Refactor (refaktor):** Poprawa i optymalizacja kodu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3. Testy Jednostkowe</a:t>
            </a:r>
            <a:endParaRPr/>
          </a:p>
          <a:p>
            <a:pPr indent="0" lvl="0" marL="0" rtl="0" algn="l">
              <a:spcBef>
                <a:spcPts val="0"/>
              </a:spcBef>
              <a:spcAft>
                <a:spcPts val="0"/>
              </a:spcAft>
              <a:buClr>
                <a:schemeClr val="dk1"/>
              </a:buClr>
              <a:buSzPts val="1100"/>
              <a:buFont typeface="Arial"/>
              <a:buNone/>
            </a:pPr>
            <a:r>
              <a:rPr lang="en"/>
              <a:t>   - Definicja testów jednostkowych</a:t>
            </a:r>
            <a:endParaRPr/>
          </a:p>
          <a:p>
            <a:pPr indent="0" lvl="0" marL="0" rtl="0" algn="l">
              <a:spcBef>
                <a:spcPts val="0"/>
              </a:spcBef>
              <a:spcAft>
                <a:spcPts val="0"/>
              </a:spcAft>
              <a:buClr>
                <a:schemeClr val="dk1"/>
              </a:buClr>
              <a:buSzPts val="1100"/>
              <a:buFont typeface="Arial"/>
              <a:buNone/>
            </a:pPr>
            <a:r>
              <a:rPr lang="en"/>
              <a:t>   - Narzędzia do testowania jednostkowego (np. JUnit, NUnit, pytest)</a:t>
            </a:r>
            <a:endParaRPr/>
          </a:p>
          <a:p>
            <a:pPr indent="0" lvl="0" marL="0" rtl="0" algn="l">
              <a:spcBef>
                <a:spcPts val="0"/>
              </a:spcBef>
              <a:spcAft>
                <a:spcPts val="0"/>
              </a:spcAft>
              <a:buClr>
                <a:schemeClr val="dk1"/>
              </a:buClr>
              <a:buSzPts val="1100"/>
              <a:buFont typeface="Arial"/>
              <a:buNone/>
            </a:pPr>
            <a:r>
              <a:rPr lang="en"/>
              <a:t>   - **Przykład: Test jednostkowy w programie "Hello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4. Testy Manualne</a:t>
            </a:r>
            <a:endParaRPr/>
          </a:p>
          <a:p>
            <a:pPr indent="0" lvl="0" marL="0" rtl="0" algn="l">
              <a:spcBef>
                <a:spcPts val="0"/>
              </a:spcBef>
              <a:spcAft>
                <a:spcPts val="0"/>
              </a:spcAft>
              <a:buClr>
                <a:schemeClr val="dk1"/>
              </a:buClr>
              <a:buSzPts val="1100"/>
              <a:buFont typeface="Arial"/>
              <a:buNone/>
            </a:pPr>
            <a:r>
              <a:rPr lang="en"/>
              <a:t>   - Rola testów manualnych w procesie testowania</a:t>
            </a:r>
            <a:endParaRPr/>
          </a:p>
          <a:p>
            <a:pPr indent="0" lvl="0" marL="0" rtl="0" algn="l">
              <a:spcBef>
                <a:spcPts val="0"/>
              </a:spcBef>
              <a:spcAft>
                <a:spcPts val="0"/>
              </a:spcAft>
              <a:buClr>
                <a:schemeClr val="dk1"/>
              </a:buClr>
              <a:buSzPts val="1100"/>
              <a:buFont typeface="Arial"/>
              <a:buNone/>
            </a:pPr>
            <a:r>
              <a:rPr lang="en"/>
              <a:t>   - Kiedy stosować testy manualne</a:t>
            </a:r>
            <a:endParaRPr/>
          </a:p>
          <a:p>
            <a:pPr indent="0" lvl="0" marL="0" rtl="0" algn="l">
              <a:spcBef>
                <a:spcPts val="0"/>
              </a:spcBef>
              <a:spcAft>
                <a:spcPts val="0"/>
              </a:spcAft>
              <a:buClr>
                <a:schemeClr val="dk1"/>
              </a:buClr>
              <a:buSzPts val="1100"/>
              <a:buFont typeface="Arial"/>
              <a:buNone/>
            </a:pPr>
            <a:r>
              <a:rPr lang="en"/>
              <a:t>   - Wyzwania związane z testami manualnymi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5. Testy Środowiskowe</a:t>
            </a:r>
            <a:endParaRPr/>
          </a:p>
          <a:p>
            <a:pPr indent="0" lvl="0" marL="0" rtl="0" algn="l">
              <a:spcBef>
                <a:spcPts val="0"/>
              </a:spcBef>
              <a:spcAft>
                <a:spcPts val="0"/>
              </a:spcAft>
              <a:buClr>
                <a:schemeClr val="dk1"/>
              </a:buClr>
              <a:buSzPts val="1100"/>
              <a:buFont typeface="Arial"/>
              <a:buNone/>
            </a:pPr>
            <a:r>
              <a:rPr lang="en"/>
              <a:t>   - Definicja testów środowiskowych</a:t>
            </a:r>
            <a:endParaRPr/>
          </a:p>
          <a:p>
            <a:pPr indent="0" lvl="0" marL="0" rtl="0" algn="l">
              <a:spcBef>
                <a:spcPts val="0"/>
              </a:spcBef>
              <a:spcAft>
                <a:spcPts val="0"/>
              </a:spcAft>
              <a:buClr>
                <a:schemeClr val="dk1"/>
              </a:buClr>
              <a:buSzPts val="1100"/>
              <a:buFont typeface="Arial"/>
              <a:buNone/>
            </a:pPr>
            <a:r>
              <a:rPr lang="en"/>
              <a:t>   - Automatyzacja testów środowiskowych</a:t>
            </a:r>
            <a:endParaRPr/>
          </a:p>
          <a:p>
            <a:pPr indent="0" lvl="0" marL="0" rtl="0" algn="l">
              <a:spcBef>
                <a:spcPts val="0"/>
              </a:spcBef>
              <a:spcAft>
                <a:spcPts val="0"/>
              </a:spcAft>
              <a:buClr>
                <a:schemeClr val="dk1"/>
              </a:buClr>
              <a:buSzPts val="1100"/>
              <a:buFont typeface="Arial"/>
              <a:buNone/>
            </a:pPr>
            <a:r>
              <a:rPr lang="en"/>
              <a:t>   - **Przykład: Testy środowiskowe dla programu "Hello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6. Automatyzacja i Narzędzia</a:t>
            </a:r>
            <a:endParaRPr/>
          </a:p>
          <a:p>
            <a:pPr indent="0" lvl="0" marL="0" rtl="0" algn="l">
              <a:spcBef>
                <a:spcPts val="0"/>
              </a:spcBef>
              <a:spcAft>
                <a:spcPts val="0"/>
              </a:spcAft>
              <a:buClr>
                <a:schemeClr val="dk1"/>
              </a:buClr>
              <a:buSzPts val="1100"/>
              <a:buFont typeface="Arial"/>
              <a:buNone/>
            </a:pPr>
            <a:r>
              <a:rPr lang="en"/>
              <a:t>   - Automatyzacja procesu testowania</a:t>
            </a:r>
            <a:endParaRPr/>
          </a:p>
          <a:p>
            <a:pPr indent="0" lvl="0" marL="0" rtl="0" algn="l">
              <a:spcBef>
                <a:spcPts val="0"/>
              </a:spcBef>
              <a:spcAft>
                <a:spcPts val="0"/>
              </a:spcAft>
              <a:buClr>
                <a:schemeClr val="dk1"/>
              </a:buClr>
              <a:buSzPts val="1100"/>
              <a:buFont typeface="Arial"/>
              <a:buNone/>
            </a:pPr>
            <a:r>
              <a:rPr lang="en"/>
              <a:t>   - Popularne narzędzia do automatyzacji testów (np. Selenium, Appium)</a:t>
            </a:r>
            <a:endParaRPr/>
          </a:p>
          <a:p>
            <a:pPr indent="0" lvl="0" marL="0" rtl="0" algn="l">
              <a:spcBef>
                <a:spcPts val="0"/>
              </a:spcBef>
              <a:spcAft>
                <a:spcPts val="0"/>
              </a:spcAft>
              <a:buClr>
                <a:schemeClr val="dk1"/>
              </a:buClr>
              <a:buSzPts val="1100"/>
              <a:buFont typeface="Arial"/>
              <a:buNone/>
            </a:pPr>
            <a:r>
              <a:rPr lang="en"/>
              <a:t>   - **Przykład: Automatyzacja testów w programie "Hello World"**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7. Wyzwania i Korzyści</a:t>
            </a:r>
            <a:endParaRPr/>
          </a:p>
          <a:p>
            <a:pPr indent="0" lvl="0" marL="0" rtl="0" algn="l">
              <a:spcBef>
                <a:spcPts val="0"/>
              </a:spcBef>
              <a:spcAft>
                <a:spcPts val="0"/>
              </a:spcAft>
              <a:buClr>
                <a:schemeClr val="dk1"/>
              </a:buClr>
              <a:buSzPts val="1100"/>
              <a:buFont typeface="Arial"/>
              <a:buNone/>
            </a:pPr>
            <a:r>
              <a:rPr lang="en"/>
              <a:t>   - Wyzwania związane z TDD i testowaniem oprogramowania</a:t>
            </a:r>
            <a:endParaRPr/>
          </a:p>
          <a:p>
            <a:pPr indent="0" lvl="0" marL="0" rtl="0" algn="l">
              <a:spcBef>
                <a:spcPts val="0"/>
              </a:spcBef>
              <a:spcAft>
                <a:spcPts val="0"/>
              </a:spcAft>
              <a:buClr>
                <a:schemeClr val="dk1"/>
              </a:buClr>
              <a:buSzPts val="1100"/>
              <a:buFont typeface="Arial"/>
              <a:buNone/>
            </a:pPr>
            <a:r>
              <a:rPr lang="en"/>
              <a:t>   - Korzyści dla zespołu deweloperskiego i końcowego produktu</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8. Podsumowanie</a:t>
            </a:r>
            <a:endParaRPr/>
          </a:p>
          <a:p>
            <a:pPr indent="0" lvl="0" marL="0" rtl="0" algn="l">
              <a:spcBef>
                <a:spcPts val="0"/>
              </a:spcBef>
              <a:spcAft>
                <a:spcPts val="0"/>
              </a:spcAft>
              <a:buClr>
                <a:schemeClr val="dk1"/>
              </a:buClr>
              <a:buSzPts val="1100"/>
              <a:buFont typeface="Arial"/>
              <a:buNone/>
            </a:pPr>
            <a:r>
              <a:rPr lang="en"/>
              <a:t>   - Kluczowe punkty związane z TDD i testowaniem oprogramowania</a:t>
            </a:r>
            <a:endParaRPr/>
          </a:p>
          <a:p>
            <a:pPr indent="0" lvl="0" marL="0" rtl="0" algn="l">
              <a:spcBef>
                <a:spcPts val="0"/>
              </a:spcBef>
              <a:spcAft>
                <a:spcPts val="0"/>
              </a:spcAft>
              <a:buClr>
                <a:schemeClr val="dk1"/>
              </a:buClr>
              <a:buSzPts val="1100"/>
              <a:buFont typeface="Arial"/>
              <a:buNone/>
            </a:pPr>
            <a:r>
              <a:rPr lang="en"/>
              <a:t>   - Zachęta do implementacji TDD w codziennym procesie programowania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9. Pytania i Odpowiedzi</a:t>
            </a:r>
            <a:endParaRPr/>
          </a:p>
          <a:p>
            <a:pPr indent="0" lvl="0" marL="0" rtl="0" algn="l">
              <a:spcBef>
                <a:spcPts val="0"/>
              </a:spcBef>
              <a:spcAft>
                <a:spcPts val="0"/>
              </a:spcAft>
              <a:buClr>
                <a:schemeClr val="dk1"/>
              </a:buClr>
              <a:buSzPts val="1100"/>
              <a:buFont typeface="Arial"/>
              <a:buNone/>
            </a:pPr>
            <a:r>
              <a:rPr lang="en"/>
              <a:t>   - Okazja dla uczestników do zadawania pytań i dyskusji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Ta struktura obejmuje wprowadzenie do TDD, przykład programu "Hello World" z zastosowaniem TDD, różne rodzaje testów (jednostkowe, manualne, środowiskowe) oraz automatyzację i narzędzia. Dodatkowo, porusza wyzwania i korzyści związane z TDD i testowaniem oprogramowania. Możesz dostosować prezentację do swoich potrzeb i dostosować przykłady w zależności od języka programowania, w którym pracujesz.</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1" name="Shape 2211"/>
        <p:cNvGrpSpPr/>
        <p:nvPr/>
      </p:nvGrpSpPr>
      <p:grpSpPr>
        <a:xfrm>
          <a:off x="0" y="0"/>
          <a:ext cx="0" cy="0"/>
          <a:chOff x="0" y="0"/>
          <a:chExt cx="0" cy="0"/>
        </a:xfrm>
      </p:grpSpPr>
      <p:sp>
        <p:nvSpPr>
          <p:cNvPr id="2212" name="Google Shape;2212;g29a1ef8c98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3" name="Google Shape;2213;g29a1ef8c9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29a1ef8c98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29a1ef8c98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g29a47d49ff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5" name="Google Shape;2225;g29a47d49ff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9" name="Shape 2229"/>
        <p:cNvGrpSpPr/>
        <p:nvPr/>
      </p:nvGrpSpPr>
      <p:grpSpPr>
        <a:xfrm>
          <a:off x="0" y="0"/>
          <a:ext cx="0" cy="0"/>
          <a:chOff x="0" y="0"/>
          <a:chExt cx="0" cy="0"/>
        </a:xfrm>
      </p:grpSpPr>
      <p:sp>
        <p:nvSpPr>
          <p:cNvPr id="2230" name="Google Shape;2230;g29ad375b67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1" name="Google Shape;2231;g29ad375b67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29ad375b6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29ad375b6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1" name="Shape 2241"/>
        <p:cNvGrpSpPr/>
        <p:nvPr/>
      </p:nvGrpSpPr>
      <p:grpSpPr>
        <a:xfrm>
          <a:off x="0" y="0"/>
          <a:ext cx="0" cy="0"/>
          <a:chOff x="0" y="0"/>
          <a:chExt cx="0" cy="0"/>
        </a:xfrm>
      </p:grpSpPr>
      <p:sp>
        <p:nvSpPr>
          <p:cNvPr id="2242" name="Google Shape;2242;g29ad375b6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3" name="Google Shape;2243;g29ad375b6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29ad375b6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29ad375b6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5" name="Shape 2255"/>
        <p:cNvGrpSpPr/>
        <p:nvPr/>
      </p:nvGrpSpPr>
      <p:grpSpPr>
        <a:xfrm>
          <a:off x="0" y="0"/>
          <a:ext cx="0" cy="0"/>
          <a:chOff x="0" y="0"/>
          <a:chExt cx="0" cy="0"/>
        </a:xfrm>
      </p:grpSpPr>
      <p:sp>
        <p:nvSpPr>
          <p:cNvPr id="2256" name="Google Shape;2256;g29ad375b67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7" name="Google Shape;2257;g29ad375b67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1" name="Shape 2261"/>
        <p:cNvGrpSpPr/>
        <p:nvPr/>
      </p:nvGrpSpPr>
      <p:grpSpPr>
        <a:xfrm>
          <a:off x="0" y="0"/>
          <a:ext cx="0" cy="0"/>
          <a:chOff x="0" y="0"/>
          <a:chExt cx="0" cy="0"/>
        </a:xfrm>
      </p:grpSpPr>
      <p:sp>
        <p:nvSpPr>
          <p:cNvPr id="2262" name="Google Shape;2262;g29ad375b67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3" name="Google Shape;2263;g29ad375b67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29ad375b67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29ad375b67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29a47d49ff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29a47d49ff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Na wstępie warto wyjaśnić, co dokładnie oznacza pojęcie "test jednostkowy". W kontekście programowania jest to metoda testowania tworzonego oprogramowania, polegająca na przeprowadzaniu testów mających zweryfikować poprawność działania poszczególnych elementów, czyli jednostek, składających się na cały program. Te elementy mogą być różne, np. metody czy obiekty w programowaniu obiektowym, lub procedury w programowaniu proceduralnym. Proces ten polega na przetestowaniu konkretnego fragmentu kodu, gdzie test wykonuje go i porównuje wyniki (takie jak zwrócone wartości, stan obiektu czy wyrzucone wyjątki) z oczekiwanymi rezultatami, zarówno pozytywnymi, jak i negatywnymi. Testowanie obejmuje również przypadki niepowodzeń w określonych sytuacjach.</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Zaletą testów jednostkowych jest możliwość wykonywania w pełni zautomatyzowanych testów na bieżąco, nawet w przypadku modyfikacji kodu. To pozwala na szybkie wykrycie błędów natychmiast po ich pojawieniu się, zanim zostaną one wprowadzone do ogólnego kodu programu. Testy jednostkowe spełniają także rolę formy specyfikacji. Każdy pojedynczy test nazywany jest "test case", a wszystkie przypadki testowe są grupowane w oddzielne "test suite", co oznacza, że jeden "test suite" zawiera wiele przypadków testowych. Podczas uruchamiania testów istnieje możliwość wykonania pojedynczego przypadku testowego lub wszystkich przypadków w ramach danego "test suite".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Pisanie testów jednostkowych stanowi kluczowy element procesu tworzenia oprogramowania ze względu na korzyści kosztowe. Dzięki testom utrzymujemy stałą kontrolę nad kodem, umożliwiając szybkie zlokalizowanie błędów po wprowadzeniu zmian lub dodaniu nowej funkcjonalności. Po uruchomieniu testów łatwo możemy zidentyfikować, które testy zakończyły się niepowodzeniem. Warto zadbać o odpowiednie nazewnictwo testów, aby w razie problemów szybko odnaleźć błędy w kodzie.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g29a87b857b2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1" name="Google Shape;2281;g29a87b857b2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7" name="Shape 2287"/>
        <p:cNvGrpSpPr/>
        <p:nvPr/>
      </p:nvGrpSpPr>
      <p:grpSpPr>
        <a:xfrm>
          <a:off x="0" y="0"/>
          <a:ext cx="0" cy="0"/>
          <a:chOff x="0" y="0"/>
          <a:chExt cx="0" cy="0"/>
        </a:xfrm>
      </p:grpSpPr>
      <p:sp>
        <p:nvSpPr>
          <p:cNvPr id="2288" name="Google Shape;2288;g86fa6133bc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9" name="Google Shape;2289;g86fa6133bc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Ogólnie rzecz biorąc, ten kod zawiera testy jednostkowe dla konstruktorów, operatorów i funkcji związanych z zarządzaniem pamięcią oraz manipulacją danymi w klasie FZString.</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#ifndef TESTB_FZSTRING_H</a:t>
            </a:r>
            <a:endParaRPr/>
          </a:p>
          <a:p>
            <a:pPr indent="0" lvl="0" marL="0" rtl="0" algn="l">
              <a:spcBef>
                <a:spcPts val="0"/>
              </a:spcBef>
              <a:spcAft>
                <a:spcPts val="0"/>
              </a:spcAft>
              <a:buClr>
                <a:schemeClr val="dk1"/>
              </a:buClr>
              <a:buSzPts val="1100"/>
              <a:buFont typeface="Arial"/>
              <a:buNone/>
            </a:pPr>
            <a:r>
              <a:rPr lang="en"/>
              <a:t>#define TESTB_FZSTRING_H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200">
                <a:solidFill>
                  <a:schemeClr val="dk1"/>
                </a:solidFill>
              </a:rPr>
              <a:t>Te dyrektywy preprocesora służą do zabezpieczenia przed wielokrotnym dołączaniem pliku nagłówkowego. Zapewniają, że zawartość pliku </a:t>
            </a:r>
            <a:r>
              <a:rPr lang="en" sz="950">
                <a:solidFill>
                  <a:schemeClr val="dk1"/>
                </a:solidFill>
              </a:rPr>
              <a:t>FZString.h</a:t>
            </a:r>
            <a:r>
              <a:rPr lang="en" sz="1200">
                <a:solidFill>
                  <a:schemeClr val="dk1"/>
                </a:solidFill>
              </a:rPr>
              <a:t> będzie dołączana tylko raz podczas kompilacji.</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Definiuje klasę FZString, która zawiera prywatne pole value (wskaźnik do char), oraz publiczne metody, takie jak konstruktory, operatory i destruktor.</a:t>
            </a:r>
            <a:endParaRPr sz="12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29a87b857b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29a87b857b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 fragment kodu włącza plik nagłówkowy FZString.h, co pozwala na korzystanie z definicji klasy FZString w tym pliku.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Implementuje metody klasy FZString, w tym konstruktory, operatory i destruktor.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29a87b857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29a87b857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eriod"/>
            </a:pPr>
            <a:r>
              <a:rPr lang="en"/>
              <a:t>Ta funkcja przyjmuje trzy parametry: expected (oczekiwany wynik), actual (rzeczywisty wynik z testu) i testName (opis testu)</a:t>
            </a:r>
            <a:endParaRPr/>
          </a:p>
          <a:p>
            <a:pPr indent="-298450" lvl="0" marL="457200" rtl="0" algn="l">
              <a:spcBef>
                <a:spcPts val="0"/>
              </a:spcBef>
              <a:spcAft>
                <a:spcPts val="0"/>
              </a:spcAft>
              <a:buSzPts val="1100"/>
              <a:buAutoNum type="alphaLcPeriod"/>
            </a:pPr>
            <a:r>
              <a:rPr lang="en"/>
              <a:t>Sprawdza, czy wartość expected jest taka sama jak wartość actual, i wypisuje informację, czy test zakończył się sukcesem czy porażką. W przypadku niepowodzenia wypisuje także oczekiwaną i rzeczywistą wartość.</a:t>
            </a:r>
            <a:endParaRPr/>
          </a:p>
          <a:p>
            <a:pPr indent="-298450" lvl="0" marL="457200" rtl="0" algn="l">
              <a:spcBef>
                <a:spcPts val="0"/>
              </a:spcBef>
              <a:spcAft>
                <a:spcPts val="0"/>
              </a:spcAft>
              <a:buSzPts val="1100"/>
              <a:buAutoNum type="alphaLcPeriod"/>
            </a:pPr>
            <a:r>
              <a:rPr lang="en"/>
              <a:t>Ta funkcja tworzy instancje klasy FZString i testuje metodę length przy użyciu funkcji test.</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0" name="Shape 2310"/>
        <p:cNvGrpSpPr/>
        <p:nvPr/>
      </p:nvGrpSpPr>
      <p:grpSpPr>
        <a:xfrm>
          <a:off x="0" y="0"/>
          <a:ext cx="0" cy="0"/>
          <a:chOff x="0" y="0"/>
          <a:chExt cx="0" cy="0"/>
        </a:xfrm>
      </p:grpSpPr>
      <p:sp>
        <p:nvSpPr>
          <p:cNvPr id="2311" name="Google Shape;2311;g29a87b857b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2" name="Google Shape;2312;g29a87b857b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Najpierw sprawdzaliśmy “ “ potem “Hello world”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6" name="Shape 2316"/>
        <p:cNvGrpSpPr/>
        <p:nvPr/>
      </p:nvGrpSpPr>
      <p:grpSpPr>
        <a:xfrm>
          <a:off x="0" y="0"/>
          <a:ext cx="0" cy="0"/>
          <a:chOff x="0" y="0"/>
          <a:chExt cx="0" cy="0"/>
        </a:xfrm>
      </p:grpSpPr>
      <p:sp>
        <p:nvSpPr>
          <p:cNvPr id="2317" name="Google Shape;2317;g29a8cad09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8" name="Google Shape;2318;g29a8cad09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1" name="Shape 2321"/>
        <p:cNvGrpSpPr/>
        <p:nvPr/>
      </p:nvGrpSpPr>
      <p:grpSpPr>
        <a:xfrm>
          <a:off x="0" y="0"/>
          <a:ext cx="0" cy="0"/>
          <a:chOff x="0" y="0"/>
          <a:chExt cx="0" cy="0"/>
        </a:xfrm>
      </p:grpSpPr>
      <p:sp>
        <p:nvSpPr>
          <p:cNvPr id="2322" name="Google Shape;2322;g29a8cad09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3" name="Google Shape;2323;g29a8cad09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Zaletą testów jednostkowych jest możliwość wykonywania w pełni zautomatyzowanych testów na bieżąco, nawet w przypadku modyfikacji kodu. To pozwala na szybkie wykrycie błędów natychmiast po ich pojawieniu się, zanim zostaną one wprowadzone do ogólnego kodu programu. Testy jednostkowe spełniają także rolę formy specyfikacji. Każdy pojedynczy test nazywany jest "test case", a wszystkie przypadki testowe są grupowane w oddzielne "test suite", co oznacza, że jeden "test suite" zawiera wiele przypadków testowych. Podczas uruchamiania testów istnieje możliwość wykonania pojedynczego przypadku testowego lub wszystkich przypadków w ramach danego "test suite".</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Pisanie testów jednostkowych stanowi kluczowy element procesu tworzenia oprogramowania ze względu na korzyści kosztowe. Dzięki testom utrzymujemy stałą kontrolę nad kodem, umożliwiając szybkie zlokalizowanie błędów po wprowadzeniu zmian lub dodaniu nowej funkcjonalności. Po uruchomieniu testów łatwo możemy zidentyfikować, które testy zakończyły się niepowodzeniem. Warto zadbać o odpowiednie nazewnictwo testów, aby w razie problemów szybko odnaleźć błędy w kodzie.</a:t>
            </a:r>
            <a:endParaRPr sz="1400"/>
          </a:p>
          <a:p>
            <a:pPr indent="0" lvl="0" marL="0" rtl="0" algn="l">
              <a:spcBef>
                <a:spcPts val="0"/>
              </a:spcBef>
              <a:spcAft>
                <a:spcPts val="0"/>
              </a:spcAft>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8714a43093_3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8714a43093_3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9" name="Shape 2339"/>
        <p:cNvGrpSpPr/>
        <p:nvPr/>
      </p:nvGrpSpPr>
      <p:grpSpPr>
        <a:xfrm>
          <a:off x="0" y="0"/>
          <a:ext cx="0" cy="0"/>
          <a:chOff x="0" y="0"/>
          <a:chExt cx="0" cy="0"/>
        </a:xfrm>
      </p:grpSpPr>
      <p:sp>
        <p:nvSpPr>
          <p:cNvPr id="2340" name="Google Shape;2340;g29a8cad09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1" name="Google Shape;2341;g29a8cad09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7" name="Shape 2347"/>
        <p:cNvGrpSpPr/>
        <p:nvPr/>
      </p:nvGrpSpPr>
      <p:grpSpPr>
        <a:xfrm>
          <a:off x="0" y="0"/>
          <a:ext cx="0" cy="0"/>
          <a:chOff x="0" y="0"/>
          <a:chExt cx="0" cy="0"/>
        </a:xfrm>
      </p:grpSpPr>
      <p:sp>
        <p:nvSpPr>
          <p:cNvPr id="2348" name="Google Shape;2348;g29a8cad09c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9" name="Google Shape;2349;g29a8cad09c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2" name="Shape 2532"/>
        <p:cNvGrpSpPr/>
        <p:nvPr/>
      </p:nvGrpSpPr>
      <p:grpSpPr>
        <a:xfrm>
          <a:off x="0" y="0"/>
          <a:ext cx="0" cy="0"/>
          <a:chOff x="0" y="0"/>
          <a:chExt cx="0" cy="0"/>
        </a:xfrm>
      </p:grpSpPr>
      <p:sp>
        <p:nvSpPr>
          <p:cNvPr id="2533" name="Google Shape;2533;g29a8cad09c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4" name="Google Shape;2534;g29a8cad09c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9" name="Shape 2539"/>
        <p:cNvGrpSpPr/>
        <p:nvPr/>
      </p:nvGrpSpPr>
      <p:grpSpPr>
        <a:xfrm>
          <a:off x="0" y="0"/>
          <a:ext cx="0" cy="0"/>
          <a:chOff x="0" y="0"/>
          <a:chExt cx="0" cy="0"/>
        </a:xfrm>
      </p:grpSpPr>
      <p:sp>
        <p:nvSpPr>
          <p:cNvPr id="2540" name="Google Shape;2540;g29a8cad09c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1" name="Google Shape;2541;g29a8cad09c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g29a87b857b2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1" name="Google Shape;2751;g29a87b857b2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g29a8cad09c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6" name="Google Shape;2756;g29a8cad09c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2" name="Shape 2772"/>
        <p:cNvGrpSpPr/>
        <p:nvPr/>
      </p:nvGrpSpPr>
      <p:grpSpPr>
        <a:xfrm>
          <a:off x="0" y="0"/>
          <a:ext cx="0" cy="0"/>
          <a:chOff x="0" y="0"/>
          <a:chExt cx="0" cy="0"/>
        </a:xfrm>
      </p:grpSpPr>
      <p:sp>
        <p:nvSpPr>
          <p:cNvPr id="2773" name="Google Shape;2773;g29a8cad09ca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4" name="Google Shape;2774;g29a8cad09ca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8" name="Shape 2778"/>
        <p:cNvGrpSpPr/>
        <p:nvPr/>
      </p:nvGrpSpPr>
      <p:grpSpPr>
        <a:xfrm>
          <a:off x="0" y="0"/>
          <a:ext cx="0" cy="0"/>
          <a:chOff x="0" y="0"/>
          <a:chExt cx="0" cy="0"/>
        </a:xfrm>
      </p:grpSpPr>
      <p:sp>
        <p:nvSpPr>
          <p:cNvPr id="2779" name="Google Shape;2779;g29a8cad09c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0" name="Google Shape;2780;g29a8cad09ca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3" name="Shape 2783"/>
        <p:cNvGrpSpPr/>
        <p:nvPr/>
      </p:nvGrpSpPr>
      <p:grpSpPr>
        <a:xfrm>
          <a:off x="0" y="0"/>
          <a:ext cx="0" cy="0"/>
          <a:chOff x="0" y="0"/>
          <a:chExt cx="0" cy="0"/>
        </a:xfrm>
      </p:grpSpPr>
      <p:sp>
        <p:nvSpPr>
          <p:cNvPr id="2784" name="Google Shape;2784;g29a8cad09ca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5" name="Google Shape;2785;g29a8cad09ca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0" name="Shape 2790"/>
        <p:cNvGrpSpPr/>
        <p:nvPr/>
      </p:nvGrpSpPr>
      <p:grpSpPr>
        <a:xfrm>
          <a:off x="0" y="0"/>
          <a:ext cx="0" cy="0"/>
          <a:chOff x="0" y="0"/>
          <a:chExt cx="0" cy="0"/>
        </a:xfrm>
      </p:grpSpPr>
      <p:sp>
        <p:nvSpPr>
          <p:cNvPr id="2791" name="Google Shape;2791;g29a8cad09ca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2" name="Google Shape;2792;g29a8cad09ca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7" name="Shape 2797"/>
        <p:cNvGrpSpPr/>
        <p:nvPr/>
      </p:nvGrpSpPr>
      <p:grpSpPr>
        <a:xfrm>
          <a:off x="0" y="0"/>
          <a:ext cx="0" cy="0"/>
          <a:chOff x="0" y="0"/>
          <a:chExt cx="0" cy="0"/>
        </a:xfrm>
      </p:grpSpPr>
      <p:sp>
        <p:nvSpPr>
          <p:cNvPr id="2798" name="Google Shape;2798;g8728718f4e_1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9" name="Google Shape;2799;g8728718f4e_1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3" name="Google Shape;2163;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g29a87b857b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29a87b857b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Wyzwania Test-Driven Development (TDD) i Testowania Oprogramowania:</a:t>
            </a:r>
            <a:endParaRPr/>
          </a:p>
          <a:p>
            <a:pPr indent="0" lvl="0" marL="0" rtl="0" algn="l">
              <a:spcBef>
                <a:spcPts val="0"/>
              </a:spcBef>
              <a:spcAft>
                <a:spcPts val="0"/>
              </a:spcAft>
              <a:buClr>
                <a:schemeClr val="dk1"/>
              </a:buClr>
              <a:buSzPts val="1100"/>
              <a:buFont typeface="Arial"/>
              <a:buNone/>
            </a:pPr>
            <a:r>
              <a:rPr lang="en"/>
              <a:t>1. Wyzwania Procesowe:</a:t>
            </a:r>
            <a:endParaRPr/>
          </a:p>
          <a:p>
            <a:pPr indent="0" lvl="0" marL="0" rtl="0" algn="l">
              <a:spcBef>
                <a:spcPts val="0"/>
              </a:spcBef>
              <a:spcAft>
                <a:spcPts val="0"/>
              </a:spcAft>
              <a:buClr>
                <a:schemeClr val="dk1"/>
              </a:buClr>
              <a:buSzPts val="1100"/>
              <a:buFont typeface="Arial"/>
              <a:buNone/>
            </a:pPr>
            <a:r>
              <a:rPr lang="en"/>
              <a:t>Zmiana Kultury: Przejście na TDD może wymagać zmiany kultury pracy w zespole.</a:t>
            </a:r>
            <a:endParaRPr/>
          </a:p>
          <a:p>
            <a:pPr indent="0" lvl="0" marL="0" rtl="0" algn="l">
              <a:spcBef>
                <a:spcPts val="0"/>
              </a:spcBef>
              <a:spcAft>
                <a:spcPts val="0"/>
              </a:spcAft>
              <a:buNone/>
            </a:pPr>
            <a:r>
              <a:rPr lang="en"/>
              <a:t>Początkowy Nakład Czasowy: W początkowej fazie implementacji TDD może wydawać się czasochłonne.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Wyzwania Techniczne:</a:t>
            </a:r>
            <a:endParaRPr/>
          </a:p>
          <a:p>
            <a:pPr indent="0" lvl="0" marL="0" rtl="0" algn="l">
              <a:spcBef>
                <a:spcPts val="0"/>
              </a:spcBef>
              <a:spcAft>
                <a:spcPts val="0"/>
              </a:spcAft>
              <a:buClr>
                <a:schemeClr val="dk1"/>
              </a:buClr>
              <a:buSzPts val="1100"/>
              <a:buFont typeface="Arial"/>
              <a:buNone/>
            </a:pPr>
            <a:r>
              <a:rPr lang="en"/>
              <a:t>Integracja Z Istniejącym Kodem: Dodawanie testów do już istniejącego kodu może być trudne.</a:t>
            </a:r>
            <a:endParaRPr/>
          </a:p>
          <a:p>
            <a:pPr indent="0" lvl="0" marL="0" rtl="0" algn="l">
              <a:spcBef>
                <a:spcPts val="0"/>
              </a:spcBef>
              <a:spcAft>
                <a:spcPts val="0"/>
              </a:spcAft>
              <a:buNone/>
            </a:pPr>
            <a:r>
              <a:rPr lang="en"/>
              <a:t>Skomplikowane Części Systemu: Niektóre części systemu mogą być trudne do przetestowania automatycznego.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Wyzwania Związane z Akceptacją:</a:t>
            </a:r>
            <a:endParaRPr/>
          </a:p>
          <a:p>
            <a:pPr indent="0" lvl="0" marL="0" rtl="0" algn="l">
              <a:spcBef>
                <a:spcPts val="0"/>
              </a:spcBef>
              <a:spcAft>
                <a:spcPts val="0"/>
              </a:spcAft>
              <a:buClr>
                <a:schemeClr val="dk1"/>
              </a:buClr>
              <a:buSzPts val="1100"/>
              <a:buFont typeface="Arial"/>
              <a:buNone/>
            </a:pPr>
            <a:r>
              <a:rPr lang="en"/>
              <a:t>Początkowe Trudności: Czasami zespoły mogą doświadczać początkowych trudności z akceptacją TDD.</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8" name="Shape 3038"/>
        <p:cNvGrpSpPr/>
        <p:nvPr/>
      </p:nvGrpSpPr>
      <p:grpSpPr>
        <a:xfrm>
          <a:off x="0" y="0"/>
          <a:ext cx="0" cy="0"/>
          <a:chOff x="0" y="0"/>
          <a:chExt cx="0" cy="0"/>
        </a:xfrm>
      </p:grpSpPr>
      <p:sp>
        <p:nvSpPr>
          <p:cNvPr id="3039" name="Google Shape;3039;g29a87b857b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0" name="Google Shape;3040;g29a87b857b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Korzyści Test-Driven Development (TDD) i Testowania Oprogramowania:</a:t>
            </a:r>
            <a:endParaRPr/>
          </a:p>
          <a:p>
            <a:pPr indent="0" lvl="0" marL="0" rtl="0" algn="l">
              <a:spcBef>
                <a:spcPts val="0"/>
              </a:spcBef>
              <a:spcAft>
                <a:spcPts val="0"/>
              </a:spcAft>
              <a:buClr>
                <a:schemeClr val="dk1"/>
              </a:buClr>
              <a:buSzPts val="1100"/>
              <a:buFont typeface="Arial"/>
              <a:buNone/>
            </a:pPr>
            <a:r>
              <a:rPr lang="en"/>
              <a:t>1. Korzyści Procesowe:</a:t>
            </a:r>
            <a:endParaRPr/>
          </a:p>
          <a:p>
            <a:pPr indent="0" lvl="0" marL="0" rtl="0" algn="l">
              <a:spcBef>
                <a:spcPts val="0"/>
              </a:spcBef>
              <a:spcAft>
                <a:spcPts val="0"/>
              </a:spcAft>
              <a:buClr>
                <a:schemeClr val="dk1"/>
              </a:buClr>
              <a:buSzPts val="1100"/>
              <a:buFont typeface="Arial"/>
              <a:buNone/>
            </a:pPr>
            <a:r>
              <a:rPr lang="en"/>
              <a:t>Szybkie Wykrywanie Błędów: Wczesne wykrywanie błędów podczas fazy implementacji.</a:t>
            </a:r>
            <a:endParaRPr/>
          </a:p>
          <a:p>
            <a:pPr indent="0" lvl="0" marL="0" rtl="0" algn="l">
              <a:spcBef>
                <a:spcPts val="0"/>
              </a:spcBef>
              <a:spcAft>
                <a:spcPts val="0"/>
              </a:spcAft>
              <a:buNone/>
            </a:pPr>
            <a:r>
              <a:rPr lang="en"/>
              <a:t>Łatwiejsze Zarządzanie Kodem: Kod jest zazwyczaj lepiej zorganizowany i zarządzany.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Korzyści Techniczne:</a:t>
            </a:r>
            <a:endParaRPr/>
          </a:p>
          <a:p>
            <a:pPr indent="0" lvl="0" marL="0" rtl="0" algn="l">
              <a:spcBef>
                <a:spcPts val="0"/>
              </a:spcBef>
              <a:spcAft>
                <a:spcPts val="0"/>
              </a:spcAft>
              <a:buClr>
                <a:schemeClr val="dk1"/>
              </a:buClr>
              <a:buSzPts val="1100"/>
              <a:buFont typeface="Arial"/>
              <a:buNone/>
            </a:pPr>
            <a:r>
              <a:rPr lang="en"/>
              <a:t>Lepsza Jakość Kodu: Implementacja oparta na testach prowadzi do lepszej jakości kodu.</a:t>
            </a:r>
            <a:endParaRPr/>
          </a:p>
          <a:p>
            <a:pPr indent="0" lvl="0" marL="0" rtl="0" algn="l">
              <a:spcBef>
                <a:spcPts val="0"/>
              </a:spcBef>
              <a:spcAft>
                <a:spcPts val="0"/>
              </a:spcAft>
              <a:buNone/>
            </a:pPr>
            <a:r>
              <a:rPr lang="en"/>
              <a:t>Łatwiejsza Refaktoryzacja: Bezpieczne przeprowadzanie refaktoryzacji kodu dzięki istnieniu testów jednostkowych.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Korzyści dla Zespołu Deweloperskiego:</a:t>
            </a:r>
            <a:endParaRPr/>
          </a:p>
          <a:p>
            <a:pPr indent="0" lvl="0" marL="0" rtl="0" algn="l">
              <a:spcBef>
                <a:spcPts val="0"/>
              </a:spcBef>
              <a:spcAft>
                <a:spcPts val="0"/>
              </a:spcAft>
              <a:buClr>
                <a:schemeClr val="dk1"/>
              </a:buClr>
              <a:buSzPts val="1100"/>
              <a:buFont typeface="Arial"/>
              <a:buNone/>
            </a:pPr>
            <a:r>
              <a:rPr lang="en"/>
              <a:t>Zwiększona Komunikacja: Poprawa komunikacji w zespole poprzez określone wymagania funkcjonalne.</a:t>
            </a:r>
            <a:endParaRPr/>
          </a:p>
          <a:p>
            <a:pPr indent="0" lvl="0" marL="0" rtl="0" algn="l">
              <a:spcBef>
                <a:spcPts val="0"/>
              </a:spcBef>
              <a:spcAft>
                <a:spcPts val="0"/>
              </a:spcAft>
              <a:buNone/>
            </a:pPr>
            <a:r>
              <a:rPr lang="en"/>
              <a:t>Zmotywowani Deweloperzy: Deweloperzy są bardziej zaangażowani, widząc sukcesy testów.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Korzyści dla Końcowego Produktu:</a:t>
            </a:r>
            <a:endParaRPr/>
          </a:p>
          <a:p>
            <a:pPr indent="0" lvl="0" marL="0" rtl="0" algn="l">
              <a:spcBef>
                <a:spcPts val="0"/>
              </a:spcBef>
              <a:spcAft>
                <a:spcPts val="0"/>
              </a:spcAft>
              <a:buClr>
                <a:schemeClr val="dk1"/>
              </a:buClr>
              <a:buSzPts val="1100"/>
              <a:buFont typeface="Arial"/>
              <a:buNone/>
            </a:pPr>
            <a:r>
              <a:rPr lang="en"/>
              <a:t>Zwiększona Stabilność: Produkt jest bardziej stabilny dzięki wczesnemu wykrywaniu błędów.</a:t>
            </a:r>
            <a:endParaRPr/>
          </a:p>
          <a:p>
            <a:pPr indent="0" lvl="0" marL="0" rtl="0" algn="l">
              <a:spcBef>
                <a:spcPts val="0"/>
              </a:spcBef>
              <a:spcAft>
                <a:spcPts val="0"/>
              </a:spcAft>
              <a:buClr>
                <a:schemeClr val="dk1"/>
              </a:buClr>
              <a:buSzPts val="1100"/>
              <a:buFont typeface="Arial"/>
              <a:buNone/>
            </a:pPr>
            <a:r>
              <a:rPr lang="en"/>
              <a:t>Łatwiejsze Wprowadzanie Zmian: Zmiany w kodzie są łatwiejsze do wprowadzenia dzięki obecności testów jednostkowych.</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2" name="Shape 3182"/>
        <p:cNvGrpSpPr/>
        <p:nvPr/>
      </p:nvGrpSpPr>
      <p:grpSpPr>
        <a:xfrm>
          <a:off x="0" y="0"/>
          <a:ext cx="0" cy="0"/>
          <a:chOff x="0" y="0"/>
          <a:chExt cx="0" cy="0"/>
        </a:xfrm>
      </p:grpSpPr>
      <p:sp>
        <p:nvSpPr>
          <p:cNvPr id="3183" name="Google Shape;3183;g29a8cad09c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4" name="Google Shape;3184;g29a8cad09c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7" name="Shape 3187"/>
        <p:cNvGrpSpPr/>
        <p:nvPr/>
      </p:nvGrpSpPr>
      <p:grpSpPr>
        <a:xfrm>
          <a:off x="0" y="0"/>
          <a:ext cx="0" cy="0"/>
          <a:chOff x="0" y="0"/>
          <a:chExt cx="0" cy="0"/>
        </a:xfrm>
      </p:grpSpPr>
      <p:sp>
        <p:nvSpPr>
          <p:cNvPr id="3188" name="Google Shape;3188;g29a87b857b2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9" name="Google Shape;3189;g29a87b857b2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Zachęta do Implementacji TDD w Codziennym Procesie Programowania:</a:t>
            </a:r>
            <a:endParaRPr/>
          </a:p>
          <a:p>
            <a:pPr indent="0" lvl="0" marL="0" rtl="0" algn="l">
              <a:spcBef>
                <a:spcPts val="0"/>
              </a:spcBef>
              <a:spcAft>
                <a:spcPts val="0"/>
              </a:spcAft>
              <a:buClr>
                <a:schemeClr val="dk1"/>
              </a:buClr>
              <a:buSzPts val="1100"/>
              <a:buFont typeface="Arial"/>
              <a:buNone/>
            </a:pPr>
            <a:r>
              <a:rPr lang="en"/>
              <a:t>1. Zwiększenie Efektywności:</a:t>
            </a:r>
            <a:endParaRPr/>
          </a:p>
          <a:p>
            <a:pPr indent="0" lvl="0" marL="0" rtl="0" algn="l">
              <a:spcBef>
                <a:spcPts val="0"/>
              </a:spcBef>
              <a:spcAft>
                <a:spcPts val="0"/>
              </a:spcAft>
              <a:buClr>
                <a:schemeClr val="dk1"/>
              </a:buClr>
              <a:buSzPts val="1100"/>
              <a:buFont typeface="Arial"/>
              <a:buNone/>
            </a:pPr>
            <a:r>
              <a:rPr lang="en"/>
              <a:t>Szybsza Iteracja: TDD przyspiesza proces iteracyjny poprzez szybkie wykrywanie i naprawianie błędów.</a:t>
            </a:r>
            <a:endParaRPr/>
          </a:p>
          <a:p>
            <a:pPr indent="0" lvl="0" marL="0" rtl="0" algn="l">
              <a:spcBef>
                <a:spcPts val="0"/>
              </a:spcBef>
              <a:spcAft>
                <a:spcPts val="0"/>
              </a:spcAft>
              <a:buClr>
                <a:schemeClr val="dk1"/>
              </a:buClr>
              <a:buSzPts val="1100"/>
              <a:buFont typeface="Arial"/>
              <a:buNone/>
            </a:pPr>
            <a:r>
              <a:rPr lang="en"/>
              <a:t>2. Poprawa Jakości Kodu:</a:t>
            </a:r>
            <a:endParaRPr/>
          </a:p>
          <a:p>
            <a:pPr indent="0" lvl="0" marL="0" rtl="0" algn="l">
              <a:spcBef>
                <a:spcPts val="0"/>
              </a:spcBef>
              <a:spcAft>
                <a:spcPts val="0"/>
              </a:spcAft>
              <a:buClr>
                <a:schemeClr val="dk1"/>
              </a:buClr>
              <a:buSzPts val="1100"/>
              <a:buFont typeface="Arial"/>
              <a:buNone/>
            </a:pPr>
            <a:r>
              <a:rPr lang="en"/>
              <a:t>Struktura Kodu: Implementacja testów od początku pomaga w utrzymaniu klarownej struktury kodu.</a:t>
            </a:r>
            <a:endParaRPr/>
          </a:p>
          <a:p>
            <a:pPr indent="0" lvl="0" marL="0" rtl="0" algn="l">
              <a:spcBef>
                <a:spcPts val="0"/>
              </a:spcBef>
              <a:spcAft>
                <a:spcPts val="0"/>
              </a:spcAft>
              <a:buClr>
                <a:schemeClr val="dk1"/>
              </a:buClr>
              <a:buSzPts val="1100"/>
              <a:buFont typeface="Arial"/>
              <a:buNone/>
            </a:pPr>
            <a:r>
              <a:rPr lang="en"/>
              <a:t>3. Redukcja Kosztów:</a:t>
            </a:r>
            <a:endParaRPr/>
          </a:p>
          <a:p>
            <a:pPr indent="0" lvl="0" marL="0" rtl="0" algn="l">
              <a:spcBef>
                <a:spcPts val="0"/>
              </a:spcBef>
              <a:spcAft>
                <a:spcPts val="0"/>
              </a:spcAft>
              <a:buClr>
                <a:schemeClr val="dk1"/>
              </a:buClr>
              <a:buSzPts val="1100"/>
              <a:buFont typeface="Arial"/>
              <a:buNone/>
            </a:pPr>
            <a:r>
              <a:rPr lang="en"/>
              <a:t>Koszty Naprawy Błędów: Wczesna detekcja błędów prowadzi do obniżenia kosztów związanych z ich naprawą.</a:t>
            </a:r>
            <a:endParaRPr/>
          </a:p>
          <a:p>
            <a:pPr indent="0" lvl="0" marL="0" rtl="0" algn="l">
              <a:spcBef>
                <a:spcPts val="0"/>
              </a:spcBef>
              <a:spcAft>
                <a:spcPts val="0"/>
              </a:spcAft>
              <a:buClr>
                <a:schemeClr val="dk1"/>
              </a:buClr>
              <a:buSzPts val="1100"/>
              <a:buFont typeface="Arial"/>
              <a:buNone/>
            </a:pPr>
            <a:r>
              <a:rPr lang="en"/>
              <a:t>4. Zadowolenie Klienta:</a:t>
            </a:r>
            <a:endParaRPr/>
          </a:p>
          <a:p>
            <a:pPr indent="0" lvl="0" marL="0" rtl="0" algn="l">
              <a:spcBef>
                <a:spcPts val="0"/>
              </a:spcBef>
              <a:spcAft>
                <a:spcPts val="0"/>
              </a:spcAft>
              <a:buClr>
                <a:schemeClr val="dk1"/>
              </a:buClr>
              <a:buSzPts val="1100"/>
              <a:buFont typeface="Arial"/>
              <a:buNone/>
            </a:pPr>
            <a:r>
              <a:rPr lang="en"/>
              <a:t>Większa Pewność: Regularne dostarczanie testowanego kodu zwiększa pewność klienta co do jakości produktu.</a:t>
            </a:r>
            <a:endParaRPr/>
          </a:p>
          <a:p>
            <a:pPr indent="0" lvl="0" marL="0" rtl="0" algn="l">
              <a:spcBef>
                <a:spcPts val="0"/>
              </a:spcBef>
              <a:spcAft>
                <a:spcPts val="0"/>
              </a:spcAft>
              <a:buClr>
                <a:schemeClr val="dk1"/>
              </a:buClr>
              <a:buSzPts val="1100"/>
              <a:buFont typeface="Arial"/>
              <a:buNone/>
            </a:pPr>
            <a:r>
              <a:rPr lang="en"/>
              <a:t>5. Podniesienie Motywacji Zespołu:</a:t>
            </a:r>
            <a:endParaRPr/>
          </a:p>
          <a:p>
            <a:pPr indent="0" lvl="0" marL="0" rtl="0" algn="l">
              <a:spcBef>
                <a:spcPts val="0"/>
              </a:spcBef>
              <a:spcAft>
                <a:spcPts val="0"/>
              </a:spcAft>
              <a:buClr>
                <a:schemeClr val="dk1"/>
              </a:buClr>
              <a:buSzPts val="1100"/>
              <a:buFont typeface="Arial"/>
              <a:buNone/>
            </a:pPr>
            <a:r>
              <a:rPr lang="en"/>
              <a:t>Zaangażowanie: Implementacja TDD zwiększa zaangażowanie zespołu poprzez widoczne sukcesy w testach.</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1" name="Shape 3431"/>
        <p:cNvGrpSpPr/>
        <p:nvPr/>
      </p:nvGrpSpPr>
      <p:grpSpPr>
        <a:xfrm>
          <a:off x="0" y="0"/>
          <a:ext cx="0" cy="0"/>
          <a:chOff x="0" y="0"/>
          <a:chExt cx="0" cy="0"/>
        </a:xfrm>
      </p:grpSpPr>
      <p:sp>
        <p:nvSpPr>
          <p:cNvPr id="3432" name="Google Shape;3432;g29a87b857b2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3" name="Google Shape;3433;g29a87b857b2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3" name="Shape 3523"/>
        <p:cNvGrpSpPr/>
        <p:nvPr/>
      </p:nvGrpSpPr>
      <p:grpSpPr>
        <a:xfrm>
          <a:off x="0" y="0"/>
          <a:ext cx="0" cy="0"/>
          <a:chOff x="0" y="0"/>
          <a:chExt cx="0" cy="0"/>
        </a:xfrm>
      </p:grpSpPr>
      <p:sp>
        <p:nvSpPr>
          <p:cNvPr id="3524" name="Google Shape;3524;g8714a43093_3_1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5" name="Google Shape;3525;g8714a43093_3_1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Bożena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8" name="Shape 2168"/>
        <p:cNvGrpSpPr/>
        <p:nvPr/>
      </p:nvGrpSpPr>
      <p:grpSpPr>
        <a:xfrm>
          <a:off x="0" y="0"/>
          <a:ext cx="0" cy="0"/>
          <a:chOff x="0" y="0"/>
          <a:chExt cx="0" cy="0"/>
        </a:xfrm>
      </p:grpSpPr>
      <p:sp>
        <p:nvSpPr>
          <p:cNvPr id="2169" name="Google Shape;2169;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0" name="Google Shape;2170;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6" name="Shape 2186"/>
        <p:cNvGrpSpPr/>
        <p:nvPr/>
      </p:nvGrpSpPr>
      <p:grpSpPr>
        <a:xfrm>
          <a:off x="0" y="0"/>
          <a:ext cx="0" cy="0"/>
          <a:chOff x="0" y="0"/>
          <a:chExt cx="0" cy="0"/>
        </a:xfrm>
      </p:grpSpPr>
      <p:sp>
        <p:nvSpPr>
          <p:cNvPr id="2187" name="Google Shape;2187;g29a1ef8c98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8" name="Google Shape;2188;g29a1ef8c98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4" name="Google Shape;2194;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29a1ef8c9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29a1ef8c9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1048500" y="21368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56146" y="338325"/>
            <a:ext cx="54318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 Id="rId3" Type="http://schemas.openxmlformats.org/officeDocument/2006/relationships/image" Target="../media/image19.jpg"/><Relationship Id="rId4" Type="http://schemas.openxmlformats.org/officeDocument/2006/relationships/hyperlink" Target="https://cpp0x.pl" TargetMode="External"/><Relationship Id="rId5" Type="http://schemas.openxmlformats.org/officeDocument/2006/relationships/hyperlink" Target="https://www.perforce.com/blog/alm/what-test-driven-development" TargetMode="External"/><Relationship Id="rId6" Type="http://schemas.openxmlformats.org/officeDocument/2006/relationships/hyperlink" Target="https://pl.wikipedia.org/wiki/Test-driven_development" TargetMode="External"/><Relationship Id="rId7" Type="http://schemas.openxmlformats.org/officeDocument/2006/relationships/hyperlink" Target="https://www.youtube.com/watch?v=oJS8i_bGFGI&amp;t=1652s%5C"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 Id="rId3" Type="http://schemas.openxmlformats.org/officeDocument/2006/relationships/image" Target="../media/image2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248650" y="1675650"/>
            <a:ext cx="33906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Test Driven Development</a:t>
            </a:r>
            <a:endParaRPr sz="5000">
              <a:solidFill>
                <a:schemeClr val="dk2"/>
              </a:solidFill>
            </a:endParaRPr>
          </a:p>
        </p:txBody>
      </p:sp>
      <p:sp>
        <p:nvSpPr>
          <p:cNvPr id="1881" name="Google Shape;1881;p33"/>
          <p:cNvSpPr txBox="1"/>
          <p:nvPr>
            <p:ph idx="1" type="subTitle"/>
          </p:nvPr>
        </p:nvSpPr>
        <p:spPr>
          <a:xfrm>
            <a:off x="5248656" y="3547083"/>
            <a:ext cx="3264300" cy="8961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2300">
                <a:solidFill>
                  <a:srgbClr val="FF87D1"/>
                </a:solidFill>
                <a:latin typeface="Barlow Semi Condensed SemiBold"/>
                <a:ea typeface="Barlow Semi Condensed SemiBold"/>
                <a:cs typeface="Barlow Semi Condensed SemiBold"/>
                <a:sym typeface="Barlow Semi Condensed SemiBold"/>
              </a:rPr>
              <a:t>Martyna Kindrat</a:t>
            </a:r>
            <a:endParaRPr sz="2300">
              <a:solidFill>
                <a:srgbClr val="FF87D1"/>
              </a:solidFill>
              <a:latin typeface="Barlow Semi Condensed SemiBold"/>
              <a:ea typeface="Barlow Semi Condensed SemiBold"/>
              <a:cs typeface="Barlow Semi Condensed SemiBold"/>
              <a:sym typeface="Barlow Semi Condensed SemiBold"/>
            </a:endParaRPr>
          </a:p>
          <a:p>
            <a:pPr indent="0" lvl="0" marL="0" rtl="0" algn="r">
              <a:lnSpc>
                <a:spcPct val="115000"/>
              </a:lnSpc>
              <a:spcBef>
                <a:spcPts val="0"/>
              </a:spcBef>
              <a:spcAft>
                <a:spcPts val="0"/>
              </a:spcAft>
              <a:buNone/>
            </a:pPr>
            <a:r>
              <a:rPr lang="en" sz="2300">
                <a:solidFill>
                  <a:srgbClr val="FF87D1"/>
                </a:solidFill>
                <a:latin typeface="Barlow Semi Condensed SemiBold"/>
                <a:ea typeface="Barlow Semi Condensed SemiBold"/>
                <a:cs typeface="Barlow Semi Condensed SemiBold"/>
                <a:sym typeface="Barlow Semi Condensed SemiBold"/>
              </a:rPr>
              <a:t>Monika Krakowska</a:t>
            </a:r>
            <a:endParaRPr sz="2300">
              <a:solidFill>
                <a:srgbClr val="FF87D1"/>
              </a:solidFill>
              <a:latin typeface="Barlow Semi Condensed SemiBold"/>
              <a:ea typeface="Barlow Semi Condensed SemiBold"/>
              <a:cs typeface="Barlow Semi Condensed SemiBold"/>
              <a:sym typeface="Barlow Semi Condensed SemiBold"/>
            </a:endParaRPr>
          </a:p>
          <a:p>
            <a:pPr indent="0" lvl="0" marL="0" rtl="0" algn="r">
              <a:lnSpc>
                <a:spcPct val="115000"/>
              </a:lnSpc>
              <a:spcBef>
                <a:spcPts val="0"/>
              </a:spcBef>
              <a:spcAft>
                <a:spcPts val="0"/>
              </a:spcAft>
              <a:buNone/>
            </a:pPr>
            <a:r>
              <a:rPr lang="en" sz="2300">
                <a:solidFill>
                  <a:srgbClr val="FF87D1"/>
                </a:solidFill>
                <a:latin typeface="Barlow Semi Condensed SemiBold"/>
                <a:ea typeface="Barlow Semi Condensed SemiBold"/>
                <a:cs typeface="Barlow Semi Condensed SemiBold"/>
                <a:sym typeface="Barlow Semi Condensed SemiBold"/>
              </a:rPr>
              <a:t>Karolina Jędryczka</a:t>
            </a:r>
            <a:endParaRPr sz="2300">
              <a:solidFill>
                <a:srgbClr val="FF87D1"/>
              </a:solidFill>
              <a:latin typeface="Barlow Semi Condensed SemiBold"/>
              <a:ea typeface="Barlow Semi Condensed SemiBold"/>
              <a:cs typeface="Barlow Semi Condensed SemiBold"/>
              <a:sym typeface="Barlow Semi Condensed SemiBold"/>
            </a:endParaRPr>
          </a:p>
          <a:p>
            <a:pPr indent="0" lvl="0" marL="0" rtl="0" algn="r">
              <a:spcBef>
                <a:spcPts val="0"/>
              </a:spcBef>
              <a:spcAft>
                <a:spcPts val="0"/>
              </a:spcAft>
              <a:buClr>
                <a:schemeClr val="dk1"/>
              </a:buClr>
              <a:buSzPts val="1100"/>
              <a:buFont typeface="Arial"/>
              <a:buNone/>
            </a:pPr>
            <a:r>
              <a:t/>
            </a:r>
            <a:endParaRPr sz="2300"/>
          </a:p>
          <a:p>
            <a:pPr indent="0" lvl="0" marL="0" rtl="0" algn="r">
              <a:spcBef>
                <a:spcPts val="0"/>
              </a:spcBef>
              <a:spcAft>
                <a:spcPts val="0"/>
              </a:spcAft>
              <a:buClr>
                <a:schemeClr val="dk1"/>
              </a:buClr>
              <a:buSzPts val="1100"/>
              <a:buFont typeface="Arial"/>
              <a:buNone/>
            </a:pPr>
            <a:r>
              <a:t/>
            </a: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4" name="Shape 2214"/>
        <p:cNvGrpSpPr/>
        <p:nvPr/>
      </p:nvGrpSpPr>
      <p:grpSpPr>
        <a:xfrm>
          <a:off x="0" y="0"/>
          <a:ext cx="0" cy="0"/>
          <a:chOff x="0" y="0"/>
          <a:chExt cx="0" cy="0"/>
        </a:xfrm>
      </p:grpSpPr>
      <p:sp>
        <p:nvSpPr>
          <p:cNvPr id="2215" name="Google Shape;2215;p42"/>
          <p:cNvSpPr txBox="1"/>
          <p:nvPr>
            <p:ph type="title"/>
          </p:nvPr>
        </p:nvSpPr>
        <p:spPr>
          <a:xfrm>
            <a:off x="2007375" y="615825"/>
            <a:ext cx="51291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a:t>
            </a:r>
            <a:r>
              <a:rPr lang="en">
                <a:solidFill>
                  <a:schemeClr val="dk1"/>
                </a:solidFill>
              </a:rPr>
              <a:t>Napisanie minimalnej ilości kodu implementującego funkcjonalność</a:t>
            </a:r>
            <a:endParaRPr>
              <a:solidFill>
                <a:schemeClr val="dk1"/>
              </a:solidFill>
            </a:endParaRPr>
          </a:p>
          <a:p>
            <a:pPr indent="0" lvl="0" marL="0" rtl="0" algn="ctr">
              <a:spcBef>
                <a:spcPts val="0"/>
              </a:spcBef>
              <a:spcAft>
                <a:spcPts val="0"/>
              </a:spcAft>
              <a:buNone/>
            </a:pPr>
            <a:r>
              <a:t/>
            </a:r>
            <a:endParaRPr/>
          </a:p>
        </p:txBody>
      </p:sp>
      <p:sp>
        <p:nvSpPr>
          <p:cNvPr id="2216" name="Google Shape;2216;p42"/>
          <p:cNvSpPr txBox="1"/>
          <p:nvPr>
            <p:ph idx="1" type="subTitle"/>
          </p:nvPr>
        </p:nvSpPr>
        <p:spPr>
          <a:xfrm>
            <a:off x="1788675" y="2115850"/>
            <a:ext cx="5566500" cy="20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1"/>
                </a:solidFill>
              </a:rPr>
              <a:t>Programista następnie pisze kod minimalnej ilości potrzebnej do spełnienia warunków narzuconych przez test. </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43"/>
          <p:cNvSpPr txBox="1"/>
          <p:nvPr>
            <p:ph type="title"/>
          </p:nvPr>
        </p:nvSpPr>
        <p:spPr>
          <a:xfrm>
            <a:off x="1933575" y="707400"/>
            <a:ext cx="4524300" cy="5760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a:t>3. 	Refaktoryzacja kodu</a:t>
            </a:r>
            <a:endParaRPr/>
          </a:p>
        </p:txBody>
      </p:sp>
      <p:sp>
        <p:nvSpPr>
          <p:cNvPr id="2222" name="Google Shape;2222;p43"/>
          <p:cNvSpPr txBox="1"/>
          <p:nvPr>
            <p:ph idx="1" type="body"/>
          </p:nvPr>
        </p:nvSpPr>
        <p:spPr>
          <a:xfrm>
            <a:off x="719250" y="1550050"/>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Po napisaniu kodu, który spełnia warunki testu, programista może przeprowadzić refaktoryzację. To oznacza poprawę jakości kodu bez zmiany jego funkcjonalności. </a:t>
            </a:r>
            <a:endParaRPr sz="2400">
              <a:solidFill>
                <a:schemeClr val="dk1"/>
              </a:solidFill>
            </a:endParaRPr>
          </a:p>
          <a:p>
            <a:pPr indent="0" lvl="0" marL="0" rtl="0" algn="l">
              <a:spcBef>
                <a:spcPts val="0"/>
              </a:spcBef>
              <a:spcAft>
                <a:spcPts val="0"/>
              </a:spcAft>
              <a:buNone/>
            </a:pPr>
            <a:r>
              <a:t/>
            </a:r>
            <a:endParaRPr sz="24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44"/>
          <p:cNvSpPr txBox="1"/>
          <p:nvPr>
            <p:ph type="title"/>
          </p:nvPr>
        </p:nvSpPr>
        <p:spPr>
          <a:xfrm>
            <a:off x="2701050" y="2457975"/>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Testy </a:t>
            </a:r>
            <a:endParaRPr sz="4700"/>
          </a:p>
        </p:txBody>
      </p:sp>
      <p:sp>
        <p:nvSpPr>
          <p:cNvPr id="2228" name="Google Shape;2228;p44"/>
          <p:cNvSpPr txBox="1"/>
          <p:nvPr>
            <p:ph idx="2" type="title"/>
          </p:nvPr>
        </p:nvSpPr>
        <p:spPr>
          <a:xfrm>
            <a:off x="3088200" y="129743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2" name="Shape 2232"/>
        <p:cNvGrpSpPr/>
        <p:nvPr/>
      </p:nvGrpSpPr>
      <p:grpSpPr>
        <a:xfrm>
          <a:off x="0" y="0"/>
          <a:ext cx="0" cy="0"/>
          <a:chOff x="0" y="0"/>
          <a:chExt cx="0" cy="0"/>
        </a:xfrm>
      </p:grpSpPr>
      <p:sp>
        <p:nvSpPr>
          <p:cNvPr id="2233" name="Google Shape;2233;p45"/>
          <p:cNvSpPr txBox="1"/>
          <p:nvPr>
            <p:ph type="title"/>
          </p:nvPr>
        </p:nvSpPr>
        <p:spPr>
          <a:xfrm>
            <a:off x="2701050" y="1883400"/>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Testy manualne</a:t>
            </a:r>
            <a:endParaRPr sz="4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4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Zastosowanie</a:t>
            </a:r>
            <a:endParaRPr/>
          </a:p>
        </p:txBody>
      </p:sp>
      <p:sp>
        <p:nvSpPr>
          <p:cNvPr id="2239" name="Google Shape;2239;p46"/>
          <p:cNvSpPr txBox="1"/>
          <p:nvPr/>
        </p:nvSpPr>
        <p:spPr>
          <a:xfrm>
            <a:off x="1404950" y="3702850"/>
            <a:ext cx="24765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6"/>
          <p:cNvSpPr txBox="1"/>
          <p:nvPr/>
        </p:nvSpPr>
        <p:spPr>
          <a:xfrm>
            <a:off x="1613175" y="1273975"/>
            <a:ext cx="5917500" cy="3107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500"/>
              </a:spcBef>
              <a:spcAft>
                <a:spcPts val="0"/>
              </a:spcAft>
              <a:buClr>
                <a:schemeClr val="dk1"/>
              </a:buClr>
              <a:buSzPts val="2400"/>
              <a:buFont typeface="Barlow Semi Condensed"/>
              <a:buChar char="●"/>
            </a:pPr>
            <a:r>
              <a:rPr lang="en" sz="2400">
                <a:solidFill>
                  <a:schemeClr val="dk1"/>
                </a:solidFill>
                <a:latin typeface="Barlow Semi Condensed"/>
                <a:ea typeface="Barlow Semi Condensed"/>
                <a:cs typeface="Barlow Semi Condensed"/>
                <a:sym typeface="Barlow Semi Condensed"/>
              </a:rPr>
              <a:t>Skomplikowane testy, które trudno zautomatyzować.</a:t>
            </a:r>
            <a:endParaRPr sz="2400">
              <a:solidFill>
                <a:schemeClr val="dk1"/>
              </a:solidFill>
              <a:latin typeface="Barlow Semi Condensed"/>
              <a:ea typeface="Barlow Semi Condensed"/>
              <a:cs typeface="Barlow Semi Condensed"/>
              <a:sym typeface="Barlow Semi Condensed"/>
            </a:endParaRPr>
          </a:p>
          <a:p>
            <a:pPr indent="-381000" lvl="0" marL="457200" rtl="0" algn="l">
              <a:lnSpc>
                <a:spcPct val="115000"/>
              </a:lnSpc>
              <a:spcBef>
                <a:spcPts val="0"/>
              </a:spcBef>
              <a:spcAft>
                <a:spcPts val="0"/>
              </a:spcAft>
              <a:buClr>
                <a:schemeClr val="dk1"/>
              </a:buClr>
              <a:buSzPts val="2400"/>
              <a:buFont typeface="Barlow Semi Condensed"/>
              <a:buChar char="●"/>
            </a:pPr>
            <a:r>
              <a:rPr lang="en" sz="2400">
                <a:solidFill>
                  <a:schemeClr val="dk1"/>
                </a:solidFill>
                <a:latin typeface="Barlow Semi Condensed"/>
                <a:ea typeface="Barlow Semi Condensed"/>
                <a:cs typeface="Barlow Semi Condensed"/>
                <a:sym typeface="Barlow Semi Condensed"/>
              </a:rPr>
              <a:t>Testowanie interfejsu użytkownika, interakcji użytkownika i ogólnej użyteczności.</a:t>
            </a:r>
            <a:endParaRPr sz="2400">
              <a:solidFill>
                <a:schemeClr val="dk1"/>
              </a:solidFill>
              <a:latin typeface="Barlow Semi Condensed"/>
              <a:ea typeface="Barlow Semi Condensed"/>
              <a:cs typeface="Barlow Semi Condensed"/>
              <a:sym typeface="Barlow Semi Condensed"/>
            </a:endParaRPr>
          </a:p>
          <a:p>
            <a:pPr indent="-381000" lvl="0" marL="457200" rtl="0" algn="l">
              <a:lnSpc>
                <a:spcPct val="115000"/>
              </a:lnSpc>
              <a:spcBef>
                <a:spcPts val="0"/>
              </a:spcBef>
              <a:spcAft>
                <a:spcPts val="0"/>
              </a:spcAft>
              <a:buClr>
                <a:schemeClr val="dk1"/>
              </a:buClr>
              <a:buSzPts val="2400"/>
              <a:buFont typeface="Barlow Semi Condensed"/>
              <a:buChar char="●"/>
            </a:pPr>
            <a:r>
              <a:rPr lang="en" sz="2400">
                <a:solidFill>
                  <a:schemeClr val="dk1"/>
                </a:solidFill>
                <a:latin typeface="Barlow Semi Condensed"/>
                <a:ea typeface="Barlow Semi Condensed"/>
                <a:cs typeface="Barlow Semi Condensed"/>
                <a:sym typeface="Barlow Semi Condensed"/>
              </a:rPr>
              <a:t>Testowanie nieprzewidywalnych sytuacji i scenariuszy.</a:t>
            </a:r>
            <a:endParaRPr sz="2400">
              <a:solidFill>
                <a:schemeClr val="dk1"/>
              </a:solidFill>
              <a:latin typeface="Barlow Semi Condensed"/>
              <a:ea typeface="Barlow Semi Condensed"/>
              <a:cs typeface="Barlow Semi Condensed"/>
              <a:sym typeface="Barlow Semi Condensed"/>
            </a:endParaRPr>
          </a:p>
          <a:p>
            <a:pPr indent="0" lvl="0" marL="0" rtl="0" algn="l">
              <a:spcBef>
                <a:spcPts val="1500"/>
              </a:spcBef>
              <a:spcAft>
                <a:spcPts val="0"/>
              </a:spcAft>
              <a:buNone/>
            </a:pPr>
            <a:r>
              <a:t/>
            </a:r>
            <a:endParaRPr b="1" sz="24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4" name="Shape 2244"/>
        <p:cNvGrpSpPr/>
        <p:nvPr/>
      </p:nvGrpSpPr>
      <p:grpSpPr>
        <a:xfrm>
          <a:off x="0" y="0"/>
          <a:ext cx="0" cy="0"/>
          <a:chOff x="0" y="0"/>
          <a:chExt cx="0" cy="0"/>
        </a:xfrm>
      </p:grpSpPr>
      <p:sp>
        <p:nvSpPr>
          <p:cNvPr id="2245" name="Google Shape;2245;p47"/>
          <p:cNvSpPr txBox="1"/>
          <p:nvPr>
            <p:ph type="title"/>
          </p:nvPr>
        </p:nvSpPr>
        <p:spPr>
          <a:xfrm>
            <a:off x="1823475" y="40500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Zalety i Wady</a:t>
            </a:r>
            <a:endParaRPr/>
          </a:p>
        </p:txBody>
      </p:sp>
      <p:sp>
        <p:nvSpPr>
          <p:cNvPr id="2246" name="Google Shape;2246;p47"/>
          <p:cNvSpPr txBox="1"/>
          <p:nvPr/>
        </p:nvSpPr>
        <p:spPr>
          <a:xfrm>
            <a:off x="1404950" y="3702850"/>
            <a:ext cx="24765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txBox="1"/>
          <p:nvPr/>
        </p:nvSpPr>
        <p:spPr>
          <a:xfrm>
            <a:off x="1404950" y="1440850"/>
            <a:ext cx="2958900" cy="31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700">
                <a:solidFill>
                  <a:schemeClr val="dk1"/>
                </a:solidFill>
                <a:latin typeface="Barlow Semi Condensed"/>
                <a:ea typeface="Barlow Semi Condensed"/>
                <a:cs typeface="Barlow Semi Condensed"/>
                <a:sym typeface="Barlow Semi Condensed"/>
              </a:rPr>
              <a:t>Zalety:</a:t>
            </a:r>
            <a:endParaRPr b="1" sz="1700">
              <a:solidFill>
                <a:schemeClr val="dk1"/>
              </a:solidFill>
              <a:latin typeface="Barlow Semi Condensed"/>
              <a:ea typeface="Barlow Semi Condensed"/>
              <a:cs typeface="Barlow Semi Condensed"/>
              <a:sym typeface="Barlow Semi Condensed"/>
            </a:endParaRPr>
          </a:p>
          <a:p>
            <a:pPr indent="-336550" lvl="0" marL="457200" rtl="0" algn="l">
              <a:lnSpc>
                <a:spcPct val="115000"/>
              </a:lnSpc>
              <a:spcBef>
                <a:spcPts val="1500"/>
              </a:spcBef>
              <a:spcAft>
                <a:spcPts val="0"/>
              </a:spcAft>
              <a:buClr>
                <a:schemeClr val="dk1"/>
              </a:buClr>
              <a:buSzPts val="1700"/>
              <a:buFont typeface="Barlow Semi Condensed"/>
              <a:buChar char="●"/>
            </a:pPr>
            <a:r>
              <a:rPr lang="en" sz="1700">
                <a:solidFill>
                  <a:schemeClr val="dk1"/>
                </a:solidFill>
                <a:latin typeface="Barlow Semi Condensed"/>
                <a:ea typeface="Barlow Semi Condensed"/>
                <a:cs typeface="Barlow Semi Condensed"/>
                <a:sym typeface="Barlow Semi Condensed"/>
              </a:rPr>
              <a:t>Łatwość w zrozumieniu</a:t>
            </a:r>
            <a:endParaRPr sz="1700">
              <a:solidFill>
                <a:schemeClr val="dk1"/>
              </a:solidFill>
              <a:latin typeface="Barlow Semi Condensed"/>
              <a:ea typeface="Barlow Semi Condensed"/>
              <a:cs typeface="Barlow Semi Condensed"/>
              <a:sym typeface="Barlow Semi Condensed"/>
            </a:endParaRPr>
          </a:p>
          <a:p>
            <a:pPr indent="-336550" lvl="0" marL="457200" rtl="0" algn="l">
              <a:lnSpc>
                <a:spcPct val="115000"/>
              </a:lnSpc>
              <a:spcBef>
                <a:spcPts val="0"/>
              </a:spcBef>
              <a:spcAft>
                <a:spcPts val="0"/>
              </a:spcAft>
              <a:buClr>
                <a:schemeClr val="dk1"/>
              </a:buClr>
              <a:buSzPts val="1700"/>
              <a:buFont typeface="Barlow Semi Condensed"/>
              <a:buChar char="●"/>
            </a:pPr>
            <a:r>
              <a:rPr lang="en" sz="1700">
                <a:solidFill>
                  <a:schemeClr val="dk1"/>
                </a:solidFill>
                <a:latin typeface="Barlow Semi Condensed"/>
                <a:ea typeface="Barlow Semi Condensed"/>
                <a:cs typeface="Barlow Semi Condensed"/>
                <a:sym typeface="Barlow Semi Condensed"/>
              </a:rPr>
              <a:t>Sprawdzanie interakcji</a:t>
            </a:r>
            <a:endParaRPr sz="1700">
              <a:solidFill>
                <a:schemeClr val="dk1"/>
              </a:solidFill>
              <a:latin typeface="Barlow Semi Condensed"/>
              <a:ea typeface="Barlow Semi Condensed"/>
              <a:cs typeface="Barlow Semi Condensed"/>
              <a:sym typeface="Barlow Semi Condensed"/>
            </a:endParaRPr>
          </a:p>
          <a:p>
            <a:pPr indent="-336550" lvl="0" marL="457200" rtl="0" algn="l">
              <a:lnSpc>
                <a:spcPct val="115000"/>
              </a:lnSpc>
              <a:spcBef>
                <a:spcPts val="0"/>
              </a:spcBef>
              <a:spcAft>
                <a:spcPts val="0"/>
              </a:spcAft>
              <a:buClr>
                <a:schemeClr val="dk1"/>
              </a:buClr>
              <a:buSzPts val="1700"/>
              <a:buFont typeface="Barlow Semi Condensed"/>
              <a:buChar char="●"/>
            </a:pPr>
            <a:r>
              <a:rPr lang="en" sz="1700">
                <a:solidFill>
                  <a:schemeClr val="dk1"/>
                </a:solidFill>
                <a:latin typeface="Barlow Semi Condensed"/>
                <a:ea typeface="Barlow Semi Condensed"/>
                <a:cs typeface="Barlow Semi Condensed"/>
                <a:sym typeface="Barlow Semi Condensed"/>
              </a:rPr>
              <a:t>Elastyczność</a:t>
            </a:r>
            <a:endParaRPr sz="1700">
              <a:solidFill>
                <a:schemeClr val="dk1"/>
              </a:solidFill>
              <a:latin typeface="Barlow Semi Condensed"/>
              <a:ea typeface="Barlow Semi Condensed"/>
              <a:cs typeface="Barlow Semi Condensed"/>
              <a:sym typeface="Barlow Semi Condensed"/>
            </a:endParaRPr>
          </a:p>
          <a:p>
            <a:pPr indent="-336550" lvl="0" marL="457200" rtl="0" algn="l">
              <a:lnSpc>
                <a:spcPct val="115000"/>
              </a:lnSpc>
              <a:spcBef>
                <a:spcPts val="0"/>
              </a:spcBef>
              <a:spcAft>
                <a:spcPts val="0"/>
              </a:spcAft>
              <a:buClr>
                <a:schemeClr val="dk1"/>
              </a:buClr>
              <a:buSzPts val="1700"/>
              <a:buFont typeface="Barlow Semi Condensed"/>
              <a:buChar char="●"/>
            </a:pPr>
            <a:r>
              <a:rPr lang="en" sz="1700">
                <a:solidFill>
                  <a:schemeClr val="dk1"/>
                </a:solidFill>
                <a:latin typeface="Barlow Semi Condensed"/>
                <a:ea typeface="Barlow Semi Condensed"/>
                <a:cs typeface="Barlow Semi Condensed"/>
                <a:sym typeface="Barlow Semi Condensed"/>
              </a:rPr>
              <a:t>Analiza testów</a:t>
            </a:r>
            <a:endParaRPr sz="1700">
              <a:solidFill>
                <a:schemeClr val="dk1"/>
              </a:solidFill>
              <a:latin typeface="Barlow Semi Condensed"/>
              <a:ea typeface="Barlow Semi Condensed"/>
              <a:cs typeface="Barlow Semi Condensed"/>
              <a:sym typeface="Barlow Semi Condensed"/>
            </a:endParaRPr>
          </a:p>
          <a:p>
            <a:pPr indent="0" lvl="0" marL="457200" rtl="0" algn="l">
              <a:lnSpc>
                <a:spcPct val="115000"/>
              </a:lnSpc>
              <a:spcBef>
                <a:spcPts val="1500"/>
              </a:spcBef>
              <a:spcAft>
                <a:spcPts val="1500"/>
              </a:spcAft>
              <a:buNone/>
            </a:pPr>
            <a:r>
              <a:t/>
            </a:r>
            <a:endParaRPr sz="1700">
              <a:solidFill>
                <a:schemeClr val="dk1"/>
              </a:solidFill>
              <a:latin typeface="Barlow Semi Condensed"/>
              <a:ea typeface="Barlow Semi Condensed"/>
              <a:cs typeface="Barlow Semi Condensed"/>
              <a:sym typeface="Barlow Semi Condensed"/>
            </a:endParaRPr>
          </a:p>
        </p:txBody>
      </p:sp>
      <p:sp>
        <p:nvSpPr>
          <p:cNvPr id="2248" name="Google Shape;2248;p47"/>
          <p:cNvSpPr txBox="1"/>
          <p:nvPr/>
        </p:nvSpPr>
        <p:spPr>
          <a:xfrm>
            <a:off x="4746900" y="1359700"/>
            <a:ext cx="3625500" cy="31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1700">
                <a:solidFill>
                  <a:schemeClr val="dk1"/>
                </a:solidFill>
                <a:latin typeface="Barlow Semi Condensed"/>
                <a:ea typeface="Barlow Semi Condensed"/>
                <a:cs typeface="Barlow Semi Condensed"/>
                <a:sym typeface="Barlow Semi Condensed"/>
              </a:rPr>
              <a:t>Wady:</a:t>
            </a:r>
            <a:endParaRPr b="1" sz="1700">
              <a:solidFill>
                <a:schemeClr val="dk1"/>
              </a:solidFill>
              <a:latin typeface="Barlow Semi Condensed"/>
              <a:ea typeface="Barlow Semi Condensed"/>
              <a:cs typeface="Barlow Semi Condensed"/>
              <a:sym typeface="Barlow Semi Condensed"/>
            </a:endParaRPr>
          </a:p>
          <a:p>
            <a:pPr indent="-336550" lvl="0" marL="457200" rtl="0" algn="l">
              <a:lnSpc>
                <a:spcPct val="115000"/>
              </a:lnSpc>
              <a:spcBef>
                <a:spcPts val="1500"/>
              </a:spcBef>
              <a:spcAft>
                <a:spcPts val="0"/>
              </a:spcAft>
              <a:buClr>
                <a:schemeClr val="dk1"/>
              </a:buClr>
              <a:buSzPts val="1700"/>
              <a:buFont typeface="Barlow Semi Condensed"/>
              <a:buChar char="●"/>
            </a:pPr>
            <a:r>
              <a:rPr lang="en" sz="1700">
                <a:solidFill>
                  <a:schemeClr val="dk1"/>
                </a:solidFill>
                <a:latin typeface="Barlow Semi Condensed"/>
                <a:ea typeface="Barlow Semi Condensed"/>
                <a:cs typeface="Barlow Semi Condensed"/>
                <a:sym typeface="Barlow Semi Condensed"/>
              </a:rPr>
              <a:t>Czasochłonne</a:t>
            </a:r>
            <a:endParaRPr sz="1700">
              <a:solidFill>
                <a:schemeClr val="dk1"/>
              </a:solidFill>
              <a:latin typeface="Barlow Semi Condensed"/>
              <a:ea typeface="Barlow Semi Condensed"/>
              <a:cs typeface="Barlow Semi Condensed"/>
              <a:sym typeface="Barlow Semi Condensed"/>
            </a:endParaRPr>
          </a:p>
          <a:p>
            <a:pPr indent="-323850" lvl="0" marL="457200" rtl="0" algn="l">
              <a:lnSpc>
                <a:spcPct val="115000"/>
              </a:lnSpc>
              <a:spcBef>
                <a:spcPts val="0"/>
              </a:spcBef>
              <a:spcAft>
                <a:spcPts val="0"/>
              </a:spcAft>
              <a:buClr>
                <a:schemeClr val="dk1"/>
              </a:buClr>
              <a:buSzPts val="1500"/>
              <a:buFont typeface="Barlow Semi Condensed"/>
              <a:buChar char="●"/>
            </a:pPr>
            <a:r>
              <a:rPr lang="en" sz="1700">
                <a:solidFill>
                  <a:schemeClr val="dk1"/>
                </a:solidFill>
                <a:latin typeface="Barlow Semi Condensed"/>
                <a:ea typeface="Barlow Semi Condensed"/>
                <a:cs typeface="Barlow Semi Condensed"/>
                <a:sym typeface="Barlow Semi Condensed"/>
              </a:rPr>
              <a:t>Podatność na błędy ludzkie</a:t>
            </a:r>
            <a:endParaRPr sz="1700">
              <a:solidFill>
                <a:schemeClr val="dk1"/>
              </a:solidFill>
              <a:latin typeface="Barlow Semi Condensed"/>
              <a:ea typeface="Barlow Semi Condensed"/>
              <a:cs typeface="Barlow Semi Condensed"/>
              <a:sym typeface="Barlow Semi Condensed"/>
            </a:endParaRPr>
          </a:p>
          <a:p>
            <a:pPr indent="-323850" lvl="0" marL="457200" rtl="0" algn="l">
              <a:lnSpc>
                <a:spcPct val="115000"/>
              </a:lnSpc>
              <a:spcBef>
                <a:spcPts val="0"/>
              </a:spcBef>
              <a:spcAft>
                <a:spcPts val="0"/>
              </a:spcAft>
              <a:buClr>
                <a:schemeClr val="dk1"/>
              </a:buClr>
              <a:buSzPts val="1500"/>
              <a:buFont typeface="Barlow Semi Condensed"/>
              <a:buChar char="●"/>
            </a:pPr>
            <a:r>
              <a:rPr lang="en" sz="1700">
                <a:solidFill>
                  <a:schemeClr val="dk1"/>
                </a:solidFill>
                <a:latin typeface="Barlow Semi Condensed"/>
                <a:ea typeface="Barlow Semi Condensed"/>
                <a:cs typeface="Barlow Semi Condensed"/>
                <a:sym typeface="Barlow Semi Condensed"/>
              </a:rPr>
              <a:t>Brak powtarzalności</a:t>
            </a:r>
            <a:endParaRPr sz="1700">
              <a:solidFill>
                <a:schemeClr val="dk1"/>
              </a:solidFill>
              <a:latin typeface="Barlow Semi Condensed"/>
              <a:ea typeface="Barlow Semi Condensed"/>
              <a:cs typeface="Barlow Semi Condensed"/>
              <a:sym typeface="Barlow Semi Condensed"/>
            </a:endParaRPr>
          </a:p>
          <a:p>
            <a:pPr indent="-323850" lvl="0" marL="457200" rtl="0" algn="l">
              <a:lnSpc>
                <a:spcPct val="115000"/>
              </a:lnSpc>
              <a:spcBef>
                <a:spcPts val="0"/>
              </a:spcBef>
              <a:spcAft>
                <a:spcPts val="0"/>
              </a:spcAft>
              <a:buClr>
                <a:schemeClr val="dk1"/>
              </a:buClr>
              <a:buSzPts val="1500"/>
              <a:buFont typeface="Barlow Semi Condensed"/>
              <a:buChar char="●"/>
            </a:pPr>
            <a:r>
              <a:rPr lang="en" sz="1700">
                <a:solidFill>
                  <a:schemeClr val="dk1"/>
                </a:solidFill>
                <a:latin typeface="Barlow Semi Condensed"/>
                <a:ea typeface="Barlow Semi Condensed"/>
                <a:cs typeface="Barlow Semi Condensed"/>
                <a:sym typeface="Barlow Semi Condensed"/>
              </a:rPr>
              <a:t>Brak automatycznej weryfikacji</a:t>
            </a:r>
            <a:endParaRPr sz="1700">
              <a:solidFill>
                <a:schemeClr val="dk1"/>
              </a:solidFill>
              <a:latin typeface="Barlow Semi Condensed"/>
              <a:ea typeface="Barlow Semi Condensed"/>
              <a:cs typeface="Barlow Semi Condensed"/>
              <a:sym typeface="Barlow Semi Condensed"/>
            </a:endParaRPr>
          </a:p>
          <a:p>
            <a:pPr indent="-323850" lvl="0" marL="457200" rtl="0" algn="l">
              <a:lnSpc>
                <a:spcPct val="115000"/>
              </a:lnSpc>
              <a:spcBef>
                <a:spcPts val="0"/>
              </a:spcBef>
              <a:spcAft>
                <a:spcPts val="0"/>
              </a:spcAft>
              <a:buClr>
                <a:schemeClr val="dk1"/>
              </a:buClr>
              <a:buSzPts val="1500"/>
              <a:buFont typeface="Barlow Semi Condensed"/>
              <a:buChar char="●"/>
            </a:pPr>
            <a:r>
              <a:rPr lang="en" sz="1700">
                <a:solidFill>
                  <a:schemeClr val="dk1"/>
                </a:solidFill>
                <a:latin typeface="Barlow Semi Condensed"/>
                <a:ea typeface="Barlow Semi Condensed"/>
                <a:cs typeface="Barlow Semi Condensed"/>
                <a:sym typeface="Barlow Semi Condensed"/>
              </a:rPr>
              <a:t>Trudność w przewidywaniu</a:t>
            </a:r>
            <a:endParaRPr sz="1700">
              <a:solidFill>
                <a:schemeClr val="dk1"/>
              </a:solidFill>
              <a:latin typeface="Barlow Semi Condensed"/>
              <a:ea typeface="Barlow Semi Condensed"/>
              <a:cs typeface="Barlow Semi Condensed"/>
              <a:sym typeface="Barlow Semi Condensed"/>
            </a:endParaRPr>
          </a:p>
          <a:p>
            <a:pPr indent="0" lvl="0" marL="0" rtl="0" algn="l">
              <a:spcBef>
                <a:spcPts val="1500"/>
              </a:spcBef>
              <a:spcAft>
                <a:spcPts val="0"/>
              </a:spcAft>
              <a:buNone/>
            </a:pPr>
            <a:r>
              <a:t/>
            </a:r>
            <a:endParaRPr sz="17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p48"/>
          <p:cNvSpPr txBox="1"/>
          <p:nvPr>
            <p:ph type="title"/>
          </p:nvPr>
        </p:nvSpPr>
        <p:spPr>
          <a:xfrm>
            <a:off x="838200" y="319275"/>
            <a:ext cx="65859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Przykład zastosowania testu manualnego w prostym prostym programie “Witaj, Świecie!”</a:t>
            </a:r>
            <a:endParaRPr/>
          </a:p>
        </p:txBody>
      </p:sp>
      <p:pic>
        <p:nvPicPr>
          <p:cNvPr id="2254" name="Google Shape;2254;p48"/>
          <p:cNvPicPr preferRelativeResize="0"/>
          <p:nvPr/>
        </p:nvPicPr>
        <p:blipFill rotWithShape="1">
          <a:blip r:embed="rId3">
            <a:alphaModFix/>
          </a:blip>
          <a:srcRect b="50240" l="31703" r="19686" t="13044"/>
          <a:stretch/>
        </p:blipFill>
        <p:spPr>
          <a:xfrm>
            <a:off x="1511950" y="1600200"/>
            <a:ext cx="5912151" cy="2790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8" name="Shape 2258"/>
        <p:cNvGrpSpPr/>
        <p:nvPr/>
      </p:nvGrpSpPr>
      <p:grpSpPr>
        <a:xfrm>
          <a:off x="0" y="0"/>
          <a:ext cx="0" cy="0"/>
          <a:chOff x="0" y="0"/>
          <a:chExt cx="0" cy="0"/>
        </a:xfrm>
      </p:grpSpPr>
      <p:sp>
        <p:nvSpPr>
          <p:cNvPr id="2259" name="Google Shape;2259;p49"/>
          <p:cNvSpPr txBox="1"/>
          <p:nvPr>
            <p:ph type="title"/>
          </p:nvPr>
        </p:nvSpPr>
        <p:spPr>
          <a:xfrm>
            <a:off x="949550" y="740125"/>
            <a:ext cx="6362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Krok 1: Napisanie testu</a:t>
            </a:r>
            <a:endParaRPr/>
          </a:p>
        </p:txBody>
      </p:sp>
      <p:pic>
        <p:nvPicPr>
          <p:cNvPr id="2260" name="Google Shape;2260;p49"/>
          <p:cNvPicPr preferRelativeResize="0"/>
          <p:nvPr/>
        </p:nvPicPr>
        <p:blipFill rotWithShape="1">
          <a:blip r:embed="rId3">
            <a:alphaModFix/>
          </a:blip>
          <a:srcRect b="57324" l="34150" r="20114" t="35097"/>
          <a:stretch/>
        </p:blipFill>
        <p:spPr>
          <a:xfrm>
            <a:off x="984563" y="2200275"/>
            <a:ext cx="7174876" cy="742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 name="Shape 2264"/>
        <p:cNvGrpSpPr/>
        <p:nvPr/>
      </p:nvGrpSpPr>
      <p:grpSpPr>
        <a:xfrm>
          <a:off x="0" y="0"/>
          <a:ext cx="0" cy="0"/>
          <a:chOff x="0" y="0"/>
          <a:chExt cx="0" cy="0"/>
        </a:xfrm>
      </p:grpSpPr>
      <p:sp>
        <p:nvSpPr>
          <p:cNvPr id="2265" name="Google Shape;2265;p50"/>
          <p:cNvSpPr txBox="1"/>
          <p:nvPr>
            <p:ph type="title"/>
          </p:nvPr>
        </p:nvSpPr>
        <p:spPr>
          <a:xfrm>
            <a:off x="799900" y="750900"/>
            <a:ext cx="6362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Krok 2: Implementacja kodu</a:t>
            </a:r>
            <a:endParaRPr/>
          </a:p>
        </p:txBody>
      </p:sp>
      <p:pic>
        <p:nvPicPr>
          <p:cNvPr id="2266" name="Google Shape;2266;p50"/>
          <p:cNvPicPr preferRelativeResize="0"/>
          <p:nvPr/>
        </p:nvPicPr>
        <p:blipFill rotWithShape="1">
          <a:blip r:embed="rId3">
            <a:alphaModFix/>
          </a:blip>
          <a:srcRect b="69466" l="32271" r="25366" t="20437"/>
          <a:stretch/>
        </p:blipFill>
        <p:spPr>
          <a:xfrm>
            <a:off x="1520875" y="2097926"/>
            <a:ext cx="6362701" cy="9476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51"/>
          <p:cNvSpPr txBox="1"/>
          <p:nvPr>
            <p:ph type="title"/>
          </p:nvPr>
        </p:nvSpPr>
        <p:spPr>
          <a:xfrm>
            <a:off x="2619749" y="1311175"/>
            <a:ext cx="46791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300"/>
          </a:p>
          <a:p>
            <a:pPr indent="0" lvl="0" marL="0" rtl="0" algn="ctr">
              <a:spcBef>
                <a:spcPts val="0"/>
              </a:spcBef>
              <a:spcAft>
                <a:spcPts val="0"/>
              </a:spcAft>
              <a:buNone/>
            </a:pPr>
            <a:r>
              <a:rPr lang="en" sz="6300"/>
              <a:t>Testy</a:t>
            </a:r>
            <a:endParaRPr sz="6300"/>
          </a:p>
          <a:p>
            <a:pPr indent="0" lvl="0" marL="0" rtl="0" algn="ctr">
              <a:spcBef>
                <a:spcPts val="0"/>
              </a:spcBef>
              <a:spcAft>
                <a:spcPts val="0"/>
              </a:spcAft>
              <a:buNone/>
            </a:pPr>
            <a:r>
              <a:rPr lang="en" sz="6300"/>
              <a:t>jednostkowe</a:t>
            </a:r>
            <a:endParaRPr sz="6300"/>
          </a:p>
          <a:p>
            <a:pPr indent="0" lvl="0" marL="0" rtl="0" algn="ctr">
              <a:spcBef>
                <a:spcPts val="0"/>
              </a:spcBef>
              <a:spcAft>
                <a:spcPts val="0"/>
              </a:spcAft>
              <a:buNone/>
            </a:pPr>
            <a:r>
              <a:t/>
            </a:r>
            <a:endParaRPr sz="6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grpSp>
        <p:nvGrpSpPr>
          <p:cNvPr id="1886" name="Google Shape;1886;p34"/>
          <p:cNvGrpSpPr/>
          <p:nvPr/>
        </p:nvGrpSpPr>
        <p:grpSpPr>
          <a:xfrm>
            <a:off x="82347" y="112648"/>
            <a:ext cx="635100" cy="734640"/>
            <a:chOff x="731647" y="573573"/>
            <a:chExt cx="635100" cy="734640"/>
          </a:xfrm>
        </p:grpSpPr>
        <p:grpSp>
          <p:nvGrpSpPr>
            <p:cNvPr id="1887" name="Google Shape;1887;p34"/>
            <p:cNvGrpSpPr/>
            <p:nvPr/>
          </p:nvGrpSpPr>
          <p:grpSpPr>
            <a:xfrm>
              <a:off x="731647" y="573573"/>
              <a:ext cx="635100" cy="635100"/>
              <a:chOff x="917231" y="750460"/>
              <a:chExt cx="635100" cy="635100"/>
            </a:xfrm>
          </p:grpSpPr>
          <p:sp>
            <p:nvSpPr>
              <p:cNvPr id="1888" name="Google Shape;1888;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0" name="Google Shape;1890;p34"/>
            <p:cNvGrpSpPr/>
            <p:nvPr/>
          </p:nvGrpSpPr>
          <p:grpSpPr>
            <a:xfrm>
              <a:off x="961679" y="1281213"/>
              <a:ext cx="175013" cy="27000"/>
              <a:chOff x="5662375" y="212375"/>
              <a:chExt cx="175013" cy="27000"/>
            </a:xfrm>
          </p:grpSpPr>
          <p:sp>
            <p:nvSpPr>
              <p:cNvPr id="1891" name="Google Shape;189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92" name="Google Shape;189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893" name="Google Shape;189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894" name="Google Shape;1894;p34"/>
          <p:cNvSpPr txBox="1"/>
          <p:nvPr>
            <p:ph type="title"/>
          </p:nvPr>
        </p:nvSpPr>
        <p:spPr>
          <a:xfrm>
            <a:off x="3262325" y="356625"/>
            <a:ext cx="52596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Konteksty zawarte w prezentacji</a:t>
            </a:r>
            <a:endParaRPr/>
          </a:p>
        </p:txBody>
      </p:sp>
      <p:sp>
        <p:nvSpPr>
          <p:cNvPr id="1895" name="Google Shape;1895;p34"/>
          <p:cNvSpPr txBox="1"/>
          <p:nvPr>
            <p:ph idx="2" type="subTitle"/>
          </p:nvPr>
        </p:nvSpPr>
        <p:spPr>
          <a:xfrm>
            <a:off x="5658758" y="21667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1896" name="Google Shape;1896;p34"/>
          <p:cNvSpPr txBox="1"/>
          <p:nvPr>
            <p:ph idx="1" type="subTitle"/>
          </p:nvPr>
        </p:nvSpPr>
        <p:spPr>
          <a:xfrm>
            <a:off x="788908" y="206643"/>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Wprowadzenie</a:t>
            </a:r>
            <a:endParaRPr/>
          </a:p>
        </p:txBody>
      </p:sp>
      <p:sp>
        <p:nvSpPr>
          <p:cNvPr id="1897" name="Google Shape;1897;p34"/>
          <p:cNvSpPr txBox="1"/>
          <p:nvPr>
            <p:ph idx="3" type="subTitle"/>
          </p:nvPr>
        </p:nvSpPr>
        <p:spPr>
          <a:xfrm>
            <a:off x="788908" y="1071598"/>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Krok po kroku</a:t>
            </a:r>
            <a:endParaRPr/>
          </a:p>
        </p:txBody>
      </p:sp>
      <p:sp>
        <p:nvSpPr>
          <p:cNvPr id="1898" name="Google Shape;1898;p34"/>
          <p:cNvSpPr txBox="1"/>
          <p:nvPr>
            <p:ph idx="4" type="subTitle"/>
          </p:nvPr>
        </p:nvSpPr>
        <p:spPr>
          <a:xfrm>
            <a:off x="5907033" y="3119124"/>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899" name="Google Shape;1899;p34"/>
          <p:cNvSpPr txBox="1"/>
          <p:nvPr>
            <p:ph idx="5" type="subTitle"/>
          </p:nvPr>
        </p:nvSpPr>
        <p:spPr>
          <a:xfrm>
            <a:off x="788908" y="1936527"/>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Testy </a:t>
            </a:r>
            <a:endParaRPr/>
          </a:p>
        </p:txBody>
      </p:sp>
      <p:sp>
        <p:nvSpPr>
          <p:cNvPr id="1900" name="Google Shape;1900;p34"/>
          <p:cNvSpPr txBox="1"/>
          <p:nvPr>
            <p:ph idx="6" type="subTitle"/>
          </p:nvPr>
        </p:nvSpPr>
        <p:spPr>
          <a:xfrm>
            <a:off x="5658758" y="3019691"/>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1901" name="Google Shape;1901;p34"/>
          <p:cNvSpPr txBox="1"/>
          <p:nvPr>
            <p:ph idx="7" type="subTitle"/>
          </p:nvPr>
        </p:nvSpPr>
        <p:spPr>
          <a:xfrm>
            <a:off x="788908" y="2752357"/>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Automatyzacja i narzędzia</a:t>
            </a:r>
            <a:endParaRPr/>
          </a:p>
        </p:txBody>
      </p:sp>
      <p:sp>
        <p:nvSpPr>
          <p:cNvPr id="1902" name="Google Shape;1902;p34"/>
          <p:cNvSpPr txBox="1"/>
          <p:nvPr>
            <p:ph idx="8" type="subTitle"/>
          </p:nvPr>
        </p:nvSpPr>
        <p:spPr>
          <a:xfrm>
            <a:off x="5105108" y="3119133"/>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grpSp>
        <p:nvGrpSpPr>
          <p:cNvPr id="1903" name="Google Shape;1903;p34"/>
          <p:cNvGrpSpPr/>
          <p:nvPr/>
        </p:nvGrpSpPr>
        <p:grpSpPr>
          <a:xfrm>
            <a:off x="3994627" y="1190629"/>
            <a:ext cx="4697155" cy="3426253"/>
            <a:chOff x="862950" y="825025"/>
            <a:chExt cx="5862650" cy="4111175"/>
          </a:xfrm>
        </p:grpSpPr>
        <p:sp>
          <p:nvSpPr>
            <p:cNvPr id="1904" name="Google Shape;1904;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3" name="Google Shape;2113;p34"/>
          <p:cNvSpPr txBox="1"/>
          <p:nvPr>
            <p:ph idx="7" type="subTitle"/>
          </p:nvPr>
        </p:nvSpPr>
        <p:spPr>
          <a:xfrm>
            <a:off x="788908" y="366639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Wyzwania i korzyści</a:t>
            </a:r>
            <a:endParaRPr/>
          </a:p>
        </p:txBody>
      </p:sp>
      <p:grpSp>
        <p:nvGrpSpPr>
          <p:cNvPr id="2114" name="Google Shape;2114;p34"/>
          <p:cNvGrpSpPr/>
          <p:nvPr/>
        </p:nvGrpSpPr>
        <p:grpSpPr>
          <a:xfrm>
            <a:off x="82347" y="952773"/>
            <a:ext cx="635100" cy="734640"/>
            <a:chOff x="731647" y="573573"/>
            <a:chExt cx="635100" cy="734640"/>
          </a:xfrm>
        </p:grpSpPr>
        <p:grpSp>
          <p:nvGrpSpPr>
            <p:cNvPr id="2115" name="Google Shape;2115;p34"/>
            <p:cNvGrpSpPr/>
            <p:nvPr/>
          </p:nvGrpSpPr>
          <p:grpSpPr>
            <a:xfrm>
              <a:off x="731647" y="573573"/>
              <a:ext cx="635100" cy="635100"/>
              <a:chOff x="917231" y="750460"/>
              <a:chExt cx="635100" cy="635100"/>
            </a:xfrm>
          </p:grpSpPr>
          <p:sp>
            <p:nvSpPr>
              <p:cNvPr id="2116" name="Google Shape;2116;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8" name="Google Shape;2118;p34"/>
            <p:cNvGrpSpPr/>
            <p:nvPr/>
          </p:nvGrpSpPr>
          <p:grpSpPr>
            <a:xfrm>
              <a:off x="961679" y="1281213"/>
              <a:ext cx="175013" cy="27000"/>
              <a:chOff x="5662375" y="212375"/>
              <a:chExt cx="175013" cy="27000"/>
            </a:xfrm>
          </p:grpSpPr>
          <p:sp>
            <p:nvSpPr>
              <p:cNvPr id="2119" name="Google Shape;2119;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0" name="Google Shape;2120;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1" name="Google Shape;2121;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22" name="Google Shape;2122;p34"/>
          <p:cNvGrpSpPr/>
          <p:nvPr/>
        </p:nvGrpSpPr>
        <p:grpSpPr>
          <a:xfrm>
            <a:off x="82347" y="1792898"/>
            <a:ext cx="635100" cy="734640"/>
            <a:chOff x="731647" y="573573"/>
            <a:chExt cx="635100" cy="734640"/>
          </a:xfrm>
        </p:grpSpPr>
        <p:grpSp>
          <p:nvGrpSpPr>
            <p:cNvPr id="2123" name="Google Shape;2123;p34"/>
            <p:cNvGrpSpPr/>
            <p:nvPr/>
          </p:nvGrpSpPr>
          <p:grpSpPr>
            <a:xfrm>
              <a:off x="731647" y="573573"/>
              <a:ext cx="635100" cy="635100"/>
              <a:chOff x="917231" y="750460"/>
              <a:chExt cx="635100" cy="635100"/>
            </a:xfrm>
          </p:grpSpPr>
          <p:sp>
            <p:nvSpPr>
              <p:cNvPr id="2124" name="Google Shape;2124;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6" name="Google Shape;2126;p34"/>
            <p:cNvGrpSpPr/>
            <p:nvPr/>
          </p:nvGrpSpPr>
          <p:grpSpPr>
            <a:xfrm>
              <a:off x="961679" y="1281213"/>
              <a:ext cx="175013" cy="27000"/>
              <a:chOff x="5662375" y="212375"/>
              <a:chExt cx="175013" cy="27000"/>
            </a:xfrm>
          </p:grpSpPr>
          <p:sp>
            <p:nvSpPr>
              <p:cNvPr id="2127" name="Google Shape;2127;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8" name="Google Shape;2128;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29" name="Google Shape;2129;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30" name="Google Shape;2130;p34"/>
          <p:cNvGrpSpPr/>
          <p:nvPr/>
        </p:nvGrpSpPr>
        <p:grpSpPr>
          <a:xfrm>
            <a:off x="82347" y="4313273"/>
            <a:ext cx="635100" cy="734640"/>
            <a:chOff x="731647" y="573573"/>
            <a:chExt cx="635100" cy="734640"/>
          </a:xfrm>
        </p:grpSpPr>
        <p:grpSp>
          <p:nvGrpSpPr>
            <p:cNvPr id="2131" name="Google Shape;2131;p34"/>
            <p:cNvGrpSpPr/>
            <p:nvPr/>
          </p:nvGrpSpPr>
          <p:grpSpPr>
            <a:xfrm>
              <a:off x="731647" y="573573"/>
              <a:ext cx="635100" cy="635100"/>
              <a:chOff x="917231" y="750460"/>
              <a:chExt cx="635100" cy="635100"/>
            </a:xfrm>
          </p:grpSpPr>
          <p:sp>
            <p:nvSpPr>
              <p:cNvPr id="2132" name="Google Shape;2132;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4" name="Google Shape;2134;p34"/>
            <p:cNvGrpSpPr/>
            <p:nvPr/>
          </p:nvGrpSpPr>
          <p:grpSpPr>
            <a:xfrm>
              <a:off x="961679" y="1281213"/>
              <a:ext cx="175013" cy="27000"/>
              <a:chOff x="5662375" y="212375"/>
              <a:chExt cx="175013" cy="27000"/>
            </a:xfrm>
          </p:grpSpPr>
          <p:sp>
            <p:nvSpPr>
              <p:cNvPr id="2135" name="Google Shape;2135;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36" name="Google Shape;2136;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37" name="Google Shape;2137;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38" name="Google Shape;2138;p34"/>
          <p:cNvGrpSpPr/>
          <p:nvPr/>
        </p:nvGrpSpPr>
        <p:grpSpPr>
          <a:xfrm>
            <a:off x="82347" y="2633035"/>
            <a:ext cx="635100" cy="734640"/>
            <a:chOff x="731647" y="573573"/>
            <a:chExt cx="635100" cy="734640"/>
          </a:xfrm>
        </p:grpSpPr>
        <p:grpSp>
          <p:nvGrpSpPr>
            <p:cNvPr id="2139" name="Google Shape;2139;p34"/>
            <p:cNvGrpSpPr/>
            <p:nvPr/>
          </p:nvGrpSpPr>
          <p:grpSpPr>
            <a:xfrm>
              <a:off x="731647" y="573573"/>
              <a:ext cx="635100" cy="635100"/>
              <a:chOff x="917231" y="750460"/>
              <a:chExt cx="635100" cy="635100"/>
            </a:xfrm>
          </p:grpSpPr>
          <p:sp>
            <p:nvSpPr>
              <p:cNvPr id="2140" name="Google Shape;2140;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2" name="Google Shape;2142;p34"/>
            <p:cNvGrpSpPr/>
            <p:nvPr/>
          </p:nvGrpSpPr>
          <p:grpSpPr>
            <a:xfrm>
              <a:off x="961679" y="1281213"/>
              <a:ext cx="175013" cy="27000"/>
              <a:chOff x="5662375" y="212375"/>
              <a:chExt cx="175013" cy="27000"/>
            </a:xfrm>
          </p:grpSpPr>
          <p:sp>
            <p:nvSpPr>
              <p:cNvPr id="2143" name="Google Shape;2143;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44" name="Google Shape;2144;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45" name="Google Shape;2145;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146" name="Google Shape;2146;p34"/>
          <p:cNvGrpSpPr/>
          <p:nvPr/>
        </p:nvGrpSpPr>
        <p:grpSpPr>
          <a:xfrm>
            <a:off x="82347" y="3473148"/>
            <a:ext cx="635100" cy="734640"/>
            <a:chOff x="731647" y="573573"/>
            <a:chExt cx="635100" cy="734640"/>
          </a:xfrm>
        </p:grpSpPr>
        <p:grpSp>
          <p:nvGrpSpPr>
            <p:cNvPr id="2147" name="Google Shape;2147;p34"/>
            <p:cNvGrpSpPr/>
            <p:nvPr/>
          </p:nvGrpSpPr>
          <p:grpSpPr>
            <a:xfrm>
              <a:off x="731647" y="573573"/>
              <a:ext cx="635100" cy="635100"/>
              <a:chOff x="917231" y="750460"/>
              <a:chExt cx="635100" cy="635100"/>
            </a:xfrm>
          </p:grpSpPr>
          <p:sp>
            <p:nvSpPr>
              <p:cNvPr id="2148" name="Google Shape;2148;p34"/>
              <p:cNvSpPr/>
              <p:nvPr/>
            </p:nvSpPr>
            <p:spPr>
              <a:xfrm>
                <a:off x="917231" y="750460"/>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4"/>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0" name="Google Shape;2150;p34"/>
            <p:cNvGrpSpPr/>
            <p:nvPr/>
          </p:nvGrpSpPr>
          <p:grpSpPr>
            <a:xfrm>
              <a:off x="961679" y="1281213"/>
              <a:ext cx="175013" cy="27000"/>
              <a:chOff x="5662375" y="212375"/>
              <a:chExt cx="175013" cy="27000"/>
            </a:xfrm>
          </p:grpSpPr>
          <p:sp>
            <p:nvSpPr>
              <p:cNvPr id="2151" name="Google Shape;2151;p3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2" name="Google Shape;2152;p3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153" name="Google Shape;2153;p3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154" name="Google Shape;2154;p34"/>
          <p:cNvSpPr txBox="1"/>
          <p:nvPr>
            <p:ph idx="7" type="subTitle"/>
          </p:nvPr>
        </p:nvSpPr>
        <p:spPr>
          <a:xfrm>
            <a:off x="788908" y="4459944"/>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Podsumowanie</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p5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Testy jednostkowe</a:t>
            </a:r>
            <a:endParaRPr/>
          </a:p>
        </p:txBody>
      </p:sp>
      <p:sp>
        <p:nvSpPr>
          <p:cNvPr id="2277" name="Google Shape;2277;p52"/>
          <p:cNvSpPr txBox="1"/>
          <p:nvPr>
            <p:ph idx="1" type="body"/>
          </p:nvPr>
        </p:nvSpPr>
        <p:spPr>
          <a:xfrm>
            <a:off x="723900" y="752475"/>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000000"/>
                </a:solidFill>
              </a:rPr>
              <a:t>to metoda testowania tworzonego oprogramowania, polegająca na przeprowadzaniu testów mających zweryfikować poprawność działania poszczególnych elementów, czyli jednostek, składających się na cały program. Te elementy mogą być różne, np. metody czy obiekty w programowaniu obiektowym, lub procedury w programowaniu proceduralnym</a:t>
            </a:r>
            <a:endParaRPr sz="2100"/>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pic>
        <p:nvPicPr>
          <p:cNvPr id="2278" name="Google Shape;2278;p52"/>
          <p:cNvPicPr preferRelativeResize="0"/>
          <p:nvPr/>
        </p:nvPicPr>
        <p:blipFill>
          <a:blip r:embed="rId3">
            <a:alphaModFix/>
          </a:blip>
          <a:stretch>
            <a:fillRect/>
          </a:stretch>
        </p:blipFill>
        <p:spPr>
          <a:xfrm>
            <a:off x="3974188" y="3012300"/>
            <a:ext cx="1895475" cy="1592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2" name="Shape 2282"/>
        <p:cNvGrpSpPr/>
        <p:nvPr/>
      </p:nvGrpSpPr>
      <p:grpSpPr>
        <a:xfrm>
          <a:off x="0" y="0"/>
          <a:ext cx="0" cy="0"/>
          <a:chOff x="0" y="0"/>
          <a:chExt cx="0" cy="0"/>
        </a:xfrm>
      </p:grpSpPr>
      <p:sp>
        <p:nvSpPr>
          <p:cNvPr id="2283" name="Google Shape;2283;p53"/>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Rodzaje Testów Jednostkowych</a:t>
            </a:r>
            <a:endParaRPr/>
          </a:p>
        </p:txBody>
      </p:sp>
      <p:sp>
        <p:nvSpPr>
          <p:cNvPr id="2284" name="Google Shape;2284;p53"/>
          <p:cNvSpPr txBox="1"/>
          <p:nvPr/>
        </p:nvSpPr>
        <p:spPr>
          <a:xfrm>
            <a:off x="1404950" y="3702850"/>
            <a:ext cx="24765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3"/>
          <p:cNvSpPr txBox="1"/>
          <p:nvPr/>
        </p:nvSpPr>
        <p:spPr>
          <a:xfrm>
            <a:off x="1613175" y="1273975"/>
            <a:ext cx="5917500" cy="31074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Podstawowe Testy Jednostkowe</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Klas</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Wyjątków</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z Korelacją</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Kompilacji Warunkowej</a:t>
            </a:r>
            <a:endParaRPr sz="2300">
              <a:latin typeface="Barlow Semi Condensed"/>
              <a:ea typeface="Barlow Semi Condensed"/>
              <a:cs typeface="Barlow Semi Condensed"/>
              <a:sym typeface="Barlow Semi Condensed"/>
            </a:endParaRPr>
          </a:p>
          <a:p>
            <a:pPr indent="-374650" lvl="0" marL="457200" rtl="0" algn="l">
              <a:spcBef>
                <a:spcPts val="0"/>
              </a:spcBef>
              <a:spcAft>
                <a:spcPts val="0"/>
              </a:spcAft>
              <a:buSzPts val="2300"/>
              <a:buFont typeface="Barlow Semi Condensed"/>
              <a:buAutoNum type="arabicPeriod"/>
            </a:pPr>
            <a:r>
              <a:rPr lang="en" sz="2300">
                <a:latin typeface="Barlow Semi Condensed"/>
                <a:ea typeface="Barlow Semi Condensed"/>
                <a:cs typeface="Barlow Semi Condensed"/>
                <a:sym typeface="Barlow Semi Condensed"/>
              </a:rPr>
              <a:t>Testy Jednostkowe dla Funkcji Zewnętrznych</a:t>
            </a:r>
            <a:endParaRPr sz="2300">
              <a:latin typeface="Barlow Semi Condensed"/>
              <a:ea typeface="Barlow Semi Condensed"/>
              <a:cs typeface="Barlow Semi Condensed"/>
              <a:sym typeface="Barlow Semi Condensed"/>
            </a:endParaRPr>
          </a:p>
        </p:txBody>
      </p:sp>
      <p:sp>
        <p:nvSpPr>
          <p:cNvPr id="2286" name="Google Shape;2286;p53"/>
          <p:cNvSpPr txBox="1"/>
          <p:nvPr/>
        </p:nvSpPr>
        <p:spPr>
          <a:xfrm>
            <a:off x="1012025" y="3976700"/>
            <a:ext cx="7215300" cy="10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*Przykłady te można realizować za pomocą pakietu Boost, dostępnego za darmo</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*Można również przeprowadzać testy za pomocą Catch2, jednakże wymaga on bardzo długiej kompilacji, również możliwy do pobrania za darmo</a:t>
            </a:r>
            <a:endParaRPr>
              <a:latin typeface="Barlow Semi Condensed"/>
              <a:ea typeface="Barlow Semi Condensed"/>
              <a:cs typeface="Barlow Semi Condensed"/>
              <a:sym typeface="Barlow Semi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0" name="Shape 2290"/>
        <p:cNvGrpSpPr/>
        <p:nvPr/>
      </p:nvGrpSpPr>
      <p:grpSpPr>
        <a:xfrm>
          <a:off x="0" y="0"/>
          <a:ext cx="0" cy="0"/>
          <a:chOff x="0" y="0"/>
          <a:chExt cx="0" cy="0"/>
        </a:xfrm>
      </p:grpSpPr>
      <p:sp>
        <p:nvSpPr>
          <p:cNvPr id="2291" name="Google Shape;2291;p54"/>
          <p:cNvSpPr txBox="1"/>
          <p:nvPr>
            <p:ph type="title"/>
          </p:nvPr>
        </p:nvSpPr>
        <p:spPr>
          <a:xfrm>
            <a:off x="1319400" y="338325"/>
            <a:ext cx="6505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Przeprowadzony test jednostkowy (dla klasy)</a:t>
            </a:r>
            <a:endParaRPr/>
          </a:p>
        </p:txBody>
      </p:sp>
      <p:pic>
        <p:nvPicPr>
          <p:cNvPr id="2292" name="Google Shape;2292;p54"/>
          <p:cNvPicPr preferRelativeResize="0"/>
          <p:nvPr/>
        </p:nvPicPr>
        <p:blipFill>
          <a:blip r:embed="rId3">
            <a:alphaModFix/>
          </a:blip>
          <a:stretch>
            <a:fillRect/>
          </a:stretch>
        </p:blipFill>
        <p:spPr>
          <a:xfrm>
            <a:off x="3830075" y="1166000"/>
            <a:ext cx="4032450" cy="3038850"/>
          </a:xfrm>
          <a:prstGeom prst="rect">
            <a:avLst/>
          </a:prstGeom>
          <a:noFill/>
          <a:ln>
            <a:noFill/>
          </a:ln>
        </p:spPr>
      </p:pic>
      <p:sp>
        <p:nvSpPr>
          <p:cNvPr id="2293" name="Google Shape;2293;p54"/>
          <p:cNvSpPr txBox="1"/>
          <p:nvPr/>
        </p:nvSpPr>
        <p:spPr>
          <a:xfrm>
            <a:off x="1139425" y="1760775"/>
            <a:ext cx="2305500" cy="3213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Barlow Semi Condensed SemiBold"/>
              <a:buAutoNum type="arabicPeriod"/>
            </a:pPr>
            <a:r>
              <a:rPr lang="en" sz="2100">
                <a:latin typeface="Barlow Semi Condensed SemiBold"/>
                <a:ea typeface="Barlow Semi Condensed SemiBold"/>
                <a:cs typeface="Barlow Semi Condensed SemiBold"/>
                <a:sym typeface="Barlow Semi Condensed SemiBold"/>
              </a:rPr>
              <a:t>Plik FZString.h</a:t>
            </a:r>
            <a:endParaRPr sz="2100">
              <a:latin typeface="Barlow Semi Condensed SemiBold"/>
              <a:ea typeface="Barlow Semi Condensed SemiBold"/>
              <a:cs typeface="Barlow Semi Condensed SemiBold"/>
              <a:sym typeface="Barlow Semi Condensed SemiBold"/>
            </a:endParaRPr>
          </a:p>
          <a:p>
            <a:pPr indent="-361950" lvl="0" marL="457200" rtl="0" algn="l">
              <a:spcBef>
                <a:spcPts val="0"/>
              </a:spcBef>
              <a:spcAft>
                <a:spcPts val="0"/>
              </a:spcAft>
              <a:buSzPts val="2100"/>
              <a:buFont typeface="Barlow Semi Condensed"/>
              <a:buAutoNum type="alphaLcPeriod"/>
            </a:pPr>
            <a:r>
              <a:rPr lang="en" sz="2100">
                <a:latin typeface="Barlow Semi Condensed"/>
                <a:ea typeface="Barlow Semi Condensed"/>
                <a:cs typeface="Barlow Semi Condensed"/>
                <a:sym typeface="Barlow Semi Condensed"/>
              </a:rPr>
              <a:t>Dyrektywy Preprocesora</a:t>
            </a:r>
            <a:endParaRPr sz="2100">
              <a:latin typeface="Barlow Semi Condensed"/>
              <a:ea typeface="Barlow Semi Condensed"/>
              <a:cs typeface="Barlow Semi Condensed"/>
              <a:sym typeface="Barlow Semi Condensed"/>
            </a:endParaRPr>
          </a:p>
          <a:p>
            <a:pPr indent="-361950" lvl="0" marL="457200" rtl="0" algn="l">
              <a:spcBef>
                <a:spcPts val="0"/>
              </a:spcBef>
              <a:spcAft>
                <a:spcPts val="0"/>
              </a:spcAft>
              <a:buSzPts val="2100"/>
              <a:buFont typeface="Barlow Semi Condensed"/>
              <a:buAutoNum type="alphaLcPeriod"/>
            </a:pPr>
            <a:r>
              <a:rPr lang="en" sz="2100">
                <a:latin typeface="Barlow Semi Condensed"/>
                <a:ea typeface="Barlow Semi Condensed"/>
                <a:cs typeface="Barlow Semi Condensed"/>
                <a:sym typeface="Barlow Semi Condensed"/>
              </a:rPr>
              <a:t>Klasa ‘FZString’</a:t>
            </a:r>
            <a:endParaRPr sz="21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2294" name="Google Shape;2294;p54"/>
          <p:cNvSpPr txBox="1"/>
          <p:nvPr/>
        </p:nvSpPr>
        <p:spPr>
          <a:xfrm>
            <a:off x="6453850" y="4459825"/>
            <a:ext cx="13263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CLion 2022.3.2</a:t>
            </a:r>
            <a:endParaRPr>
              <a:latin typeface="Barlow Semi Condensed"/>
              <a:ea typeface="Barlow Semi Condensed"/>
              <a:cs typeface="Barlow Semi Condensed"/>
              <a:sym typeface="Barlow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p55"/>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Przeprowadzony test jednostkowy</a:t>
            </a:r>
            <a:endParaRPr/>
          </a:p>
        </p:txBody>
      </p:sp>
      <p:pic>
        <p:nvPicPr>
          <p:cNvPr id="2300" name="Google Shape;2300;p55"/>
          <p:cNvPicPr preferRelativeResize="0"/>
          <p:nvPr/>
        </p:nvPicPr>
        <p:blipFill>
          <a:blip r:embed="rId3">
            <a:alphaModFix/>
          </a:blip>
          <a:stretch>
            <a:fillRect/>
          </a:stretch>
        </p:blipFill>
        <p:spPr>
          <a:xfrm>
            <a:off x="3125600" y="911025"/>
            <a:ext cx="2972175" cy="2239850"/>
          </a:xfrm>
          <a:prstGeom prst="rect">
            <a:avLst/>
          </a:prstGeom>
          <a:noFill/>
          <a:ln>
            <a:noFill/>
          </a:ln>
        </p:spPr>
      </p:pic>
      <p:pic>
        <p:nvPicPr>
          <p:cNvPr id="2301" name="Google Shape;2301;p55"/>
          <p:cNvPicPr preferRelativeResize="0"/>
          <p:nvPr/>
        </p:nvPicPr>
        <p:blipFill>
          <a:blip r:embed="rId4">
            <a:alphaModFix/>
          </a:blip>
          <a:stretch>
            <a:fillRect/>
          </a:stretch>
        </p:blipFill>
        <p:spPr>
          <a:xfrm>
            <a:off x="5368900" y="2416528"/>
            <a:ext cx="2820801" cy="1970137"/>
          </a:xfrm>
          <a:prstGeom prst="rect">
            <a:avLst/>
          </a:prstGeom>
          <a:noFill/>
          <a:ln>
            <a:noFill/>
          </a:ln>
        </p:spPr>
      </p:pic>
      <p:sp>
        <p:nvSpPr>
          <p:cNvPr id="2302" name="Google Shape;2302;p55"/>
          <p:cNvSpPr txBox="1"/>
          <p:nvPr/>
        </p:nvSpPr>
        <p:spPr>
          <a:xfrm>
            <a:off x="940700" y="3222325"/>
            <a:ext cx="3762300" cy="13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Barlow Semi Condensed SemiBold"/>
                <a:ea typeface="Barlow Semi Condensed SemiBold"/>
                <a:cs typeface="Barlow Semi Condensed SemiBold"/>
                <a:sym typeface="Barlow Semi Condensed SemiBold"/>
              </a:rPr>
              <a:t>2. Plik ‘FZString.cpp’</a:t>
            </a:r>
            <a:endParaRPr sz="1700">
              <a:latin typeface="Barlow Semi Condensed SemiBold"/>
              <a:ea typeface="Barlow Semi Condensed SemiBold"/>
              <a:cs typeface="Barlow Semi Condensed SemiBold"/>
              <a:sym typeface="Barlow Semi Condensed SemiBol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Włączenie nagłówka</a:t>
            </a:r>
            <a:endParaRPr sz="1700">
              <a:latin typeface="Barlow Semi Condensed"/>
              <a:ea typeface="Barlow Semi Condensed"/>
              <a:cs typeface="Barlow Semi Condensed"/>
              <a:sym typeface="Barlow Semi Condense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Implementacja metod Klasy ‘FZString’</a:t>
            </a:r>
            <a:endParaRPr sz="1700">
              <a:latin typeface="Barlow Semi Condensed"/>
              <a:ea typeface="Barlow Semi Condensed"/>
              <a:cs typeface="Barlow Semi Condensed"/>
              <a:sym typeface="Barlow Semi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5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Przeprowadzony test jednostkowy</a:t>
            </a:r>
            <a:endParaRPr/>
          </a:p>
        </p:txBody>
      </p:sp>
      <p:pic>
        <p:nvPicPr>
          <p:cNvPr id="2308" name="Google Shape;2308;p56"/>
          <p:cNvPicPr preferRelativeResize="0"/>
          <p:nvPr/>
        </p:nvPicPr>
        <p:blipFill>
          <a:blip r:embed="rId3">
            <a:alphaModFix/>
          </a:blip>
          <a:stretch>
            <a:fillRect/>
          </a:stretch>
        </p:blipFill>
        <p:spPr>
          <a:xfrm>
            <a:off x="4106825" y="1167825"/>
            <a:ext cx="3905149" cy="3298651"/>
          </a:xfrm>
          <a:prstGeom prst="rect">
            <a:avLst/>
          </a:prstGeom>
          <a:noFill/>
          <a:ln>
            <a:noFill/>
          </a:ln>
        </p:spPr>
      </p:pic>
      <p:sp>
        <p:nvSpPr>
          <p:cNvPr id="2309" name="Google Shape;2309;p56"/>
          <p:cNvSpPr txBox="1"/>
          <p:nvPr/>
        </p:nvSpPr>
        <p:spPr>
          <a:xfrm>
            <a:off x="1256050" y="1415775"/>
            <a:ext cx="25644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Barlow Semi Condensed SemiBold"/>
                <a:ea typeface="Barlow Semi Condensed SemiBold"/>
                <a:cs typeface="Barlow Semi Condensed SemiBold"/>
                <a:sym typeface="Barlow Semi Condensed SemiBold"/>
              </a:rPr>
              <a:t>3. Plik ‘main.cpp’</a:t>
            </a:r>
            <a:endParaRPr sz="1700">
              <a:latin typeface="Barlow Semi Condensed SemiBold"/>
              <a:ea typeface="Barlow Semi Condensed SemiBold"/>
              <a:cs typeface="Barlow Semi Condensed SemiBold"/>
              <a:sym typeface="Barlow Semi Condensed SemiBol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Inicjalizacja funkcji testującej</a:t>
            </a:r>
            <a:endParaRPr sz="1700">
              <a:latin typeface="Barlow Semi Condensed"/>
              <a:ea typeface="Barlow Semi Condensed"/>
              <a:cs typeface="Barlow Semi Condensed"/>
              <a:sym typeface="Barlow Semi Condense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Porównanie oczekiwanego i rzeczywistego wyniku</a:t>
            </a:r>
            <a:endParaRPr sz="1700">
              <a:latin typeface="Barlow Semi Condensed"/>
              <a:ea typeface="Barlow Semi Condensed"/>
              <a:cs typeface="Barlow Semi Condensed"/>
              <a:sym typeface="Barlow Semi Condensed"/>
            </a:endParaRPr>
          </a:p>
          <a:p>
            <a:pPr indent="-336550" lvl="0" marL="457200" rtl="0" algn="l">
              <a:spcBef>
                <a:spcPts val="0"/>
              </a:spcBef>
              <a:spcAft>
                <a:spcPts val="0"/>
              </a:spcAft>
              <a:buSzPts val="1700"/>
              <a:buFont typeface="Barlow Semi Condensed"/>
              <a:buAutoNum type="alphaLcPeriod"/>
            </a:pPr>
            <a:r>
              <a:rPr lang="en" sz="1700">
                <a:latin typeface="Barlow Semi Condensed"/>
                <a:ea typeface="Barlow Semi Condensed"/>
                <a:cs typeface="Barlow Semi Condensed"/>
                <a:sym typeface="Barlow Semi Condensed"/>
              </a:rPr>
              <a:t>Tworzenie funkcji testującej dla klasy ‘FZString’</a:t>
            </a:r>
            <a:endParaRPr sz="1700">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a:latin typeface="Barlow Semi Condensed"/>
              <a:ea typeface="Barlow Semi Condensed"/>
              <a:cs typeface="Barlow Semi Condensed"/>
              <a:sym typeface="Barlow Semi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3" name="Shape 2313"/>
        <p:cNvGrpSpPr/>
        <p:nvPr/>
      </p:nvGrpSpPr>
      <p:grpSpPr>
        <a:xfrm>
          <a:off x="0" y="0"/>
          <a:ext cx="0" cy="0"/>
          <a:chOff x="0" y="0"/>
          <a:chExt cx="0" cy="0"/>
        </a:xfrm>
      </p:grpSpPr>
      <p:sp>
        <p:nvSpPr>
          <p:cNvPr id="2314" name="Google Shape;2314;p57"/>
          <p:cNvSpPr txBox="1"/>
          <p:nvPr>
            <p:ph type="title"/>
          </p:nvPr>
        </p:nvSpPr>
        <p:spPr>
          <a:xfrm>
            <a:off x="1911175" y="338328"/>
            <a:ext cx="54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Przeprowadzony test jednostkowy</a:t>
            </a:r>
            <a:endParaRPr/>
          </a:p>
          <a:p>
            <a:pPr indent="0" lvl="0" marL="0" rtl="0" algn="ctr">
              <a:spcBef>
                <a:spcPts val="0"/>
              </a:spcBef>
              <a:spcAft>
                <a:spcPts val="0"/>
              </a:spcAft>
              <a:buNone/>
            </a:pPr>
            <a:r>
              <a:t/>
            </a:r>
            <a:endParaRPr/>
          </a:p>
        </p:txBody>
      </p:sp>
      <p:pic>
        <p:nvPicPr>
          <p:cNvPr id="2315" name="Google Shape;2315;p57"/>
          <p:cNvPicPr preferRelativeResize="0"/>
          <p:nvPr/>
        </p:nvPicPr>
        <p:blipFill>
          <a:blip r:embed="rId3">
            <a:alphaModFix/>
          </a:blip>
          <a:stretch>
            <a:fillRect/>
          </a:stretch>
        </p:blipFill>
        <p:spPr>
          <a:xfrm>
            <a:off x="1604963" y="2069316"/>
            <a:ext cx="5934075" cy="790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9" name="Shape 2319"/>
        <p:cNvGrpSpPr/>
        <p:nvPr/>
      </p:nvGrpSpPr>
      <p:grpSpPr>
        <a:xfrm>
          <a:off x="0" y="0"/>
          <a:ext cx="0" cy="0"/>
          <a:chOff x="0" y="0"/>
          <a:chExt cx="0" cy="0"/>
        </a:xfrm>
      </p:grpSpPr>
      <p:sp>
        <p:nvSpPr>
          <p:cNvPr id="2320" name="Google Shape;2320;p58"/>
          <p:cNvSpPr txBox="1"/>
          <p:nvPr>
            <p:ph type="title"/>
          </p:nvPr>
        </p:nvSpPr>
        <p:spPr>
          <a:xfrm>
            <a:off x="2619749" y="1311175"/>
            <a:ext cx="46791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6300"/>
          </a:p>
          <a:p>
            <a:pPr indent="0" lvl="0" marL="0" rtl="0" algn="ctr">
              <a:spcBef>
                <a:spcPts val="0"/>
              </a:spcBef>
              <a:spcAft>
                <a:spcPts val="0"/>
              </a:spcAft>
              <a:buNone/>
            </a:pPr>
            <a:r>
              <a:rPr lang="en" sz="6300"/>
              <a:t>Testy</a:t>
            </a:r>
            <a:endParaRPr sz="6300"/>
          </a:p>
          <a:p>
            <a:pPr indent="0" lvl="0" marL="0" rtl="0" algn="ctr">
              <a:spcBef>
                <a:spcPts val="0"/>
              </a:spcBef>
              <a:spcAft>
                <a:spcPts val="0"/>
              </a:spcAft>
              <a:buNone/>
            </a:pPr>
            <a:r>
              <a:rPr lang="en" sz="6300"/>
              <a:t>ś</a:t>
            </a:r>
            <a:r>
              <a:rPr lang="en" sz="6300"/>
              <a:t>rodowiskowe</a:t>
            </a:r>
            <a:endParaRPr sz="6300"/>
          </a:p>
          <a:p>
            <a:pPr indent="0" lvl="0" marL="0" rtl="0" algn="ctr">
              <a:spcBef>
                <a:spcPts val="0"/>
              </a:spcBef>
              <a:spcAft>
                <a:spcPts val="0"/>
              </a:spcAft>
              <a:buNone/>
            </a:pPr>
            <a:r>
              <a:t/>
            </a:r>
            <a:endParaRPr sz="6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4" name="Shape 2324"/>
        <p:cNvGrpSpPr/>
        <p:nvPr/>
      </p:nvGrpSpPr>
      <p:grpSpPr>
        <a:xfrm>
          <a:off x="0" y="0"/>
          <a:ext cx="0" cy="0"/>
          <a:chOff x="0" y="0"/>
          <a:chExt cx="0" cy="0"/>
        </a:xfrm>
      </p:grpSpPr>
      <p:sp>
        <p:nvSpPr>
          <p:cNvPr id="2325" name="Google Shape;2325;p59"/>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Testy środowiskowe</a:t>
            </a:r>
            <a:endParaRPr/>
          </a:p>
        </p:txBody>
      </p:sp>
      <p:sp>
        <p:nvSpPr>
          <p:cNvPr id="2326" name="Google Shape;2326;p59"/>
          <p:cNvSpPr txBox="1"/>
          <p:nvPr>
            <p:ph idx="1" type="body"/>
          </p:nvPr>
        </p:nvSpPr>
        <p:spPr>
          <a:xfrm>
            <a:off x="723900" y="752475"/>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000000"/>
                </a:solidFill>
              </a:rPr>
              <a:t>to rodzaj testów oprogramowania, które sprawdzają, czy aplikacja działa poprawnie w różnych środowiskach. Środowiska te mogą obejmować różnice w konfiguracjach sprzętowych, systemach operacyjnych, przeglądarkach internetowych itp. Celem tych testów jest zapewnienie, że oprogramowanie jest stabilne i zgodne w różnych warunkach w jakich może być używane.</a:t>
            </a:r>
            <a:endParaRPr>
              <a:latin typeface="Barlow Semi Condensed"/>
              <a:ea typeface="Barlow Semi Condensed"/>
              <a:cs typeface="Barlow Semi Condensed"/>
              <a:sym typeface="Barlow Semi Condensed"/>
            </a:endParaRPr>
          </a:p>
        </p:txBody>
      </p:sp>
      <p:pic>
        <p:nvPicPr>
          <p:cNvPr id="2327" name="Google Shape;2327;p59"/>
          <p:cNvPicPr preferRelativeResize="0"/>
          <p:nvPr/>
        </p:nvPicPr>
        <p:blipFill>
          <a:blip r:embed="rId3">
            <a:alphaModFix/>
          </a:blip>
          <a:stretch>
            <a:fillRect/>
          </a:stretch>
        </p:blipFill>
        <p:spPr>
          <a:xfrm>
            <a:off x="3456600" y="2707650"/>
            <a:ext cx="2240100" cy="2240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grpSp>
        <p:nvGrpSpPr>
          <p:cNvPr id="2332" name="Google Shape;2332;p60"/>
          <p:cNvGrpSpPr/>
          <p:nvPr/>
        </p:nvGrpSpPr>
        <p:grpSpPr>
          <a:xfrm>
            <a:off x="4360149" y="632092"/>
            <a:ext cx="3879489" cy="3879489"/>
            <a:chOff x="4522050" y="622650"/>
            <a:chExt cx="3898200" cy="3898200"/>
          </a:xfrm>
        </p:grpSpPr>
        <p:sp>
          <p:nvSpPr>
            <p:cNvPr id="2333" name="Google Shape;2333;p60"/>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60"/>
            <p:cNvSpPr/>
            <p:nvPr/>
          </p:nvSpPr>
          <p:spPr>
            <a:xfrm>
              <a:off x="4698900" y="799500"/>
              <a:ext cx="3544500" cy="3544500"/>
            </a:xfrm>
            <a:prstGeom prst="ellipse">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5" name="Google Shape;2335;p60"/>
          <p:cNvSpPr txBox="1"/>
          <p:nvPr>
            <p:ph type="title"/>
          </p:nvPr>
        </p:nvSpPr>
        <p:spPr>
          <a:xfrm>
            <a:off x="1576750" y="939525"/>
            <a:ext cx="4297500" cy="1292400"/>
          </a:xfrm>
          <a:prstGeom prst="rect">
            <a:avLst/>
          </a:prstGeom>
        </p:spPr>
        <p:txBody>
          <a:bodyPr anchorCtr="0" anchor="b" bIns="91425" lIns="91425" spcFirstLastPara="1" rIns="91425" wrap="square" tIns="91425">
            <a:noAutofit/>
          </a:bodyPr>
          <a:lstStyle/>
          <a:p>
            <a:pPr indent="0" lvl="0" marL="0" rtl="0" algn="l">
              <a:lnSpc>
                <a:spcPct val="133333"/>
              </a:lnSpc>
              <a:spcBef>
                <a:spcPts val="1800"/>
              </a:spcBef>
              <a:spcAft>
                <a:spcPts val="400"/>
              </a:spcAft>
              <a:buNone/>
            </a:pPr>
            <a:r>
              <a:rPr lang="en" sz="2600">
                <a:solidFill>
                  <a:srgbClr val="000000"/>
                </a:solidFill>
                <a:latin typeface="Fjalla One"/>
                <a:ea typeface="Fjalla One"/>
                <a:cs typeface="Fjalla One"/>
                <a:sym typeface="Fjalla One"/>
              </a:rPr>
              <a:t>Automatyzacja Testów Środowiskowych</a:t>
            </a:r>
            <a:endParaRPr sz="2500">
              <a:solidFill>
                <a:srgbClr val="000000"/>
              </a:solidFill>
              <a:latin typeface="Fjalla One"/>
              <a:ea typeface="Fjalla One"/>
              <a:cs typeface="Fjalla One"/>
              <a:sym typeface="Fjalla One"/>
            </a:endParaRPr>
          </a:p>
        </p:txBody>
      </p:sp>
      <p:sp>
        <p:nvSpPr>
          <p:cNvPr id="2336" name="Google Shape;2336;p60"/>
          <p:cNvSpPr txBox="1"/>
          <p:nvPr>
            <p:ph idx="1" type="subTitle"/>
          </p:nvPr>
        </p:nvSpPr>
        <p:spPr>
          <a:xfrm>
            <a:off x="1718147" y="2568873"/>
            <a:ext cx="3291900" cy="137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000000"/>
              </a:solidFill>
            </a:endParaRPr>
          </a:p>
          <a:p>
            <a:pPr indent="-342900" lvl="0" marL="457200" rtl="0" algn="l">
              <a:lnSpc>
                <a:spcPct val="115000"/>
              </a:lnSpc>
              <a:spcBef>
                <a:spcPts val="1500"/>
              </a:spcBef>
              <a:spcAft>
                <a:spcPts val="0"/>
              </a:spcAft>
              <a:buClr>
                <a:srgbClr val="000000"/>
              </a:buClr>
              <a:buSzPts val="1800"/>
              <a:buFont typeface="Barlow Semi Condensed"/>
              <a:buChar char="●"/>
            </a:pPr>
            <a:r>
              <a:rPr lang="en" sz="1800">
                <a:solidFill>
                  <a:srgbClr val="000000"/>
                </a:solidFill>
              </a:rPr>
              <a:t>Powtarzalność</a:t>
            </a:r>
            <a:endParaRPr sz="1800">
              <a:solidFill>
                <a:srgbClr val="000000"/>
              </a:solidFill>
            </a:endParaRPr>
          </a:p>
          <a:p>
            <a:pPr indent="-342900" lvl="0" marL="457200" rtl="0" algn="l">
              <a:lnSpc>
                <a:spcPct val="115000"/>
              </a:lnSpc>
              <a:spcBef>
                <a:spcPts val="0"/>
              </a:spcBef>
              <a:spcAft>
                <a:spcPts val="0"/>
              </a:spcAft>
              <a:buClr>
                <a:srgbClr val="000000"/>
              </a:buClr>
              <a:buSzPts val="1800"/>
              <a:buFont typeface="Barlow Semi Condensed"/>
              <a:buChar char="●"/>
            </a:pPr>
            <a:r>
              <a:rPr lang="en" sz="1800">
                <a:solidFill>
                  <a:srgbClr val="000000"/>
                </a:solidFill>
              </a:rPr>
              <a:t>Skalowalność</a:t>
            </a:r>
            <a:endParaRPr sz="1800">
              <a:solidFill>
                <a:srgbClr val="000000"/>
              </a:solidFill>
            </a:endParaRPr>
          </a:p>
          <a:p>
            <a:pPr indent="-342900" lvl="0" marL="457200" rtl="0" algn="l">
              <a:lnSpc>
                <a:spcPct val="115000"/>
              </a:lnSpc>
              <a:spcBef>
                <a:spcPts val="0"/>
              </a:spcBef>
              <a:spcAft>
                <a:spcPts val="0"/>
              </a:spcAft>
              <a:buClr>
                <a:srgbClr val="000000"/>
              </a:buClr>
              <a:buSzPts val="1800"/>
              <a:buFont typeface="Barlow Semi Condensed"/>
              <a:buChar char="●"/>
            </a:pPr>
            <a:r>
              <a:rPr lang="en" sz="1800">
                <a:solidFill>
                  <a:srgbClr val="000000"/>
                </a:solidFill>
              </a:rPr>
              <a:t>Oszczędność czasu</a:t>
            </a:r>
            <a:endParaRPr sz="2500">
              <a:solidFill>
                <a:srgbClr val="000000"/>
              </a:solidFill>
            </a:endParaRPr>
          </a:p>
        </p:txBody>
      </p:sp>
      <p:pic>
        <p:nvPicPr>
          <p:cNvPr id="2337" name="Google Shape;2337;p60"/>
          <p:cNvPicPr preferRelativeResize="0"/>
          <p:nvPr/>
        </p:nvPicPr>
        <p:blipFill rotWithShape="1">
          <a:blip r:embed="rId3">
            <a:alphaModFix/>
          </a:blip>
          <a:srcRect b="0" l="34956" r="2711" t="0"/>
          <a:stretch/>
        </p:blipFill>
        <p:spPr>
          <a:xfrm>
            <a:off x="4718153" y="995200"/>
            <a:ext cx="3144600" cy="3153000"/>
          </a:xfrm>
          <a:prstGeom prst="ellipse">
            <a:avLst/>
          </a:prstGeom>
          <a:noFill/>
          <a:ln>
            <a:noFill/>
          </a:ln>
        </p:spPr>
      </p:pic>
      <p:sp>
        <p:nvSpPr>
          <p:cNvPr id="2338" name="Google Shape;2338;p60"/>
          <p:cNvSpPr txBox="1"/>
          <p:nvPr/>
        </p:nvSpPr>
        <p:spPr>
          <a:xfrm>
            <a:off x="232400" y="2568863"/>
            <a:ext cx="6263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500"/>
              </a:spcAft>
              <a:buNone/>
            </a:pPr>
            <a:r>
              <a:rPr lang="en" sz="2100">
                <a:latin typeface="Barlow Semi Condensed"/>
                <a:ea typeface="Barlow Semi Condensed"/>
                <a:cs typeface="Barlow Semi Condensed"/>
                <a:sym typeface="Barlow Semi Condensed"/>
              </a:rPr>
              <a:t>Zalety automatyzacji:</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2" name="Shape 2342"/>
        <p:cNvGrpSpPr/>
        <p:nvPr/>
      </p:nvGrpSpPr>
      <p:grpSpPr>
        <a:xfrm>
          <a:off x="0" y="0"/>
          <a:ext cx="0" cy="0"/>
          <a:chOff x="0" y="0"/>
          <a:chExt cx="0" cy="0"/>
        </a:xfrm>
      </p:grpSpPr>
      <p:sp>
        <p:nvSpPr>
          <p:cNvPr id="2343" name="Google Shape;2343;p61"/>
          <p:cNvSpPr txBox="1"/>
          <p:nvPr>
            <p:ph idx="1" type="subTitle"/>
          </p:nvPr>
        </p:nvSpPr>
        <p:spPr>
          <a:xfrm>
            <a:off x="753075" y="1886376"/>
            <a:ext cx="3395100" cy="17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Fjalla One"/>
                <a:ea typeface="Fjalla One"/>
                <a:cs typeface="Fjalla One"/>
                <a:sym typeface="Fjalla One"/>
              </a:rPr>
              <a:t>Dla przykładu rozważymy program "Hello World" napisany w języku C++, który ma być testowany pod kątem różnych środowisk</a:t>
            </a:r>
            <a:endParaRPr sz="2800">
              <a:solidFill>
                <a:srgbClr val="000000"/>
              </a:solidFill>
              <a:latin typeface="Fjalla One"/>
              <a:ea typeface="Fjalla One"/>
              <a:cs typeface="Fjalla One"/>
              <a:sym typeface="Fjalla One"/>
            </a:endParaRPr>
          </a:p>
        </p:txBody>
      </p:sp>
      <p:sp>
        <p:nvSpPr>
          <p:cNvPr id="2344" name="Google Shape;2344;p61"/>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800">
              <a:solidFill>
                <a:schemeClr val="dk2"/>
              </a:solidFill>
              <a:latin typeface="Fjalla One"/>
              <a:ea typeface="Fjalla One"/>
              <a:cs typeface="Fjalla One"/>
              <a:sym typeface="Fjalla One"/>
            </a:endParaRPr>
          </a:p>
          <a:p>
            <a:pPr indent="0" lvl="0" marL="0" rtl="0" algn="r">
              <a:spcBef>
                <a:spcPts val="0"/>
              </a:spcBef>
              <a:spcAft>
                <a:spcPts val="0"/>
              </a:spcAft>
              <a:buNone/>
            </a:pPr>
            <a:r>
              <a:t/>
            </a:r>
            <a:endParaRPr/>
          </a:p>
        </p:txBody>
      </p:sp>
      <p:sp>
        <p:nvSpPr>
          <p:cNvPr id="2345" name="Google Shape;2345;p61"/>
          <p:cNvSpPr txBox="1"/>
          <p:nvPr/>
        </p:nvSpPr>
        <p:spPr>
          <a:xfrm>
            <a:off x="5047750" y="699325"/>
            <a:ext cx="3879900" cy="14589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0"/>
              </a:spcAft>
              <a:buNone/>
            </a:pPr>
            <a:r>
              <a:rPr lang="en" sz="1650">
                <a:highlight>
                  <a:schemeClr val="accent2"/>
                </a:highlight>
                <a:latin typeface="Barlow Semi Condensed"/>
                <a:ea typeface="Barlow Semi Condensed"/>
                <a:cs typeface="Barlow Semi Condensed"/>
                <a:sym typeface="Barlow Semi Condensed"/>
              </a:rPr>
              <a:t>a. Testowanie na Różnych Systemach Operacyjnych (np. Windows, Linux, macOS)</a:t>
            </a:r>
            <a:endParaRPr sz="1650">
              <a:highlight>
                <a:schemeClr val="accent2"/>
              </a:highlight>
              <a:latin typeface="Barlow Semi Condensed"/>
              <a:ea typeface="Barlow Semi Condensed"/>
              <a:cs typeface="Barlow Semi Condensed"/>
              <a:sym typeface="Barlow Semi Condensed"/>
            </a:endParaRPr>
          </a:p>
          <a:p>
            <a:pPr indent="0" lvl="0" marL="0" rtl="0" algn="l">
              <a:lnSpc>
                <a:spcPct val="115000"/>
              </a:lnSpc>
              <a:spcBef>
                <a:spcPts val="400"/>
              </a:spcBef>
              <a:spcAft>
                <a:spcPts val="0"/>
              </a:spcAft>
              <a:buNone/>
            </a:pPr>
            <a:r>
              <a:t/>
            </a:r>
            <a:endParaRPr sz="1100"/>
          </a:p>
          <a:p>
            <a:pPr indent="0" lvl="0" marL="0" rtl="0" algn="l">
              <a:spcBef>
                <a:spcPts val="0"/>
              </a:spcBef>
              <a:spcAft>
                <a:spcPts val="0"/>
              </a:spcAft>
              <a:buNone/>
            </a:pPr>
            <a:r>
              <a:t/>
            </a:r>
            <a:endParaRPr/>
          </a:p>
        </p:txBody>
      </p:sp>
      <p:sp>
        <p:nvSpPr>
          <p:cNvPr id="2346" name="Google Shape;2346;p61"/>
          <p:cNvSpPr txBox="1"/>
          <p:nvPr/>
        </p:nvSpPr>
        <p:spPr>
          <a:xfrm>
            <a:off x="5047750" y="2308875"/>
            <a:ext cx="3771300" cy="24231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1400"/>
              </a:spcBef>
              <a:spcAft>
                <a:spcPts val="0"/>
              </a:spcAft>
              <a:buNone/>
            </a:pPr>
            <a:r>
              <a:rPr lang="en" sz="1650">
                <a:highlight>
                  <a:schemeClr val="accent1"/>
                </a:highlight>
                <a:latin typeface="Barlow Semi Condensed"/>
                <a:ea typeface="Barlow Semi Condensed"/>
                <a:cs typeface="Barlow Semi Condensed"/>
                <a:sym typeface="Barlow Semi Condensed"/>
              </a:rPr>
              <a:t>b. Testowanie na Różnych Wersjach Przeglądarek (np. Chrome, Firefox, Safari)</a:t>
            </a:r>
            <a:endParaRPr sz="1650">
              <a:highlight>
                <a:schemeClr val="accent1"/>
              </a:highlight>
              <a:latin typeface="Barlow Semi Condensed"/>
              <a:ea typeface="Barlow Semi Condensed"/>
              <a:cs typeface="Barlow Semi Condensed"/>
              <a:sym typeface="Barlow Semi Condensed"/>
            </a:endParaRPr>
          </a:p>
          <a:p>
            <a:pPr indent="0" lvl="0" marL="0" rtl="0" algn="l">
              <a:lnSpc>
                <a:spcPct val="160000"/>
              </a:lnSpc>
              <a:spcBef>
                <a:spcPts val="1400"/>
              </a:spcBef>
              <a:spcAft>
                <a:spcPts val="0"/>
              </a:spcAft>
              <a:buNone/>
            </a:pPr>
            <a:r>
              <a:t/>
            </a:r>
            <a:endParaRPr sz="1650">
              <a:highlight>
                <a:schemeClr val="accent1"/>
              </a:highlight>
              <a:latin typeface="Barlow Semi Condensed"/>
              <a:ea typeface="Barlow Semi Condensed"/>
              <a:cs typeface="Barlow Semi Condensed"/>
              <a:sym typeface="Barlow Semi Condensed"/>
            </a:endParaRPr>
          </a:p>
          <a:p>
            <a:pPr indent="0" lvl="0" marL="0" rtl="0" algn="l">
              <a:lnSpc>
                <a:spcPct val="160000"/>
              </a:lnSpc>
              <a:spcBef>
                <a:spcPts val="1400"/>
              </a:spcBef>
              <a:spcAft>
                <a:spcPts val="400"/>
              </a:spcAft>
              <a:buNone/>
            </a:pPr>
            <a:r>
              <a:rPr lang="en" sz="1650">
                <a:highlight>
                  <a:schemeClr val="accent5"/>
                </a:highlight>
                <a:latin typeface="Barlow Semi Condensed"/>
                <a:ea typeface="Barlow Semi Condensed"/>
                <a:cs typeface="Barlow Semi Condensed"/>
                <a:sym typeface="Barlow Semi Condensed"/>
              </a:rPr>
              <a:t>c.Testowanie na różnych wersjach Compilera C++</a:t>
            </a:r>
            <a:endParaRPr>
              <a:highlight>
                <a:schemeClr val="accent5"/>
              </a:highlight>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35"/>
          <p:cNvSpPr txBox="1"/>
          <p:nvPr>
            <p:ph type="title"/>
          </p:nvPr>
        </p:nvSpPr>
        <p:spPr>
          <a:xfrm>
            <a:off x="2701050" y="2354925"/>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Wprowadzenie</a:t>
            </a:r>
            <a:endParaRPr sz="4700"/>
          </a:p>
        </p:txBody>
      </p:sp>
      <p:sp>
        <p:nvSpPr>
          <p:cNvPr id="2160" name="Google Shape;2160;p35"/>
          <p:cNvSpPr txBox="1"/>
          <p:nvPr>
            <p:ph idx="2" type="title"/>
          </p:nvPr>
        </p:nvSpPr>
        <p:spPr>
          <a:xfrm>
            <a:off x="3088200" y="116128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0" name="Shape 2350"/>
        <p:cNvGrpSpPr/>
        <p:nvPr/>
      </p:nvGrpSpPr>
      <p:grpSpPr>
        <a:xfrm>
          <a:off x="0" y="0"/>
          <a:ext cx="0" cy="0"/>
          <a:chOff x="0" y="0"/>
          <a:chExt cx="0" cy="0"/>
        </a:xfrm>
      </p:grpSpPr>
      <p:sp>
        <p:nvSpPr>
          <p:cNvPr id="2351" name="Google Shape;2351;p62"/>
          <p:cNvSpPr txBox="1"/>
          <p:nvPr>
            <p:ph type="title"/>
          </p:nvPr>
        </p:nvSpPr>
        <p:spPr>
          <a:xfrm>
            <a:off x="4130941" y="3221341"/>
            <a:ext cx="6611100" cy="548700"/>
          </a:xfrm>
          <a:prstGeom prst="rect">
            <a:avLst/>
          </a:prstGeom>
        </p:spPr>
        <p:txBody>
          <a:bodyPr anchorCtr="0" anchor="t" bIns="91425" lIns="91425" spcFirstLastPara="1" rIns="91425" wrap="square" tIns="91425">
            <a:noAutofit/>
          </a:bodyPr>
          <a:lstStyle/>
          <a:p>
            <a:pPr indent="0" lvl="0" marL="0" marR="50800" rtl="0" algn="l">
              <a:lnSpc>
                <a:spcPct val="115000"/>
              </a:lnSpc>
              <a:spcBef>
                <a:spcPts val="1100"/>
              </a:spcBef>
              <a:spcAft>
                <a:spcPts val="0"/>
              </a:spcAft>
              <a:buNone/>
            </a:pPr>
            <a:r>
              <a:rPr b="1" lang="en" sz="3200">
                <a:solidFill>
                  <a:srgbClr val="000000"/>
                </a:solidFill>
              </a:rPr>
              <a:t>C++ 11 Compiler</a:t>
            </a:r>
            <a:endParaRPr b="1" sz="3200">
              <a:solidFill>
                <a:srgbClr val="000000"/>
              </a:solidFill>
            </a:endParaRPr>
          </a:p>
          <a:p>
            <a:pPr indent="0" lvl="0" marL="0" rtl="0" algn="ctr">
              <a:spcBef>
                <a:spcPts val="0"/>
              </a:spcBef>
              <a:spcAft>
                <a:spcPts val="0"/>
              </a:spcAft>
              <a:buNone/>
            </a:pPr>
            <a:r>
              <a:t/>
            </a:r>
            <a:endParaRPr/>
          </a:p>
        </p:txBody>
      </p:sp>
      <p:grpSp>
        <p:nvGrpSpPr>
          <p:cNvPr id="2352" name="Google Shape;2352;p62"/>
          <p:cNvGrpSpPr/>
          <p:nvPr/>
        </p:nvGrpSpPr>
        <p:grpSpPr>
          <a:xfrm>
            <a:off x="392458" y="2217604"/>
            <a:ext cx="2154464" cy="2556162"/>
            <a:chOff x="1260950" y="-166737"/>
            <a:chExt cx="5129675" cy="5643987"/>
          </a:xfrm>
        </p:grpSpPr>
        <p:sp>
          <p:nvSpPr>
            <p:cNvPr id="2353" name="Google Shape;2353;p62"/>
            <p:cNvSpPr/>
            <p:nvPr/>
          </p:nvSpPr>
          <p:spPr>
            <a:xfrm>
              <a:off x="1260950" y="395850"/>
              <a:ext cx="5129675" cy="4941275"/>
            </a:xfrm>
            <a:custGeom>
              <a:rect b="b" l="l" r="r" t="t"/>
              <a:pathLst>
                <a:path extrusionOk="0" h="197651" w="205187">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62"/>
            <p:cNvSpPr/>
            <p:nvPr/>
          </p:nvSpPr>
          <p:spPr>
            <a:xfrm>
              <a:off x="1297025" y="395900"/>
              <a:ext cx="5022350" cy="4941225"/>
            </a:xfrm>
            <a:custGeom>
              <a:rect b="b" l="l" r="r" t="t"/>
              <a:pathLst>
                <a:path extrusionOk="0" h="197649" w="200894">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62"/>
            <p:cNvSpPr/>
            <p:nvPr/>
          </p:nvSpPr>
          <p:spPr>
            <a:xfrm>
              <a:off x="5625075" y="5303525"/>
              <a:ext cx="225425" cy="80725"/>
            </a:xfrm>
            <a:custGeom>
              <a:rect b="b" l="l" r="r" t="t"/>
              <a:pathLst>
                <a:path extrusionOk="0" h="3229" w="9017">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62"/>
            <p:cNvSpPr/>
            <p:nvPr/>
          </p:nvSpPr>
          <p:spPr>
            <a:xfrm>
              <a:off x="1607200" y="4042075"/>
              <a:ext cx="3884450" cy="1229450"/>
            </a:xfrm>
            <a:custGeom>
              <a:rect b="b" l="l" r="r" t="t"/>
              <a:pathLst>
                <a:path extrusionOk="0" h="49178" w="155378">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62"/>
            <p:cNvSpPr/>
            <p:nvPr/>
          </p:nvSpPr>
          <p:spPr>
            <a:xfrm>
              <a:off x="2109425" y="4449850"/>
              <a:ext cx="1904375" cy="1019825"/>
            </a:xfrm>
            <a:custGeom>
              <a:rect b="b" l="l" r="r" t="t"/>
              <a:pathLst>
                <a:path extrusionOk="0" h="40793" w="76175">
                  <a:moveTo>
                    <a:pt x="16880" y="1"/>
                  </a:moveTo>
                  <a:lnTo>
                    <a:pt x="0" y="20775"/>
                  </a:lnTo>
                  <a:lnTo>
                    <a:pt x="57419" y="40792"/>
                  </a:lnTo>
                  <a:lnTo>
                    <a:pt x="76174" y="20018"/>
                  </a:lnTo>
                  <a:lnTo>
                    <a:pt x="168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62"/>
            <p:cNvSpPr/>
            <p:nvPr/>
          </p:nvSpPr>
          <p:spPr>
            <a:xfrm>
              <a:off x="2101300" y="4442275"/>
              <a:ext cx="1920600" cy="1034975"/>
            </a:xfrm>
            <a:custGeom>
              <a:rect b="b" l="l" r="r" t="t"/>
              <a:pathLst>
                <a:path extrusionOk="0" h="41399" w="76824">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62"/>
            <p:cNvSpPr/>
            <p:nvPr/>
          </p:nvSpPr>
          <p:spPr>
            <a:xfrm>
              <a:off x="2372725" y="4594125"/>
              <a:ext cx="1442700" cy="737600"/>
            </a:xfrm>
            <a:custGeom>
              <a:rect b="b" l="l" r="r" t="t"/>
              <a:pathLst>
                <a:path extrusionOk="0" h="29504" w="57708">
                  <a:moveTo>
                    <a:pt x="12587" y="0"/>
                  </a:moveTo>
                  <a:lnTo>
                    <a:pt x="0" y="14571"/>
                  </a:lnTo>
                  <a:lnTo>
                    <a:pt x="45084" y="29503"/>
                  </a:lnTo>
                  <a:lnTo>
                    <a:pt x="57707" y="15906"/>
                  </a:lnTo>
                  <a:lnTo>
                    <a:pt x="125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2"/>
            <p:cNvSpPr/>
            <p:nvPr/>
          </p:nvSpPr>
          <p:spPr>
            <a:xfrm>
              <a:off x="2364600" y="4586550"/>
              <a:ext cx="1458025" cy="752725"/>
            </a:xfrm>
            <a:custGeom>
              <a:rect b="b" l="l" r="r" t="t"/>
              <a:pathLst>
                <a:path extrusionOk="0" h="30109" w="58321">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62"/>
            <p:cNvSpPr/>
            <p:nvPr/>
          </p:nvSpPr>
          <p:spPr>
            <a:xfrm>
              <a:off x="2342050" y="1025400"/>
              <a:ext cx="3594125" cy="3621050"/>
            </a:xfrm>
            <a:custGeom>
              <a:rect b="b" l="l" r="r" t="t"/>
              <a:pathLst>
                <a:path extrusionOk="0" h="144842" w="143765">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62"/>
            <p:cNvSpPr/>
            <p:nvPr/>
          </p:nvSpPr>
          <p:spPr>
            <a:xfrm>
              <a:off x="3621525" y="3838525"/>
              <a:ext cx="734900" cy="798900"/>
            </a:xfrm>
            <a:custGeom>
              <a:rect b="b" l="l" r="r" t="t"/>
              <a:pathLst>
                <a:path extrusionOk="0" h="31956" w="29396">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62"/>
            <p:cNvSpPr/>
            <p:nvPr/>
          </p:nvSpPr>
          <p:spPr>
            <a:xfrm>
              <a:off x="2437625" y="3653675"/>
              <a:ext cx="495950" cy="734875"/>
            </a:xfrm>
            <a:custGeom>
              <a:rect b="b" l="l" r="r" t="t"/>
              <a:pathLst>
                <a:path extrusionOk="0" h="29395" w="19838">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62"/>
            <p:cNvSpPr/>
            <p:nvPr/>
          </p:nvSpPr>
          <p:spPr>
            <a:xfrm>
              <a:off x="2333950" y="1018075"/>
              <a:ext cx="3604025" cy="3636025"/>
            </a:xfrm>
            <a:custGeom>
              <a:rect b="b" l="l" r="r" t="t"/>
              <a:pathLst>
                <a:path extrusionOk="0" h="145441" w="144161">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62"/>
            <p:cNvSpPr/>
            <p:nvPr/>
          </p:nvSpPr>
          <p:spPr>
            <a:xfrm>
              <a:off x="2728875" y="2701500"/>
              <a:ext cx="2002650" cy="1227200"/>
            </a:xfrm>
            <a:custGeom>
              <a:rect b="b" l="l" r="r" t="t"/>
              <a:pathLst>
                <a:path extrusionOk="0" h="49088" w="80106">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62"/>
            <p:cNvSpPr/>
            <p:nvPr/>
          </p:nvSpPr>
          <p:spPr>
            <a:xfrm>
              <a:off x="2941675" y="3491375"/>
              <a:ext cx="1069400" cy="313800"/>
            </a:xfrm>
            <a:custGeom>
              <a:rect b="b" l="l" r="r" t="t"/>
              <a:pathLst>
                <a:path extrusionOk="0" h="12552" w="42776">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62"/>
            <p:cNvSpPr/>
            <p:nvPr/>
          </p:nvSpPr>
          <p:spPr>
            <a:xfrm>
              <a:off x="4294200" y="3286675"/>
              <a:ext cx="393150" cy="620400"/>
            </a:xfrm>
            <a:custGeom>
              <a:rect b="b" l="l" r="r" t="t"/>
              <a:pathLst>
                <a:path extrusionOk="0" h="24816" w="15726">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62"/>
            <p:cNvSpPr/>
            <p:nvPr/>
          </p:nvSpPr>
          <p:spPr>
            <a:xfrm>
              <a:off x="2720750" y="2693375"/>
              <a:ext cx="2014375" cy="1243450"/>
            </a:xfrm>
            <a:custGeom>
              <a:rect b="b" l="l" r="r" t="t"/>
              <a:pathLst>
                <a:path extrusionOk="0" h="49738" w="80575">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62"/>
            <p:cNvSpPr/>
            <p:nvPr/>
          </p:nvSpPr>
          <p:spPr>
            <a:xfrm>
              <a:off x="3962375" y="3422450"/>
              <a:ext cx="140675" cy="348425"/>
            </a:xfrm>
            <a:custGeom>
              <a:rect b="b" l="l" r="r" t="t"/>
              <a:pathLst>
                <a:path extrusionOk="0" h="13937" w="5627">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2"/>
            <p:cNvSpPr/>
            <p:nvPr/>
          </p:nvSpPr>
          <p:spPr>
            <a:xfrm>
              <a:off x="3011100" y="2579750"/>
              <a:ext cx="993675" cy="569675"/>
            </a:xfrm>
            <a:custGeom>
              <a:rect b="b" l="l" r="r" t="t"/>
              <a:pathLst>
                <a:path extrusionOk="0" h="22787" w="39747">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62"/>
            <p:cNvSpPr/>
            <p:nvPr/>
          </p:nvSpPr>
          <p:spPr>
            <a:xfrm>
              <a:off x="3018325" y="2572550"/>
              <a:ext cx="988250" cy="584325"/>
            </a:xfrm>
            <a:custGeom>
              <a:rect b="b" l="l" r="r" t="t"/>
              <a:pathLst>
                <a:path extrusionOk="0" h="23373" w="3953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62"/>
            <p:cNvSpPr/>
            <p:nvPr/>
          </p:nvSpPr>
          <p:spPr>
            <a:xfrm>
              <a:off x="3553000" y="3237875"/>
              <a:ext cx="350775" cy="489200"/>
            </a:xfrm>
            <a:custGeom>
              <a:rect b="b" l="l" r="r" t="t"/>
              <a:pathLst>
                <a:path extrusionOk="0" h="19568" w="14031">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62"/>
            <p:cNvSpPr/>
            <p:nvPr/>
          </p:nvSpPr>
          <p:spPr>
            <a:xfrm>
              <a:off x="3580050" y="3238000"/>
              <a:ext cx="303900" cy="488725"/>
            </a:xfrm>
            <a:custGeom>
              <a:rect b="b" l="l" r="r" t="t"/>
              <a:pathLst>
                <a:path extrusionOk="0" h="19549" w="12156">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62"/>
            <p:cNvSpPr/>
            <p:nvPr/>
          </p:nvSpPr>
          <p:spPr>
            <a:xfrm>
              <a:off x="3572850" y="3229875"/>
              <a:ext cx="319225" cy="504975"/>
            </a:xfrm>
            <a:custGeom>
              <a:rect b="b" l="l" r="r" t="t"/>
              <a:pathLst>
                <a:path extrusionOk="0" h="20199" w="12769">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62"/>
            <p:cNvSpPr/>
            <p:nvPr/>
          </p:nvSpPr>
          <p:spPr>
            <a:xfrm>
              <a:off x="3224800" y="2836750"/>
              <a:ext cx="786275" cy="880150"/>
            </a:xfrm>
            <a:custGeom>
              <a:rect b="b" l="l" r="r" t="t"/>
              <a:pathLst>
                <a:path extrusionOk="0" h="35206" w="31451">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62"/>
            <p:cNvSpPr/>
            <p:nvPr/>
          </p:nvSpPr>
          <p:spPr>
            <a:xfrm>
              <a:off x="3217575" y="2829200"/>
              <a:ext cx="793500" cy="895725"/>
            </a:xfrm>
            <a:custGeom>
              <a:rect b="b" l="l" r="r" t="t"/>
              <a:pathLst>
                <a:path extrusionOk="0" h="35829" w="3174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62"/>
            <p:cNvSpPr/>
            <p:nvPr/>
          </p:nvSpPr>
          <p:spPr>
            <a:xfrm>
              <a:off x="3751375" y="3083575"/>
              <a:ext cx="155125" cy="68600"/>
            </a:xfrm>
            <a:custGeom>
              <a:rect b="b" l="l" r="r" t="t"/>
              <a:pathLst>
                <a:path extrusionOk="0" h="2744" w="6205">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62"/>
            <p:cNvSpPr/>
            <p:nvPr/>
          </p:nvSpPr>
          <p:spPr>
            <a:xfrm>
              <a:off x="3156275" y="3109950"/>
              <a:ext cx="628500" cy="217975"/>
            </a:xfrm>
            <a:custGeom>
              <a:rect b="b" l="l" r="r" t="t"/>
              <a:pathLst>
                <a:path extrusionOk="0" h="8719" w="2514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62"/>
            <p:cNvSpPr/>
            <p:nvPr/>
          </p:nvSpPr>
          <p:spPr>
            <a:xfrm>
              <a:off x="3501625" y="3169475"/>
              <a:ext cx="275025" cy="158450"/>
            </a:xfrm>
            <a:custGeom>
              <a:rect b="b" l="l" r="r" t="t"/>
              <a:pathLst>
                <a:path extrusionOk="0" h="6338" w="11001">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62"/>
            <p:cNvSpPr/>
            <p:nvPr/>
          </p:nvSpPr>
          <p:spPr>
            <a:xfrm>
              <a:off x="3217575" y="3153250"/>
              <a:ext cx="351700" cy="144800"/>
            </a:xfrm>
            <a:custGeom>
              <a:rect b="b" l="l" r="r" t="t"/>
              <a:pathLst>
                <a:path extrusionOk="0" h="5792" w="14068">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62"/>
            <p:cNvSpPr/>
            <p:nvPr/>
          </p:nvSpPr>
          <p:spPr>
            <a:xfrm>
              <a:off x="3148150" y="3102400"/>
              <a:ext cx="633000" cy="233000"/>
            </a:xfrm>
            <a:custGeom>
              <a:rect b="b" l="l" r="r" t="t"/>
              <a:pathLst>
                <a:path extrusionOk="0" h="9320" w="2532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62"/>
            <p:cNvSpPr/>
            <p:nvPr/>
          </p:nvSpPr>
          <p:spPr>
            <a:xfrm>
              <a:off x="3403325" y="3253325"/>
              <a:ext cx="122650" cy="195700"/>
            </a:xfrm>
            <a:custGeom>
              <a:rect b="b" l="l" r="r" t="t"/>
              <a:pathLst>
                <a:path extrusionOk="0" h="7828" w="4906">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62"/>
            <p:cNvSpPr/>
            <p:nvPr/>
          </p:nvSpPr>
          <p:spPr>
            <a:xfrm>
              <a:off x="3510625" y="3441775"/>
              <a:ext cx="207425" cy="137075"/>
            </a:xfrm>
            <a:custGeom>
              <a:rect b="b" l="l" r="r" t="t"/>
              <a:pathLst>
                <a:path extrusionOk="0" h="5483" w="8297">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62"/>
            <p:cNvSpPr/>
            <p:nvPr/>
          </p:nvSpPr>
          <p:spPr>
            <a:xfrm>
              <a:off x="3519650" y="3464200"/>
              <a:ext cx="179450" cy="87600"/>
            </a:xfrm>
            <a:custGeom>
              <a:rect b="b" l="l" r="r" t="t"/>
              <a:pathLst>
                <a:path extrusionOk="0" h="3504" w="7178">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62"/>
            <p:cNvSpPr/>
            <p:nvPr/>
          </p:nvSpPr>
          <p:spPr>
            <a:xfrm>
              <a:off x="3448425" y="3008125"/>
              <a:ext cx="265700" cy="114050"/>
            </a:xfrm>
            <a:custGeom>
              <a:rect b="b" l="l" r="r" t="t"/>
              <a:pathLst>
                <a:path extrusionOk="0" h="4562" w="10628">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62"/>
            <p:cNvSpPr/>
            <p:nvPr/>
          </p:nvSpPr>
          <p:spPr>
            <a:xfrm>
              <a:off x="3440300" y="3000850"/>
              <a:ext cx="279550" cy="128075"/>
            </a:xfrm>
            <a:custGeom>
              <a:rect b="b" l="l" r="r" t="t"/>
              <a:pathLst>
                <a:path extrusionOk="0" h="5123" w="11182">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62"/>
            <p:cNvSpPr/>
            <p:nvPr/>
          </p:nvSpPr>
          <p:spPr>
            <a:xfrm>
              <a:off x="3222100" y="3043825"/>
              <a:ext cx="154200" cy="61775"/>
            </a:xfrm>
            <a:custGeom>
              <a:rect b="b" l="l" r="r" t="t"/>
              <a:pathLst>
                <a:path extrusionOk="0" h="2471" w="6168">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62"/>
            <p:cNvSpPr/>
            <p:nvPr/>
          </p:nvSpPr>
          <p:spPr>
            <a:xfrm>
              <a:off x="3217575" y="3036025"/>
              <a:ext cx="166850" cy="76650"/>
            </a:xfrm>
            <a:custGeom>
              <a:rect b="b" l="l" r="r" t="t"/>
              <a:pathLst>
                <a:path extrusionOk="0" h="3066" w="6674">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62"/>
            <p:cNvSpPr/>
            <p:nvPr/>
          </p:nvSpPr>
          <p:spPr>
            <a:xfrm>
              <a:off x="3744175" y="2649575"/>
              <a:ext cx="185750" cy="297200"/>
            </a:xfrm>
            <a:custGeom>
              <a:rect b="b" l="l" r="r" t="t"/>
              <a:pathLst>
                <a:path extrusionOk="0" h="11888" w="743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62"/>
            <p:cNvSpPr/>
            <p:nvPr/>
          </p:nvSpPr>
          <p:spPr>
            <a:xfrm>
              <a:off x="3736050" y="2641975"/>
              <a:ext cx="198400" cy="312025"/>
            </a:xfrm>
            <a:custGeom>
              <a:rect b="b" l="l" r="r" t="t"/>
              <a:pathLst>
                <a:path extrusionOk="0" h="12481" w="7936">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62"/>
            <p:cNvSpPr/>
            <p:nvPr/>
          </p:nvSpPr>
          <p:spPr>
            <a:xfrm>
              <a:off x="3817200" y="2908125"/>
              <a:ext cx="233550" cy="136925"/>
            </a:xfrm>
            <a:custGeom>
              <a:rect b="b" l="l" r="r" t="t"/>
              <a:pathLst>
                <a:path extrusionOk="0" h="5477" w="9342">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62"/>
            <p:cNvSpPr/>
            <p:nvPr/>
          </p:nvSpPr>
          <p:spPr>
            <a:xfrm>
              <a:off x="3815400" y="2900775"/>
              <a:ext cx="237175" cy="152400"/>
            </a:xfrm>
            <a:custGeom>
              <a:rect b="b" l="l" r="r" t="t"/>
              <a:pathLst>
                <a:path extrusionOk="0" h="6096" w="9487">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62"/>
            <p:cNvSpPr/>
            <p:nvPr/>
          </p:nvSpPr>
          <p:spPr>
            <a:xfrm>
              <a:off x="3821700" y="2967975"/>
              <a:ext cx="66750" cy="73075"/>
            </a:xfrm>
            <a:custGeom>
              <a:rect b="b" l="l" r="r" t="t"/>
              <a:pathLst>
                <a:path extrusionOk="0" h="2923" w="267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62"/>
            <p:cNvSpPr/>
            <p:nvPr/>
          </p:nvSpPr>
          <p:spPr>
            <a:xfrm>
              <a:off x="3818100" y="2960275"/>
              <a:ext cx="73975" cy="88400"/>
            </a:xfrm>
            <a:custGeom>
              <a:rect b="b" l="l" r="r" t="t"/>
              <a:pathLst>
                <a:path extrusionOk="0" h="3536" w="2959">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62"/>
            <p:cNvSpPr/>
            <p:nvPr/>
          </p:nvSpPr>
          <p:spPr>
            <a:xfrm>
              <a:off x="3797375" y="3155050"/>
              <a:ext cx="75750" cy="128050"/>
            </a:xfrm>
            <a:custGeom>
              <a:rect b="b" l="l" r="r" t="t"/>
              <a:pathLst>
                <a:path extrusionOk="0" h="5122" w="303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62"/>
            <p:cNvSpPr/>
            <p:nvPr/>
          </p:nvSpPr>
          <p:spPr>
            <a:xfrm>
              <a:off x="4011050" y="1025400"/>
              <a:ext cx="1925125" cy="2285650"/>
            </a:xfrm>
            <a:custGeom>
              <a:rect b="b" l="l" r="r" t="t"/>
              <a:pathLst>
                <a:path extrusionOk="0" h="91426" w="77005">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62"/>
            <p:cNvSpPr/>
            <p:nvPr/>
          </p:nvSpPr>
          <p:spPr>
            <a:xfrm>
              <a:off x="4002950" y="1018075"/>
              <a:ext cx="1935025" cy="2300275"/>
            </a:xfrm>
            <a:custGeom>
              <a:rect b="b" l="l" r="r" t="t"/>
              <a:pathLst>
                <a:path extrusionOk="0" h="92011" w="77401">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62"/>
            <p:cNvSpPr/>
            <p:nvPr/>
          </p:nvSpPr>
          <p:spPr>
            <a:xfrm>
              <a:off x="4489850" y="2578700"/>
              <a:ext cx="470700" cy="295075"/>
            </a:xfrm>
            <a:custGeom>
              <a:rect b="b" l="l" r="r" t="t"/>
              <a:pathLst>
                <a:path extrusionOk="0" h="11803" w="18828">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62"/>
            <p:cNvSpPr/>
            <p:nvPr/>
          </p:nvSpPr>
          <p:spPr>
            <a:xfrm>
              <a:off x="5419475" y="1062375"/>
              <a:ext cx="516700" cy="513275"/>
            </a:xfrm>
            <a:custGeom>
              <a:rect b="b" l="l" r="r" t="t"/>
              <a:pathLst>
                <a:path extrusionOk="0" h="20531" w="20668">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62"/>
            <p:cNvSpPr/>
            <p:nvPr/>
          </p:nvSpPr>
          <p:spPr>
            <a:xfrm>
              <a:off x="5411375" y="1055025"/>
              <a:ext cx="526600" cy="528425"/>
            </a:xfrm>
            <a:custGeom>
              <a:rect b="b" l="l" r="r" t="t"/>
              <a:pathLst>
                <a:path extrusionOk="0" h="21137" w="21064">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62"/>
            <p:cNvSpPr/>
            <p:nvPr/>
          </p:nvSpPr>
          <p:spPr>
            <a:xfrm>
              <a:off x="4158925" y="1025400"/>
              <a:ext cx="508275" cy="645500"/>
            </a:xfrm>
            <a:custGeom>
              <a:rect b="b" l="l" r="r" t="t"/>
              <a:pathLst>
                <a:path extrusionOk="0" h="25820" w="20331">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62"/>
            <p:cNvSpPr/>
            <p:nvPr/>
          </p:nvSpPr>
          <p:spPr>
            <a:xfrm>
              <a:off x="4176975" y="1018075"/>
              <a:ext cx="496850" cy="660050"/>
            </a:xfrm>
            <a:custGeom>
              <a:rect b="b" l="l" r="r" t="t"/>
              <a:pathLst>
                <a:path extrusionOk="0" h="26402"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62"/>
            <p:cNvSpPr/>
            <p:nvPr/>
          </p:nvSpPr>
          <p:spPr>
            <a:xfrm>
              <a:off x="4167950" y="1025400"/>
              <a:ext cx="499250" cy="549925"/>
            </a:xfrm>
            <a:custGeom>
              <a:rect b="b" l="l" r="r" t="t"/>
              <a:pathLst>
                <a:path extrusionOk="0" h="21997" w="1997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62"/>
            <p:cNvSpPr/>
            <p:nvPr/>
          </p:nvSpPr>
          <p:spPr>
            <a:xfrm>
              <a:off x="4176975" y="1018075"/>
              <a:ext cx="496850" cy="564825"/>
            </a:xfrm>
            <a:custGeom>
              <a:rect b="b" l="l" r="r" t="t"/>
              <a:pathLst>
                <a:path extrusionOk="0" h="22593"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62"/>
            <p:cNvSpPr/>
            <p:nvPr/>
          </p:nvSpPr>
          <p:spPr>
            <a:xfrm>
              <a:off x="4178775" y="1025400"/>
              <a:ext cx="488425" cy="508700"/>
            </a:xfrm>
            <a:custGeom>
              <a:rect b="b" l="l" r="r" t="t"/>
              <a:pathLst>
                <a:path extrusionOk="0" h="20348" w="19537">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62"/>
            <p:cNvSpPr/>
            <p:nvPr/>
          </p:nvSpPr>
          <p:spPr>
            <a:xfrm>
              <a:off x="4176975" y="1018075"/>
              <a:ext cx="496850" cy="523900"/>
            </a:xfrm>
            <a:custGeom>
              <a:rect b="b" l="l" r="r" t="t"/>
              <a:pathLst>
                <a:path extrusionOk="0" h="20956"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62"/>
            <p:cNvSpPr/>
            <p:nvPr/>
          </p:nvSpPr>
          <p:spPr>
            <a:xfrm>
              <a:off x="5450150" y="1062375"/>
              <a:ext cx="486025" cy="512950"/>
            </a:xfrm>
            <a:custGeom>
              <a:rect b="b" l="l" r="r" t="t"/>
              <a:pathLst>
                <a:path extrusionOk="0" h="20518" w="19441">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62"/>
            <p:cNvSpPr/>
            <p:nvPr/>
          </p:nvSpPr>
          <p:spPr>
            <a:xfrm>
              <a:off x="5442025" y="1055025"/>
              <a:ext cx="495950" cy="528425"/>
            </a:xfrm>
            <a:custGeom>
              <a:rect b="b" l="l" r="r" t="t"/>
              <a:pathLst>
                <a:path extrusionOk="0" h="21137" w="19838">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62"/>
            <p:cNvSpPr/>
            <p:nvPr/>
          </p:nvSpPr>
          <p:spPr>
            <a:xfrm>
              <a:off x="4674700" y="3104025"/>
              <a:ext cx="162325" cy="244525"/>
            </a:xfrm>
            <a:custGeom>
              <a:rect b="b" l="l" r="r" t="t"/>
              <a:pathLst>
                <a:path extrusionOk="0" h="9781" w="6493">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62"/>
            <p:cNvSpPr/>
            <p:nvPr/>
          </p:nvSpPr>
          <p:spPr>
            <a:xfrm>
              <a:off x="4667475" y="3096425"/>
              <a:ext cx="176750" cy="259725"/>
            </a:xfrm>
            <a:custGeom>
              <a:rect b="b" l="l" r="r" t="t"/>
              <a:pathLst>
                <a:path extrusionOk="0" h="10389" w="707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62"/>
            <p:cNvSpPr/>
            <p:nvPr/>
          </p:nvSpPr>
          <p:spPr>
            <a:xfrm>
              <a:off x="4739591" y="-166683"/>
              <a:ext cx="18104" cy="2089879"/>
            </a:xfrm>
            <a:custGeom>
              <a:rect b="b" l="l" r="r" t="t"/>
              <a:pathLst>
                <a:path extrusionOk="0" h="67410" w="722">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62"/>
            <p:cNvSpPr/>
            <p:nvPr/>
          </p:nvSpPr>
          <p:spPr>
            <a:xfrm>
              <a:off x="4742325" y="1908025"/>
              <a:ext cx="15350" cy="1251550"/>
            </a:xfrm>
            <a:custGeom>
              <a:rect b="b" l="l" r="r" t="t"/>
              <a:pathLst>
                <a:path extrusionOk="0" h="50062" w="614">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62"/>
            <p:cNvSpPr/>
            <p:nvPr/>
          </p:nvSpPr>
          <p:spPr>
            <a:xfrm>
              <a:off x="3923552" y="-166737"/>
              <a:ext cx="18104" cy="2984732"/>
            </a:xfrm>
            <a:custGeom>
              <a:rect b="b" l="l" r="r" t="t"/>
              <a:pathLst>
                <a:path extrusionOk="0" h="103153" w="722">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62"/>
            <p:cNvSpPr/>
            <p:nvPr/>
          </p:nvSpPr>
          <p:spPr>
            <a:xfrm>
              <a:off x="3599900" y="4261400"/>
              <a:ext cx="339050" cy="267825"/>
            </a:xfrm>
            <a:custGeom>
              <a:rect b="b" l="l" r="r" t="t"/>
              <a:pathLst>
                <a:path extrusionOk="0" h="10713" w="13562">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62"/>
            <p:cNvSpPr/>
            <p:nvPr/>
          </p:nvSpPr>
          <p:spPr>
            <a:xfrm>
              <a:off x="3591775" y="4254175"/>
              <a:ext cx="355300" cy="282700"/>
            </a:xfrm>
            <a:custGeom>
              <a:rect b="b" l="l" r="r" t="t"/>
              <a:pathLst>
                <a:path extrusionOk="0" h="11308" w="14212">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62"/>
            <p:cNvSpPr/>
            <p:nvPr/>
          </p:nvSpPr>
          <p:spPr>
            <a:xfrm>
              <a:off x="3592675" y="4213600"/>
              <a:ext cx="394975" cy="349875"/>
            </a:xfrm>
            <a:custGeom>
              <a:rect b="b" l="l" r="r" t="t"/>
              <a:pathLst>
                <a:path extrusionOk="0" h="13995" w="15799">
                  <a:moveTo>
                    <a:pt x="8801" y="1"/>
                  </a:moveTo>
                  <a:lnTo>
                    <a:pt x="1" y="10569"/>
                  </a:lnTo>
                  <a:lnTo>
                    <a:pt x="5375" y="13995"/>
                  </a:lnTo>
                  <a:lnTo>
                    <a:pt x="15798" y="3572"/>
                  </a:lnTo>
                  <a:lnTo>
                    <a:pt x="88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62"/>
            <p:cNvSpPr/>
            <p:nvPr/>
          </p:nvSpPr>
          <p:spPr>
            <a:xfrm>
              <a:off x="3584575" y="4205450"/>
              <a:ext cx="411175" cy="365600"/>
            </a:xfrm>
            <a:custGeom>
              <a:rect b="b" l="l" r="r" t="t"/>
              <a:pathLst>
                <a:path extrusionOk="0" h="14624" w="16447">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62"/>
            <p:cNvSpPr/>
            <p:nvPr/>
          </p:nvSpPr>
          <p:spPr>
            <a:xfrm>
              <a:off x="3659400" y="4259600"/>
              <a:ext cx="255200" cy="233550"/>
            </a:xfrm>
            <a:custGeom>
              <a:rect b="b" l="l" r="r" t="t"/>
              <a:pathLst>
                <a:path extrusionOk="0" h="9342" w="10208">
                  <a:moveTo>
                    <a:pt x="6601" y="0"/>
                  </a:moveTo>
                  <a:lnTo>
                    <a:pt x="1" y="7827"/>
                  </a:lnTo>
                  <a:lnTo>
                    <a:pt x="2598" y="9342"/>
                  </a:lnTo>
                  <a:lnTo>
                    <a:pt x="10208" y="1623"/>
                  </a:lnTo>
                  <a:lnTo>
                    <a:pt x="66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62"/>
            <p:cNvSpPr/>
            <p:nvPr/>
          </p:nvSpPr>
          <p:spPr>
            <a:xfrm>
              <a:off x="3651300" y="4252025"/>
              <a:ext cx="271425" cy="248425"/>
            </a:xfrm>
            <a:custGeom>
              <a:rect b="b" l="l" r="r" t="t"/>
              <a:pathLst>
                <a:path extrusionOk="0" h="9937" w="10857">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62"/>
            <p:cNvSpPr/>
            <p:nvPr/>
          </p:nvSpPr>
          <p:spPr>
            <a:xfrm>
              <a:off x="2214925" y="4282725"/>
              <a:ext cx="151500" cy="319300"/>
            </a:xfrm>
            <a:custGeom>
              <a:rect b="b" l="l" r="r" t="t"/>
              <a:pathLst>
                <a:path extrusionOk="0" h="12772" w="606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62"/>
            <p:cNvSpPr/>
            <p:nvPr/>
          </p:nvSpPr>
          <p:spPr>
            <a:xfrm>
              <a:off x="2218525" y="4275825"/>
              <a:ext cx="153300" cy="333650"/>
            </a:xfrm>
            <a:custGeom>
              <a:rect b="b" l="l" r="r" t="t"/>
              <a:pathLst>
                <a:path extrusionOk="0" h="13346" w="6132">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62"/>
            <p:cNvSpPr/>
            <p:nvPr/>
          </p:nvSpPr>
          <p:spPr>
            <a:xfrm>
              <a:off x="2166225" y="4403450"/>
              <a:ext cx="113650" cy="239800"/>
            </a:xfrm>
            <a:custGeom>
              <a:rect b="b" l="l" r="r" t="t"/>
              <a:pathLst>
                <a:path extrusionOk="0" h="9592" w="4546">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62"/>
            <p:cNvSpPr/>
            <p:nvPr/>
          </p:nvSpPr>
          <p:spPr>
            <a:xfrm>
              <a:off x="2166225" y="4395750"/>
              <a:ext cx="119950" cy="255200"/>
            </a:xfrm>
            <a:custGeom>
              <a:rect b="b" l="l" r="r" t="t"/>
              <a:pathLst>
                <a:path extrusionOk="0" h="10208" w="4798">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62"/>
            <p:cNvSpPr/>
            <p:nvPr/>
          </p:nvSpPr>
          <p:spPr>
            <a:xfrm>
              <a:off x="2527800" y="4365100"/>
              <a:ext cx="239875" cy="326075"/>
            </a:xfrm>
            <a:custGeom>
              <a:rect b="b" l="l" r="r" t="t"/>
              <a:pathLst>
                <a:path extrusionOk="0" h="13043" w="9595">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62"/>
            <p:cNvSpPr/>
            <p:nvPr/>
          </p:nvSpPr>
          <p:spPr>
            <a:xfrm>
              <a:off x="2526000" y="4357550"/>
              <a:ext cx="235350" cy="341200"/>
            </a:xfrm>
            <a:custGeom>
              <a:rect b="b" l="l" r="r" t="t"/>
              <a:pathLst>
                <a:path extrusionOk="0" h="13648" w="9414">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62"/>
            <p:cNvSpPr/>
            <p:nvPr/>
          </p:nvSpPr>
          <p:spPr>
            <a:xfrm>
              <a:off x="2313200" y="4261075"/>
              <a:ext cx="151500" cy="319325"/>
            </a:xfrm>
            <a:custGeom>
              <a:rect b="b" l="l" r="r" t="t"/>
              <a:pathLst>
                <a:path extrusionOk="0" h="12773" w="606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62"/>
            <p:cNvSpPr/>
            <p:nvPr/>
          </p:nvSpPr>
          <p:spPr>
            <a:xfrm>
              <a:off x="2316800" y="4254175"/>
              <a:ext cx="154225" cy="333650"/>
            </a:xfrm>
            <a:custGeom>
              <a:rect b="b" l="l" r="r" t="t"/>
              <a:pathLst>
                <a:path extrusionOk="0" h="13346" w="6169">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62"/>
            <p:cNvSpPr/>
            <p:nvPr/>
          </p:nvSpPr>
          <p:spPr>
            <a:xfrm>
              <a:off x="2431325" y="4289025"/>
              <a:ext cx="151500" cy="319325"/>
            </a:xfrm>
            <a:custGeom>
              <a:rect b="b" l="l" r="r" t="t"/>
              <a:pathLst>
                <a:path extrusionOk="0" h="12773" w="606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62"/>
            <p:cNvSpPr/>
            <p:nvPr/>
          </p:nvSpPr>
          <p:spPr>
            <a:xfrm>
              <a:off x="2434025" y="4281225"/>
              <a:ext cx="154225" cy="334550"/>
            </a:xfrm>
            <a:custGeom>
              <a:rect b="b" l="l" r="r" t="t"/>
              <a:pathLst>
                <a:path extrusionOk="0" h="13382" w="6169">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62"/>
            <p:cNvSpPr/>
            <p:nvPr/>
          </p:nvSpPr>
          <p:spPr>
            <a:xfrm>
              <a:off x="3493500" y="4624625"/>
              <a:ext cx="241675" cy="332750"/>
            </a:xfrm>
            <a:custGeom>
              <a:rect b="b" l="l" r="r" t="t"/>
              <a:pathLst>
                <a:path extrusionOk="0" h="13310" w="9667">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62"/>
            <p:cNvSpPr/>
            <p:nvPr/>
          </p:nvSpPr>
          <p:spPr>
            <a:xfrm>
              <a:off x="3492600" y="4617575"/>
              <a:ext cx="237175" cy="347150"/>
            </a:xfrm>
            <a:custGeom>
              <a:rect b="b" l="l" r="r" t="t"/>
              <a:pathLst>
                <a:path extrusionOk="0" h="13886" w="9487">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62"/>
            <p:cNvSpPr/>
            <p:nvPr/>
          </p:nvSpPr>
          <p:spPr>
            <a:xfrm>
              <a:off x="3610725" y="4730250"/>
              <a:ext cx="182150" cy="250325"/>
            </a:xfrm>
            <a:custGeom>
              <a:rect b="b" l="l" r="r" t="t"/>
              <a:pathLst>
                <a:path extrusionOk="0" h="10013" w="7286">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62"/>
            <p:cNvSpPr/>
            <p:nvPr/>
          </p:nvSpPr>
          <p:spPr>
            <a:xfrm>
              <a:off x="3608925" y="4723050"/>
              <a:ext cx="181250" cy="265125"/>
            </a:xfrm>
            <a:custGeom>
              <a:rect b="b" l="l" r="r" t="t"/>
              <a:pathLst>
                <a:path extrusionOk="0" h="10605" w="725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62"/>
            <p:cNvSpPr/>
            <p:nvPr/>
          </p:nvSpPr>
          <p:spPr>
            <a:xfrm>
              <a:off x="3129225" y="4525600"/>
              <a:ext cx="300275" cy="286350"/>
            </a:xfrm>
            <a:custGeom>
              <a:rect b="b" l="l" r="r" t="t"/>
              <a:pathLst>
                <a:path extrusionOk="0" h="11454" w="12011">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62"/>
            <p:cNvSpPr/>
            <p:nvPr/>
          </p:nvSpPr>
          <p:spPr>
            <a:xfrm>
              <a:off x="3136425" y="4518300"/>
              <a:ext cx="300300" cy="301275"/>
            </a:xfrm>
            <a:custGeom>
              <a:rect b="b" l="l" r="r" t="t"/>
              <a:pathLst>
                <a:path extrusionOk="0" h="12051" w="12012">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62"/>
            <p:cNvSpPr/>
            <p:nvPr/>
          </p:nvSpPr>
          <p:spPr>
            <a:xfrm>
              <a:off x="3441200" y="4492850"/>
              <a:ext cx="241675" cy="331975"/>
            </a:xfrm>
            <a:custGeom>
              <a:rect b="b" l="l" r="r" t="t"/>
              <a:pathLst>
                <a:path extrusionOk="0" h="13279" w="9667">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62"/>
            <p:cNvSpPr/>
            <p:nvPr/>
          </p:nvSpPr>
          <p:spPr>
            <a:xfrm>
              <a:off x="3440300" y="4485025"/>
              <a:ext cx="237175" cy="348075"/>
            </a:xfrm>
            <a:custGeom>
              <a:rect b="b" l="l" r="r" t="t"/>
              <a:pathLst>
                <a:path extrusionOk="0" h="13923" w="9487">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62"/>
            <p:cNvSpPr/>
            <p:nvPr/>
          </p:nvSpPr>
          <p:spPr>
            <a:xfrm>
              <a:off x="3309550" y="4463625"/>
              <a:ext cx="241675" cy="332350"/>
            </a:xfrm>
            <a:custGeom>
              <a:rect b="b" l="l" r="r" t="t"/>
              <a:pathLst>
                <a:path extrusionOk="0" h="13294" w="9667">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62"/>
            <p:cNvSpPr/>
            <p:nvPr/>
          </p:nvSpPr>
          <p:spPr>
            <a:xfrm>
              <a:off x="3308650" y="4456175"/>
              <a:ext cx="237175" cy="347150"/>
            </a:xfrm>
            <a:custGeom>
              <a:rect b="b" l="l" r="r" t="t"/>
              <a:pathLst>
                <a:path extrusionOk="0" h="13886" w="9487">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62"/>
            <p:cNvSpPr/>
            <p:nvPr/>
          </p:nvSpPr>
          <p:spPr>
            <a:xfrm>
              <a:off x="1841625" y="4237050"/>
              <a:ext cx="1703300" cy="1232625"/>
            </a:xfrm>
            <a:custGeom>
              <a:rect b="b" l="l" r="r" t="t"/>
              <a:pathLst>
                <a:path extrusionOk="0" h="49305" w="68132">
                  <a:moveTo>
                    <a:pt x="1" y="1"/>
                  </a:moveTo>
                  <a:lnTo>
                    <a:pt x="10712" y="29287"/>
                  </a:lnTo>
                  <a:lnTo>
                    <a:pt x="68131" y="49304"/>
                  </a:lnTo>
                  <a:lnTo>
                    <a:pt x="64849" y="21352"/>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62"/>
            <p:cNvSpPr/>
            <p:nvPr/>
          </p:nvSpPr>
          <p:spPr>
            <a:xfrm>
              <a:off x="1833500" y="4229500"/>
              <a:ext cx="1718625" cy="1247750"/>
            </a:xfrm>
            <a:custGeom>
              <a:rect b="b" l="l" r="r" t="t"/>
              <a:pathLst>
                <a:path extrusionOk="0" h="49910" w="68745">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62"/>
            <p:cNvSpPr/>
            <p:nvPr/>
          </p:nvSpPr>
          <p:spPr>
            <a:xfrm>
              <a:off x="5068725" y="3813275"/>
              <a:ext cx="471600" cy="14450"/>
            </a:xfrm>
            <a:custGeom>
              <a:rect b="b" l="l" r="r" t="t"/>
              <a:pathLst>
                <a:path extrusionOk="0" h="578" w="18864">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62"/>
            <p:cNvSpPr/>
            <p:nvPr/>
          </p:nvSpPr>
          <p:spPr>
            <a:xfrm>
              <a:off x="4743225" y="3813275"/>
              <a:ext cx="174050" cy="14450"/>
            </a:xfrm>
            <a:custGeom>
              <a:rect b="b" l="l" r="r" t="t"/>
              <a:pathLst>
                <a:path extrusionOk="0" h="578" w="6962">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62"/>
            <p:cNvSpPr/>
            <p:nvPr/>
          </p:nvSpPr>
          <p:spPr>
            <a:xfrm>
              <a:off x="5445625" y="3896225"/>
              <a:ext cx="94700" cy="15350"/>
            </a:xfrm>
            <a:custGeom>
              <a:rect b="b" l="l" r="r" t="t"/>
              <a:pathLst>
                <a:path extrusionOk="0" h="614" w="3788">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62"/>
            <p:cNvSpPr/>
            <p:nvPr/>
          </p:nvSpPr>
          <p:spPr>
            <a:xfrm>
              <a:off x="5221125" y="3896225"/>
              <a:ext cx="174025" cy="15350"/>
            </a:xfrm>
            <a:custGeom>
              <a:rect b="b" l="l" r="r" t="t"/>
              <a:pathLst>
                <a:path extrusionOk="0" h="614" w="6961">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62"/>
            <p:cNvSpPr/>
            <p:nvPr/>
          </p:nvSpPr>
          <p:spPr>
            <a:xfrm>
              <a:off x="4743225" y="3896225"/>
              <a:ext cx="384150" cy="15350"/>
            </a:xfrm>
            <a:custGeom>
              <a:rect b="b" l="l" r="r" t="t"/>
              <a:pathLst>
                <a:path extrusionOk="0" h="614" w="15366">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62"/>
            <p:cNvSpPr/>
            <p:nvPr/>
          </p:nvSpPr>
          <p:spPr>
            <a:xfrm>
              <a:off x="5120125" y="3979175"/>
              <a:ext cx="420200" cy="15350"/>
            </a:xfrm>
            <a:custGeom>
              <a:rect b="b" l="l" r="r" t="t"/>
              <a:pathLst>
                <a:path extrusionOk="0" h="614" w="16808">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62"/>
            <p:cNvSpPr/>
            <p:nvPr/>
          </p:nvSpPr>
          <p:spPr>
            <a:xfrm>
              <a:off x="4743225" y="3979175"/>
              <a:ext cx="304800" cy="15350"/>
            </a:xfrm>
            <a:custGeom>
              <a:rect b="b" l="l" r="r" t="t"/>
              <a:pathLst>
                <a:path extrusionOk="0" h="614" w="12192">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62"/>
            <p:cNvSpPr/>
            <p:nvPr/>
          </p:nvSpPr>
          <p:spPr>
            <a:xfrm>
              <a:off x="5350950" y="4062125"/>
              <a:ext cx="189375" cy="15350"/>
            </a:xfrm>
            <a:custGeom>
              <a:rect b="b" l="l" r="r" t="t"/>
              <a:pathLst>
                <a:path extrusionOk="0" h="614" w="7575">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62"/>
            <p:cNvSpPr/>
            <p:nvPr/>
          </p:nvSpPr>
          <p:spPr>
            <a:xfrm>
              <a:off x="4917250" y="4062125"/>
              <a:ext cx="376925" cy="15350"/>
            </a:xfrm>
            <a:custGeom>
              <a:rect b="b" l="l" r="r" t="t"/>
              <a:pathLst>
                <a:path extrusionOk="0" h="614" w="15077">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62"/>
            <p:cNvSpPr/>
            <p:nvPr/>
          </p:nvSpPr>
          <p:spPr>
            <a:xfrm>
              <a:off x="4743225" y="4062125"/>
              <a:ext cx="109125" cy="15350"/>
            </a:xfrm>
            <a:custGeom>
              <a:rect b="b" l="l" r="r" t="t"/>
              <a:pathLst>
                <a:path extrusionOk="0" h="614" w="4365">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62"/>
            <p:cNvSpPr/>
            <p:nvPr/>
          </p:nvSpPr>
          <p:spPr>
            <a:xfrm>
              <a:off x="5068725" y="4135175"/>
              <a:ext cx="471600" cy="15350"/>
            </a:xfrm>
            <a:custGeom>
              <a:rect b="b" l="l" r="r" t="t"/>
              <a:pathLst>
                <a:path extrusionOk="0" h="614" w="18864">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62"/>
            <p:cNvSpPr/>
            <p:nvPr/>
          </p:nvSpPr>
          <p:spPr>
            <a:xfrm>
              <a:off x="4743225" y="4135175"/>
              <a:ext cx="174050" cy="15350"/>
            </a:xfrm>
            <a:custGeom>
              <a:rect b="b" l="l" r="r" t="t"/>
              <a:pathLst>
                <a:path extrusionOk="0" h="614" w="6962">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62"/>
            <p:cNvSpPr/>
            <p:nvPr/>
          </p:nvSpPr>
          <p:spPr>
            <a:xfrm>
              <a:off x="5445625" y="4218125"/>
              <a:ext cx="94700" cy="15350"/>
            </a:xfrm>
            <a:custGeom>
              <a:rect b="b" l="l" r="r" t="t"/>
              <a:pathLst>
                <a:path extrusionOk="0" h="614" w="3788">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62"/>
            <p:cNvSpPr/>
            <p:nvPr/>
          </p:nvSpPr>
          <p:spPr>
            <a:xfrm>
              <a:off x="5221125" y="4218125"/>
              <a:ext cx="174025" cy="15350"/>
            </a:xfrm>
            <a:custGeom>
              <a:rect b="b" l="l" r="r" t="t"/>
              <a:pathLst>
                <a:path extrusionOk="0" h="614" w="6961">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62"/>
            <p:cNvSpPr/>
            <p:nvPr/>
          </p:nvSpPr>
          <p:spPr>
            <a:xfrm>
              <a:off x="4743225" y="4218125"/>
              <a:ext cx="384150" cy="15350"/>
            </a:xfrm>
            <a:custGeom>
              <a:rect b="b" l="l" r="r" t="t"/>
              <a:pathLst>
                <a:path extrusionOk="0" h="614" w="15366">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62"/>
            <p:cNvSpPr/>
            <p:nvPr/>
          </p:nvSpPr>
          <p:spPr>
            <a:xfrm>
              <a:off x="5120125" y="4301975"/>
              <a:ext cx="420200" cy="14450"/>
            </a:xfrm>
            <a:custGeom>
              <a:rect b="b" l="l" r="r" t="t"/>
              <a:pathLst>
                <a:path extrusionOk="0" h="578" w="16808">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62"/>
            <p:cNvSpPr/>
            <p:nvPr/>
          </p:nvSpPr>
          <p:spPr>
            <a:xfrm>
              <a:off x="4743225" y="4301975"/>
              <a:ext cx="304800" cy="14450"/>
            </a:xfrm>
            <a:custGeom>
              <a:rect b="b" l="l" r="r" t="t"/>
              <a:pathLst>
                <a:path extrusionOk="0" h="578" w="12192">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62"/>
            <p:cNvSpPr/>
            <p:nvPr/>
          </p:nvSpPr>
          <p:spPr>
            <a:xfrm>
              <a:off x="5445625" y="4457975"/>
              <a:ext cx="94700" cy="15350"/>
            </a:xfrm>
            <a:custGeom>
              <a:rect b="b" l="l" r="r" t="t"/>
              <a:pathLst>
                <a:path extrusionOk="0" h="614" w="3788">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62"/>
            <p:cNvSpPr/>
            <p:nvPr/>
          </p:nvSpPr>
          <p:spPr>
            <a:xfrm>
              <a:off x="5221125" y="4457975"/>
              <a:ext cx="174025" cy="15350"/>
            </a:xfrm>
            <a:custGeom>
              <a:rect b="b" l="l" r="r" t="t"/>
              <a:pathLst>
                <a:path extrusionOk="0" h="614" w="6961">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62"/>
            <p:cNvSpPr/>
            <p:nvPr/>
          </p:nvSpPr>
          <p:spPr>
            <a:xfrm>
              <a:off x="4743225" y="4457975"/>
              <a:ext cx="384150" cy="15350"/>
            </a:xfrm>
            <a:custGeom>
              <a:rect b="b" l="l" r="r" t="t"/>
              <a:pathLst>
                <a:path extrusionOk="0" h="614" w="15366">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62"/>
            <p:cNvSpPr/>
            <p:nvPr/>
          </p:nvSpPr>
          <p:spPr>
            <a:xfrm>
              <a:off x="5120125" y="4540925"/>
              <a:ext cx="420200" cy="15350"/>
            </a:xfrm>
            <a:custGeom>
              <a:rect b="b" l="l" r="r" t="t"/>
              <a:pathLst>
                <a:path extrusionOk="0" h="614" w="16808">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62"/>
            <p:cNvSpPr/>
            <p:nvPr/>
          </p:nvSpPr>
          <p:spPr>
            <a:xfrm>
              <a:off x="4743225" y="4540925"/>
              <a:ext cx="304800" cy="15350"/>
            </a:xfrm>
            <a:custGeom>
              <a:rect b="b" l="l" r="r" t="t"/>
              <a:pathLst>
                <a:path extrusionOk="0" h="614" w="12192">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62"/>
            <p:cNvSpPr/>
            <p:nvPr/>
          </p:nvSpPr>
          <p:spPr>
            <a:xfrm>
              <a:off x="5350950" y="4623875"/>
              <a:ext cx="189375" cy="15350"/>
            </a:xfrm>
            <a:custGeom>
              <a:rect b="b" l="l" r="r" t="t"/>
              <a:pathLst>
                <a:path extrusionOk="0" h="614" w="7575">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62"/>
            <p:cNvSpPr/>
            <p:nvPr/>
          </p:nvSpPr>
          <p:spPr>
            <a:xfrm>
              <a:off x="4917250" y="4623875"/>
              <a:ext cx="376925" cy="15350"/>
            </a:xfrm>
            <a:custGeom>
              <a:rect b="b" l="l" r="r" t="t"/>
              <a:pathLst>
                <a:path extrusionOk="0" h="614" w="15077">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62"/>
            <p:cNvSpPr/>
            <p:nvPr/>
          </p:nvSpPr>
          <p:spPr>
            <a:xfrm>
              <a:off x="4743225" y="4623875"/>
              <a:ext cx="109125" cy="15350"/>
            </a:xfrm>
            <a:custGeom>
              <a:rect b="b" l="l" r="r" t="t"/>
              <a:pathLst>
                <a:path extrusionOk="0" h="614" w="4365">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62"/>
            <p:cNvSpPr/>
            <p:nvPr/>
          </p:nvSpPr>
          <p:spPr>
            <a:xfrm>
              <a:off x="5068725" y="4696900"/>
              <a:ext cx="471600" cy="15375"/>
            </a:xfrm>
            <a:custGeom>
              <a:rect b="b" l="l" r="r" t="t"/>
              <a:pathLst>
                <a:path extrusionOk="0" h="615" w="18864">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62"/>
            <p:cNvSpPr/>
            <p:nvPr/>
          </p:nvSpPr>
          <p:spPr>
            <a:xfrm>
              <a:off x="4743225" y="4696900"/>
              <a:ext cx="174050" cy="15375"/>
            </a:xfrm>
            <a:custGeom>
              <a:rect b="b" l="l" r="r" t="t"/>
              <a:pathLst>
                <a:path extrusionOk="0" h="615" w="6962">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62"/>
            <p:cNvSpPr/>
            <p:nvPr/>
          </p:nvSpPr>
          <p:spPr>
            <a:xfrm>
              <a:off x="5445625" y="4779875"/>
              <a:ext cx="94700" cy="15350"/>
            </a:xfrm>
            <a:custGeom>
              <a:rect b="b" l="l" r="r" t="t"/>
              <a:pathLst>
                <a:path extrusionOk="0" h="614" w="3788">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62"/>
            <p:cNvSpPr/>
            <p:nvPr/>
          </p:nvSpPr>
          <p:spPr>
            <a:xfrm>
              <a:off x="5221125" y="4779875"/>
              <a:ext cx="174025" cy="15350"/>
            </a:xfrm>
            <a:custGeom>
              <a:rect b="b" l="l" r="r" t="t"/>
              <a:pathLst>
                <a:path extrusionOk="0" h="614" w="6961">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62"/>
            <p:cNvSpPr/>
            <p:nvPr/>
          </p:nvSpPr>
          <p:spPr>
            <a:xfrm>
              <a:off x="4743225" y="4779875"/>
              <a:ext cx="384150" cy="15350"/>
            </a:xfrm>
            <a:custGeom>
              <a:rect b="b" l="l" r="r" t="t"/>
              <a:pathLst>
                <a:path extrusionOk="0" h="614" w="15366">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62"/>
            <p:cNvSpPr/>
            <p:nvPr/>
          </p:nvSpPr>
          <p:spPr>
            <a:xfrm>
              <a:off x="5619650" y="3718600"/>
              <a:ext cx="671775" cy="1228275"/>
            </a:xfrm>
            <a:custGeom>
              <a:rect b="b" l="l" r="r" t="t"/>
              <a:pathLst>
                <a:path extrusionOk="0" h="49131" w="26871">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62"/>
            <p:cNvSpPr/>
            <p:nvPr/>
          </p:nvSpPr>
          <p:spPr>
            <a:xfrm>
              <a:off x="4803625" y="3226950"/>
              <a:ext cx="1458050" cy="440500"/>
            </a:xfrm>
            <a:custGeom>
              <a:rect b="b" l="l" r="r" t="t"/>
              <a:pathLst>
                <a:path extrusionOk="0" h="17620" w="58322">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62"/>
            <p:cNvSpPr/>
            <p:nvPr/>
          </p:nvSpPr>
          <p:spPr>
            <a:xfrm>
              <a:off x="5103900" y="3278575"/>
              <a:ext cx="89275" cy="89275"/>
            </a:xfrm>
            <a:custGeom>
              <a:rect b="b" l="l" r="r" t="t"/>
              <a:pathLst>
                <a:path extrusionOk="0" h="3571" w="3571">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62"/>
            <p:cNvSpPr/>
            <p:nvPr/>
          </p:nvSpPr>
          <p:spPr>
            <a:xfrm>
              <a:off x="5096675" y="3271350"/>
              <a:ext cx="103725" cy="103725"/>
            </a:xfrm>
            <a:custGeom>
              <a:rect b="b" l="l" r="r" t="t"/>
              <a:pathLst>
                <a:path extrusionOk="0" h="4149" w="4149">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62"/>
            <p:cNvSpPr/>
            <p:nvPr/>
          </p:nvSpPr>
          <p:spPr>
            <a:xfrm>
              <a:off x="5561050" y="3311025"/>
              <a:ext cx="89275" cy="88400"/>
            </a:xfrm>
            <a:custGeom>
              <a:rect b="b" l="l" r="r" t="t"/>
              <a:pathLst>
                <a:path extrusionOk="0" h="3536" w="3571">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62"/>
            <p:cNvSpPr/>
            <p:nvPr/>
          </p:nvSpPr>
          <p:spPr>
            <a:xfrm>
              <a:off x="5553825" y="3302925"/>
              <a:ext cx="103725" cy="104600"/>
            </a:xfrm>
            <a:custGeom>
              <a:rect b="b" l="l" r="r" t="t"/>
              <a:pathLst>
                <a:path extrusionOk="0" h="4184" w="4149">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62"/>
            <p:cNvSpPr/>
            <p:nvPr/>
          </p:nvSpPr>
          <p:spPr>
            <a:xfrm>
              <a:off x="5872125" y="3545475"/>
              <a:ext cx="89300" cy="89275"/>
            </a:xfrm>
            <a:custGeom>
              <a:rect b="b" l="l" r="r" t="t"/>
              <a:pathLst>
                <a:path extrusionOk="0" h="3571" w="3572">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62"/>
            <p:cNvSpPr/>
            <p:nvPr/>
          </p:nvSpPr>
          <p:spPr>
            <a:xfrm>
              <a:off x="5864900" y="3538250"/>
              <a:ext cx="103725" cy="103725"/>
            </a:xfrm>
            <a:custGeom>
              <a:rect b="b" l="l" r="r" t="t"/>
              <a:pathLst>
                <a:path extrusionOk="0" h="4149" w="4149">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62"/>
            <p:cNvSpPr/>
            <p:nvPr/>
          </p:nvSpPr>
          <p:spPr>
            <a:xfrm>
              <a:off x="6202150" y="3190200"/>
              <a:ext cx="89275" cy="88400"/>
            </a:xfrm>
            <a:custGeom>
              <a:rect b="b" l="l" r="r" t="t"/>
              <a:pathLst>
                <a:path extrusionOk="0" h="3536" w="3571">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62"/>
            <p:cNvSpPr/>
            <p:nvPr/>
          </p:nvSpPr>
          <p:spPr>
            <a:xfrm>
              <a:off x="6194925" y="3183000"/>
              <a:ext cx="103725" cy="103700"/>
            </a:xfrm>
            <a:custGeom>
              <a:rect b="b" l="l" r="r" t="t"/>
              <a:pathLst>
                <a:path extrusionOk="0" h="4148" w="4149">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62"/>
            <p:cNvSpPr/>
            <p:nvPr/>
          </p:nvSpPr>
          <p:spPr>
            <a:xfrm>
              <a:off x="4767575" y="3615800"/>
              <a:ext cx="89275" cy="88400"/>
            </a:xfrm>
            <a:custGeom>
              <a:rect b="b" l="l" r="r" t="t"/>
              <a:pathLst>
                <a:path extrusionOk="0" h="3536" w="3571">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62"/>
            <p:cNvSpPr/>
            <p:nvPr/>
          </p:nvSpPr>
          <p:spPr>
            <a:xfrm>
              <a:off x="4760350" y="3607675"/>
              <a:ext cx="103725" cy="103725"/>
            </a:xfrm>
            <a:custGeom>
              <a:rect b="b" l="l" r="r" t="t"/>
              <a:pathLst>
                <a:path extrusionOk="0" h="4149" w="4149">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62"/>
            <p:cNvSpPr/>
            <p:nvPr/>
          </p:nvSpPr>
          <p:spPr>
            <a:xfrm>
              <a:off x="5351850" y="3488650"/>
              <a:ext cx="89300" cy="88400"/>
            </a:xfrm>
            <a:custGeom>
              <a:rect b="b" l="l" r="r" t="t"/>
              <a:pathLst>
                <a:path extrusionOk="0" h="3536" w="3572">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62"/>
            <p:cNvSpPr/>
            <p:nvPr/>
          </p:nvSpPr>
          <p:spPr>
            <a:xfrm>
              <a:off x="5344650" y="3480550"/>
              <a:ext cx="103700" cy="104625"/>
            </a:xfrm>
            <a:custGeom>
              <a:rect b="b" l="l" r="r" t="t"/>
              <a:pathLst>
                <a:path extrusionOk="0" h="4185" w="4148">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62"/>
            <p:cNvSpPr/>
            <p:nvPr/>
          </p:nvSpPr>
          <p:spPr>
            <a:xfrm>
              <a:off x="2393450" y="2124425"/>
              <a:ext cx="147900" cy="90200"/>
            </a:xfrm>
            <a:custGeom>
              <a:rect b="b" l="l" r="r" t="t"/>
              <a:pathLst>
                <a:path extrusionOk="0" h="3608" w="5916">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62"/>
            <p:cNvSpPr/>
            <p:nvPr/>
          </p:nvSpPr>
          <p:spPr>
            <a:xfrm>
              <a:off x="1756875" y="1902825"/>
              <a:ext cx="783575" cy="901950"/>
            </a:xfrm>
            <a:custGeom>
              <a:rect b="b" l="l" r="r" t="t"/>
              <a:pathLst>
                <a:path extrusionOk="0" h="36078" w="31343">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62"/>
            <p:cNvSpPr/>
            <p:nvPr/>
          </p:nvSpPr>
          <p:spPr>
            <a:xfrm>
              <a:off x="1887600" y="2053425"/>
              <a:ext cx="522100" cy="600750"/>
            </a:xfrm>
            <a:custGeom>
              <a:rect b="b" l="l" r="r" t="t"/>
              <a:pathLst>
                <a:path extrusionOk="0" h="24030" w="20884">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62"/>
            <p:cNvSpPr/>
            <p:nvPr/>
          </p:nvSpPr>
          <p:spPr>
            <a:xfrm>
              <a:off x="2140975" y="1573500"/>
              <a:ext cx="15350" cy="344475"/>
            </a:xfrm>
            <a:custGeom>
              <a:rect b="b" l="l" r="r" t="t"/>
              <a:pathLst>
                <a:path extrusionOk="0" h="13779" w="614">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62"/>
            <p:cNvSpPr/>
            <p:nvPr/>
          </p:nvSpPr>
          <p:spPr>
            <a:xfrm>
              <a:off x="2083275" y="1499550"/>
              <a:ext cx="129875" cy="129875"/>
            </a:xfrm>
            <a:custGeom>
              <a:rect b="b" l="l" r="r" t="t"/>
              <a:pathLst>
                <a:path extrusionOk="0" h="5195" w="5195">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62"/>
            <p:cNvSpPr/>
            <p:nvPr/>
          </p:nvSpPr>
          <p:spPr>
            <a:xfrm>
              <a:off x="2076050" y="1492350"/>
              <a:ext cx="145200" cy="144300"/>
            </a:xfrm>
            <a:custGeom>
              <a:rect b="b" l="l" r="r" t="t"/>
              <a:pathLst>
                <a:path extrusionOk="0" h="5772" w="5808">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62"/>
            <p:cNvSpPr/>
            <p:nvPr/>
          </p:nvSpPr>
          <p:spPr>
            <a:xfrm>
              <a:off x="2140975" y="2779950"/>
              <a:ext cx="15350" cy="345350"/>
            </a:xfrm>
            <a:custGeom>
              <a:rect b="b" l="l" r="r" t="t"/>
              <a:pathLst>
                <a:path extrusionOk="0" h="13814" w="614">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62"/>
            <p:cNvSpPr/>
            <p:nvPr/>
          </p:nvSpPr>
          <p:spPr>
            <a:xfrm>
              <a:off x="2083275" y="3068475"/>
              <a:ext cx="129875" cy="129875"/>
            </a:xfrm>
            <a:custGeom>
              <a:rect b="b" l="l" r="r" t="t"/>
              <a:pathLst>
                <a:path extrusionOk="0" h="5195" w="5195">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62"/>
            <p:cNvSpPr/>
            <p:nvPr/>
          </p:nvSpPr>
          <p:spPr>
            <a:xfrm>
              <a:off x="2076050" y="3061275"/>
              <a:ext cx="145200" cy="145175"/>
            </a:xfrm>
            <a:custGeom>
              <a:rect b="b" l="l" r="r" t="t"/>
              <a:pathLst>
                <a:path extrusionOk="0" h="5807" w="5808">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62"/>
            <p:cNvSpPr/>
            <p:nvPr/>
          </p:nvSpPr>
          <p:spPr>
            <a:xfrm>
              <a:off x="1755975" y="2124425"/>
              <a:ext cx="147900" cy="90200"/>
            </a:xfrm>
            <a:custGeom>
              <a:rect b="b" l="l" r="r" t="t"/>
              <a:pathLst>
                <a:path extrusionOk="0" h="3608" w="5916">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62"/>
            <p:cNvSpPr/>
            <p:nvPr/>
          </p:nvSpPr>
          <p:spPr>
            <a:xfrm>
              <a:off x="1897525" y="2348350"/>
              <a:ext cx="513075" cy="161125"/>
            </a:xfrm>
            <a:custGeom>
              <a:rect b="b" l="l" r="r" t="t"/>
              <a:pathLst>
                <a:path extrusionOk="0" h="6445" w="20523">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62"/>
            <p:cNvSpPr/>
            <p:nvPr/>
          </p:nvSpPr>
          <p:spPr>
            <a:xfrm>
              <a:off x="2151800" y="2053200"/>
              <a:ext cx="15350" cy="310200"/>
            </a:xfrm>
            <a:custGeom>
              <a:rect b="b" l="l" r="r" t="t"/>
              <a:pathLst>
                <a:path extrusionOk="0" h="12408" w="614">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62"/>
            <p:cNvSpPr/>
            <p:nvPr/>
          </p:nvSpPr>
          <p:spPr>
            <a:xfrm>
              <a:off x="2929950" y="9116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62"/>
            <p:cNvSpPr/>
            <p:nvPr/>
          </p:nvSpPr>
          <p:spPr>
            <a:xfrm>
              <a:off x="2496250" y="9116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62"/>
            <p:cNvSpPr/>
            <p:nvPr/>
          </p:nvSpPr>
          <p:spPr>
            <a:xfrm>
              <a:off x="2322225" y="9116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62"/>
            <p:cNvSpPr/>
            <p:nvPr/>
          </p:nvSpPr>
          <p:spPr>
            <a:xfrm>
              <a:off x="2647725" y="9847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62"/>
            <p:cNvSpPr/>
            <p:nvPr/>
          </p:nvSpPr>
          <p:spPr>
            <a:xfrm>
              <a:off x="2322225" y="9847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62"/>
            <p:cNvSpPr/>
            <p:nvPr/>
          </p:nvSpPr>
          <p:spPr>
            <a:xfrm>
              <a:off x="3024625" y="10676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62"/>
            <p:cNvSpPr/>
            <p:nvPr/>
          </p:nvSpPr>
          <p:spPr>
            <a:xfrm>
              <a:off x="2800100" y="10676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62"/>
            <p:cNvSpPr/>
            <p:nvPr/>
          </p:nvSpPr>
          <p:spPr>
            <a:xfrm>
              <a:off x="2322225" y="10676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62"/>
            <p:cNvSpPr/>
            <p:nvPr/>
          </p:nvSpPr>
          <p:spPr>
            <a:xfrm>
              <a:off x="2699125" y="1151525"/>
              <a:ext cx="420200" cy="14450"/>
            </a:xfrm>
            <a:custGeom>
              <a:rect b="b" l="l" r="r" t="t"/>
              <a:pathLst>
                <a:path extrusionOk="0" h="578" w="16808">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62"/>
            <p:cNvSpPr/>
            <p:nvPr/>
          </p:nvSpPr>
          <p:spPr>
            <a:xfrm>
              <a:off x="2322225" y="1151525"/>
              <a:ext cx="304775" cy="14450"/>
            </a:xfrm>
            <a:custGeom>
              <a:rect b="b" l="l" r="r" t="t"/>
              <a:pathLst>
                <a:path extrusionOk="0" h="578" w="12191">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62"/>
            <p:cNvSpPr/>
            <p:nvPr/>
          </p:nvSpPr>
          <p:spPr>
            <a:xfrm>
              <a:off x="2929950" y="1234475"/>
              <a:ext cx="189375" cy="14450"/>
            </a:xfrm>
            <a:custGeom>
              <a:rect b="b" l="l" r="r" t="t"/>
              <a:pathLst>
                <a:path extrusionOk="0" h="578" w="7575">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62"/>
            <p:cNvSpPr/>
            <p:nvPr/>
          </p:nvSpPr>
          <p:spPr>
            <a:xfrm>
              <a:off x="2496250" y="1234475"/>
              <a:ext cx="376925" cy="14450"/>
            </a:xfrm>
            <a:custGeom>
              <a:rect b="b" l="l" r="r" t="t"/>
              <a:pathLst>
                <a:path extrusionOk="0" h="578" w="15077">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62"/>
            <p:cNvSpPr/>
            <p:nvPr/>
          </p:nvSpPr>
          <p:spPr>
            <a:xfrm>
              <a:off x="2322225" y="1234475"/>
              <a:ext cx="109125" cy="14450"/>
            </a:xfrm>
            <a:custGeom>
              <a:rect b="b" l="l" r="r" t="t"/>
              <a:pathLst>
                <a:path extrusionOk="0" h="578" w="4365">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62"/>
            <p:cNvSpPr/>
            <p:nvPr/>
          </p:nvSpPr>
          <p:spPr>
            <a:xfrm>
              <a:off x="2647725" y="1306600"/>
              <a:ext cx="471600" cy="15350"/>
            </a:xfrm>
            <a:custGeom>
              <a:rect b="b" l="l" r="r" t="t"/>
              <a:pathLst>
                <a:path extrusionOk="0" h="614" w="18864">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62"/>
            <p:cNvSpPr/>
            <p:nvPr/>
          </p:nvSpPr>
          <p:spPr>
            <a:xfrm>
              <a:off x="2322225" y="1306600"/>
              <a:ext cx="174050" cy="15350"/>
            </a:xfrm>
            <a:custGeom>
              <a:rect b="b" l="l" r="r" t="t"/>
              <a:pathLst>
                <a:path extrusionOk="0" h="614" w="6962">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62"/>
            <p:cNvSpPr/>
            <p:nvPr/>
          </p:nvSpPr>
          <p:spPr>
            <a:xfrm>
              <a:off x="3024625" y="1390450"/>
              <a:ext cx="94700" cy="14450"/>
            </a:xfrm>
            <a:custGeom>
              <a:rect b="b" l="l" r="r" t="t"/>
              <a:pathLst>
                <a:path extrusionOk="0" h="578" w="3788">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62"/>
            <p:cNvSpPr/>
            <p:nvPr/>
          </p:nvSpPr>
          <p:spPr>
            <a:xfrm>
              <a:off x="2800100" y="1390450"/>
              <a:ext cx="174050" cy="14450"/>
            </a:xfrm>
            <a:custGeom>
              <a:rect b="b" l="l" r="r" t="t"/>
              <a:pathLst>
                <a:path extrusionOk="0" h="578" w="6962">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62"/>
            <p:cNvSpPr/>
            <p:nvPr/>
          </p:nvSpPr>
          <p:spPr>
            <a:xfrm>
              <a:off x="2322225" y="1390450"/>
              <a:ext cx="384125" cy="14450"/>
            </a:xfrm>
            <a:custGeom>
              <a:rect b="b" l="l" r="r" t="t"/>
              <a:pathLst>
                <a:path extrusionOk="0" h="578" w="15365">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62"/>
            <p:cNvSpPr/>
            <p:nvPr/>
          </p:nvSpPr>
          <p:spPr>
            <a:xfrm>
              <a:off x="2699125" y="1473400"/>
              <a:ext cx="420200" cy="15375"/>
            </a:xfrm>
            <a:custGeom>
              <a:rect b="b" l="l" r="r" t="t"/>
              <a:pathLst>
                <a:path extrusionOk="0" h="615" w="16808">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62"/>
            <p:cNvSpPr/>
            <p:nvPr/>
          </p:nvSpPr>
          <p:spPr>
            <a:xfrm>
              <a:off x="2322225" y="1473400"/>
              <a:ext cx="304775" cy="15375"/>
            </a:xfrm>
            <a:custGeom>
              <a:rect b="b" l="l" r="r" t="t"/>
              <a:pathLst>
                <a:path extrusionOk="0" h="615" w="12191">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62"/>
            <p:cNvSpPr/>
            <p:nvPr/>
          </p:nvSpPr>
          <p:spPr>
            <a:xfrm>
              <a:off x="2929950" y="15563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62"/>
            <p:cNvSpPr/>
            <p:nvPr/>
          </p:nvSpPr>
          <p:spPr>
            <a:xfrm>
              <a:off x="2496250" y="15563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62"/>
            <p:cNvSpPr/>
            <p:nvPr/>
          </p:nvSpPr>
          <p:spPr>
            <a:xfrm>
              <a:off x="2322225" y="15563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62"/>
            <p:cNvSpPr/>
            <p:nvPr/>
          </p:nvSpPr>
          <p:spPr>
            <a:xfrm>
              <a:off x="2647725" y="16294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62"/>
            <p:cNvSpPr/>
            <p:nvPr/>
          </p:nvSpPr>
          <p:spPr>
            <a:xfrm>
              <a:off x="2322225" y="16294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62"/>
            <p:cNvSpPr/>
            <p:nvPr/>
          </p:nvSpPr>
          <p:spPr>
            <a:xfrm>
              <a:off x="3024625" y="17123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62"/>
            <p:cNvSpPr/>
            <p:nvPr/>
          </p:nvSpPr>
          <p:spPr>
            <a:xfrm>
              <a:off x="2800100" y="17123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62"/>
            <p:cNvSpPr/>
            <p:nvPr/>
          </p:nvSpPr>
          <p:spPr>
            <a:xfrm>
              <a:off x="2322225" y="17123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62"/>
            <p:cNvSpPr/>
            <p:nvPr/>
          </p:nvSpPr>
          <p:spPr>
            <a:xfrm>
              <a:off x="2699125" y="1795300"/>
              <a:ext cx="420200" cy="15375"/>
            </a:xfrm>
            <a:custGeom>
              <a:rect b="b" l="l" r="r" t="t"/>
              <a:pathLst>
                <a:path extrusionOk="0" h="615" w="16808">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62"/>
            <p:cNvSpPr/>
            <p:nvPr/>
          </p:nvSpPr>
          <p:spPr>
            <a:xfrm>
              <a:off x="2322225" y="1795300"/>
              <a:ext cx="304775" cy="15375"/>
            </a:xfrm>
            <a:custGeom>
              <a:rect b="b" l="l" r="r" t="t"/>
              <a:pathLst>
                <a:path extrusionOk="0" h="615" w="12191">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62"/>
            <p:cNvSpPr/>
            <p:nvPr/>
          </p:nvSpPr>
          <p:spPr>
            <a:xfrm>
              <a:off x="2929950" y="1879175"/>
              <a:ext cx="189375" cy="14450"/>
            </a:xfrm>
            <a:custGeom>
              <a:rect b="b" l="l" r="r" t="t"/>
              <a:pathLst>
                <a:path extrusionOk="0" h="578" w="7575">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62"/>
            <p:cNvSpPr/>
            <p:nvPr/>
          </p:nvSpPr>
          <p:spPr>
            <a:xfrm>
              <a:off x="2496250" y="1879175"/>
              <a:ext cx="376925" cy="14450"/>
            </a:xfrm>
            <a:custGeom>
              <a:rect b="b" l="l" r="r" t="t"/>
              <a:pathLst>
                <a:path extrusionOk="0" h="578" w="15077">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62"/>
            <p:cNvSpPr/>
            <p:nvPr/>
          </p:nvSpPr>
          <p:spPr>
            <a:xfrm>
              <a:off x="2322225" y="1879175"/>
              <a:ext cx="109125" cy="14450"/>
            </a:xfrm>
            <a:custGeom>
              <a:rect b="b" l="l" r="r" t="t"/>
              <a:pathLst>
                <a:path extrusionOk="0" h="578" w="4365">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31" name="Google Shape;2531;p62"/>
          <p:cNvPicPr preferRelativeResize="0"/>
          <p:nvPr/>
        </p:nvPicPr>
        <p:blipFill>
          <a:blip r:embed="rId3">
            <a:alphaModFix/>
          </a:blip>
          <a:stretch>
            <a:fillRect/>
          </a:stretch>
        </p:blipFill>
        <p:spPr>
          <a:xfrm>
            <a:off x="2546925" y="722052"/>
            <a:ext cx="6144349" cy="2256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5" name="Shape 2535"/>
        <p:cNvGrpSpPr/>
        <p:nvPr/>
      </p:nvGrpSpPr>
      <p:grpSpPr>
        <a:xfrm>
          <a:off x="0" y="0"/>
          <a:ext cx="0" cy="0"/>
          <a:chOff x="0" y="0"/>
          <a:chExt cx="0" cy="0"/>
        </a:xfrm>
      </p:grpSpPr>
      <p:sp>
        <p:nvSpPr>
          <p:cNvPr id="2536" name="Google Shape;2536;p63"/>
          <p:cNvSpPr txBox="1"/>
          <p:nvPr>
            <p:ph type="title"/>
          </p:nvPr>
        </p:nvSpPr>
        <p:spPr>
          <a:xfrm>
            <a:off x="-686334" y="2959003"/>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C++ 14 Compiler</a:t>
            </a:r>
            <a:endParaRPr b="1">
              <a:solidFill>
                <a:schemeClr val="dk1"/>
              </a:solidFill>
            </a:endParaRPr>
          </a:p>
        </p:txBody>
      </p:sp>
      <p:pic>
        <p:nvPicPr>
          <p:cNvPr id="2537" name="Google Shape;2537;p63"/>
          <p:cNvPicPr preferRelativeResize="0"/>
          <p:nvPr/>
        </p:nvPicPr>
        <p:blipFill rotWithShape="1">
          <a:blip r:embed="rId3">
            <a:alphaModFix/>
          </a:blip>
          <a:srcRect b="0" l="-9589" r="0" t="-9589"/>
          <a:stretch/>
        </p:blipFill>
        <p:spPr>
          <a:xfrm>
            <a:off x="274050" y="239249"/>
            <a:ext cx="6956101" cy="2555775"/>
          </a:xfrm>
          <a:prstGeom prst="rect">
            <a:avLst/>
          </a:prstGeom>
          <a:noFill/>
          <a:ln>
            <a:noFill/>
          </a:ln>
        </p:spPr>
      </p:pic>
      <p:pic>
        <p:nvPicPr>
          <p:cNvPr id="2538" name="Google Shape;2538;p63"/>
          <p:cNvPicPr preferRelativeResize="0"/>
          <p:nvPr/>
        </p:nvPicPr>
        <p:blipFill>
          <a:blip r:embed="rId4">
            <a:alphaModFix/>
          </a:blip>
          <a:stretch>
            <a:fillRect/>
          </a:stretch>
        </p:blipFill>
        <p:spPr>
          <a:xfrm>
            <a:off x="4391666" y="1794774"/>
            <a:ext cx="3616223" cy="2043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2" name="Shape 2542"/>
        <p:cNvGrpSpPr/>
        <p:nvPr/>
      </p:nvGrpSpPr>
      <p:grpSpPr>
        <a:xfrm>
          <a:off x="0" y="0"/>
          <a:ext cx="0" cy="0"/>
          <a:chOff x="0" y="0"/>
          <a:chExt cx="0" cy="0"/>
        </a:xfrm>
      </p:grpSpPr>
      <p:sp>
        <p:nvSpPr>
          <p:cNvPr id="2543" name="Google Shape;2543;p64"/>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C++ 17 Compiler</a:t>
            </a:r>
            <a:endParaRPr>
              <a:solidFill>
                <a:schemeClr val="dk1"/>
              </a:solidFill>
            </a:endParaRPr>
          </a:p>
          <a:p>
            <a:pPr indent="0" lvl="0" marL="0" rtl="0" algn="ctr">
              <a:spcBef>
                <a:spcPts val="0"/>
              </a:spcBef>
              <a:spcAft>
                <a:spcPts val="0"/>
              </a:spcAft>
              <a:buNone/>
            </a:pPr>
            <a:r>
              <a:t/>
            </a:r>
            <a:endParaRPr/>
          </a:p>
        </p:txBody>
      </p:sp>
      <p:pic>
        <p:nvPicPr>
          <p:cNvPr id="2544" name="Google Shape;2544;p64"/>
          <p:cNvPicPr preferRelativeResize="0"/>
          <p:nvPr/>
        </p:nvPicPr>
        <p:blipFill>
          <a:blip r:embed="rId3">
            <a:alphaModFix/>
          </a:blip>
          <a:stretch>
            <a:fillRect/>
          </a:stretch>
        </p:blipFill>
        <p:spPr>
          <a:xfrm>
            <a:off x="1218050" y="1219965"/>
            <a:ext cx="4386076" cy="2703569"/>
          </a:xfrm>
          <a:prstGeom prst="rect">
            <a:avLst/>
          </a:prstGeom>
          <a:noFill/>
          <a:ln>
            <a:noFill/>
          </a:ln>
        </p:spPr>
      </p:pic>
      <p:grpSp>
        <p:nvGrpSpPr>
          <p:cNvPr id="2545" name="Google Shape;2545;p64"/>
          <p:cNvGrpSpPr/>
          <p:nvPr/>
        </p:nvGrpSpPr>
        <p:grpSpPr>
          <a:xfrm>
            <a:off x="6374303" y="2179171"/>
            <a:ext cx="2192909" cy="1956723"/>
            <a:chOff x="1171725" y="542675"/>
            <a:chExt cx="5016950" cy="4578200"/>
          </a:xfrm>
        </p:grpSpPr>
        <p:sp>
          <p:nvSpPr>
            <p:cNvPr id="2546" name="Google Shape;2546;p64"/>
            <p:cNvSpPr/>
            <p:nvPr/>
          </p:nvSpPr>
          <p:spPr>
            <a:xfrm>
              <a:off x="1171725" y="542775"/>
              <a:ext cx="5016950" cy="4577925"/>
            </a:xfrm>
            <a:custGeom>
              <a:rect b="b" l="l" r="r" t="t"/>
              <a:pathLst>
                <a:path extrusionOk="0" h="183117" w="200678">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64"/>
            <p:cNvSpPr/>
            <p:nvPr/>
          </p:nvSpPr>
          <p:spPr>
            <a:xfrm>
              <a:off x="1388700" y="542675"/>
              <a:ext cx="4672200" cy="4578200"/>
            </a:xfrm>
            <a:custGeom>
              <a:rect b="b" l="l" r="r" t="t"/>
              <a:pathLst>
                <a:path extrusionOk="0" h="183128" w="186888">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64"/>
            <p:cNvSpPr/>
            <p:nvPr/>
          </p:nvSpPr>
          <p:spPr>
            <a:xfrm>
              <a:off x="1698100" y="4799425"/>
              <a:ext cx="3900725" cy="255575"/>
            </a:xfrm>
            <a:custGeom>
              <a:rect b="b" l="l" r="r" t="t"/>
              <a:pathLst>
                <a:path extrusionOk="0" h="10223" w="156029">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64"/>
            <p:cNvSpPr/>
            <p:nvPr/>
          </p:nvSpPr>
          <p:spPr>
            <a:xfrm>
              <a:off x="2634300" y="1148600"/>
              <a:ext cx="3007925" cy="1915850"/>
            </a:xfrm>
            <a:custGeom>
              <a:rect b="b" l="l" r="r" t="t"/>
              <a:pathLst>
                <a:path extrusionOk="0" h="76634" w="120317">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64"/>
            <p:cNvSpPr/>
            <p:nvPr/>
          </p:nvSpPr>
          <p:spPr>
            <a:xfrm>
              <a:off x="4008475" y="962975"/>
              <a:ext cx="286100" cy="383350"/>
            </a:xfrm>
            <a:custGeom>
              <a:rect b="b" l="l" r="r" t="t"/>
              <a:pathLst>
                <a:path extrusionOk="0" h="15334" w="11444">
                  <a:moveTo>
                    <a:pt x="0" y="0"/>
                  </a:moveTo>
                  <a:lnTo>
                    <a:pt x="7683" y="15333"/>
                  </a:lnTo>
                  <a:lnTo>
                    <a:pt x="114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64"/>
            <p:cNvSpPr/>
            <p:nvPr/>
          </p:nvSpPr>
          <p:spPr>
            <a:xfrm>
              <a:off x="4002850" y="957350"/>
              <a:ext cx="297350" cy="394000"/>
            </a:xfrm>
            <a:custGeom>
              <a:rect b="b" l="l" r="r" t="t"/>
              <a:pathLst>
                <a:path extrusionOk="0" h="15760" w="11894">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64"/>
            <p:cNvSpPr/>
            <p:nvPr/>
          </p:nvSpPr>
          <p:spPr>
            <a:xfrm>
              <a:off x="4039000" y="977425"/>
              <a:ext cx="182450" cy="368900"/>
            </a:xfrm>
            <a:custGeom>
              <a:rect b="b" l="l" r="r" t="t"/>
              <a:pathLst>
                <a:path extrusionOk="0" h="14756" w="7298">
                  <a:moveTo>
                    <a:pt x="1" y="1"/>
                  </a:moveTo>
                  <a:lnTo>
                    <a:pt x="6462" y="14755"/>
                  </a:lnTo>
                  <a:lnTo>
                    <a:pt x="72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64"/>
            <p:cNvSpPr/>
            <p:nvPr/>
          </p:nvSpPr>
          <p:spPr>
            <a:xfrm>
              <a:off x="4033375" y="971800"/>
              <a:ext cx="192900" cy="379550"/>
            </a:xfrm>
            <a:custGeom>
              <a:rect b="b" l="l" r="r" t="t"/>
              <a:pathLst>
                <a:path extrusionOk="0" h="15182" w="7716">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64"/>
            <p:cNvSpPr/>
            <p:nvPr/>
          </p:nvSpPr>
          <p:spPr>
            <a:xfrm>
              <a:off x="3998825" y="948500"/>
              <a:ext cx="201725" cy="397825"/>
            </a:xfrm>
            <a:custGeom>
              <a:rect b="b" l="l" r="r" t="t"/>
              <a:pathLst>
                <a:path extrusionOk="0" h="15913" w="8069">
                  <a:moveTo>
                    <a:pt x="0" y="1"/>
                  </a:moveTo>
                  <a:lnTo>
                    <a:pt x="8069" y="15912"/>
                  </a:lnTo>
                  <a:lnTo>
                    <a:pt x="72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64"/>
            <p:cNvSpPr/>
            <p:nvPr/>
          </p:nvSpPr>
          <p:spPr>
            <a:xfrm>
              <a:off x="3993200" y="943675"/>
              <a:ext cx="212175" cy="407675"/>
            </a:xfrm>
            <a:custGeom>
              <a:rect b="b" l="l" r="r" t="t"/>
              <a:pathLst>
                <a:path extrusionOk="0" h="16307" w="8487">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64"/>
            <p:cNvSpPr/>
            <p:nvPr/>
          </p:nvSpPr>
          <p:spPr>
            <a:xfrm>
              <a:off x="3567275" y="876975"/>
              <a:ext cx="633275" cy="469350"/>
            </a:xfrm>
            <a:custGeom>
              <a:rect b="b" l="l" r="r" t="t"/>
              <a:pathLst>
                <a:path extrusionOk="0" h="18774" w="25331">
                  <a:moveTo>
                    <a:pt x="1" y="1"/>
                  </a:moveTo>
                  <a:lnTo>
                    <a:pt x="4630" y="18773"/>
                  </a:lnTo>
                  <a:lnTo>
                    <a:pt x="25331" y="18773"/>
                  </a:lnTo>
                  <a:lnTo>
                    <a:pt x="22052" y="2155"/>
                  </a:lnTo>
                  <a:lnTo>
                    <a:pt x="11734" y="2155"/>
                  </a:lnTo>
                  <a:lnTo>
                    <a:pt x="98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64"/>
            <p:cNvSpPr/>
            <p:nvPr/>
          </p:nvSpPr>
          <p:spPr>
            <a:xfrm>
              <a:off x="3561650" y="872175"/>
              <a:ext cx="643725" cy="478975"/>
            </a:xfrm>
            <a:custGeom>
              <a:rect b="b" l="l" r="r" t="t"/>
              <a:pathLst>
                <a:path extrusionOk="0" h="19159" w="25749">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64"/>
            <p:cNvSpPr/>
            <p:nvPr/>
          </p:nvSpPr>
          <p:spPr>
            <a:xfrm>
              <a:off x="4486625" y="1409775"/>
              <a:ext cx="694325" cy="411475"/>
            </a:xfrm>
            <a:custGeom>
              <a:rect b="b" l="l" r="r" t="t"/>
              <a:pathLst>
                <a:path extrusionOk="0" h="16459" w="27773">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64"/>
            <p:cNvSpPr/>
            <p:nvPr/>
          </p:nvSpPr>
          <p:spPr>
            <a:xfrm>
              <a:off x="4481000" y="1404950"/>
              <a:ext cx="704775" cy="421125"/>
            </a:xfrm>
            <a:custGeom>
              <a:rect b="b" l="l" r="r" t="t"/>
              <a:pathLst>
                <a:path extrusionOk="0" h="16845" w="28191">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64"/>
            <p:cNvSpPr/>
            <p:nvPr/>
          </p:nvSpPr>
          <p:spPr>
            <a:xfrm>
              <a:off x="4486625" y="1487725"/>
              <a:ext cx="694325" cy="149500"/>
            </a:xfrm>
            <a:custGeom>
              <a:rect b="b" l="l" r="r" t="t"/>
              <a:pathLst>
                <a:path extrusionOk="0" h="5980" w="27773">
                  <a:moveTo>
                    <a:pt x="0" y="1"/>
                  </a:moveTo>
                  <a:lnTo>
                    <a:pt x="0" y="5980"/>
                  </a:lnTo>
                  <a:lnTo>
                    <a:pt x="27773" y="5980"/>
                  </a:lnTo>
                  <a:lnTo>
                    <a:pt x="27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64"/>
            <p:cNvSpPr/>
            <p:nvPr/>
          </p:nvSpPr>
          <p:spPr>
            <a:xfrm>
              <a:off x="4481000" y="1482900"/>
              <a:ext cx="704775" cy="159150"/>
            </a:xfrm>
            <a:custGeom>
              <a:rect b="b" l="l" r="r" t="t"/>
              <a:pathLst>
                <a:path extrusionOk="0" h="6366" w="28191">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64"/>
            <p:cNvSpPr/>
            <p:nvPr/>
          </p:nvSpPr>
          <p:spPr>
            <a:xfrm>
              <a:off x="4976025" y="1726400"/>
              <a:ext cx="57875" cy="57900"/>
            </a:xfrm>
            <a:custGeom>
              <a:rect b="b" l="l" r="r" t="t"/>
              <a:pathLst>
                <a:path extrusionOk="0" h="2316" w="2315">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64"/>
            <p:cNvSpPr/>
            <p:nvPr/>
          </p:nvSpPr>
          <p:spPr>
            <a:xfrm>
              <a:off x="4970375" y="1720775"/>
              <a:ext cx="69150" cy="69150"/>
            </a:xfrm>
            <a:custGeom>
              <a:rect b="b" l="l" r="r" t="t"/>
              <a:pathLst>
                <a:path extrusionOk="0" h="2766" w="2766">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64"/>
            <p:cNvSpPr/>
            <p:nvPr/>
          </p:nvSpPr>
          <p:spPr>
            <a:xfrm>
              <a:off x="5056375" y="1726400"/>
              <a:ext cx="58675" cy="57900"/>
            </a:xfrm>
            <a:custGeom>
              <a:rect b="b" l="l" r="r" t="t"/>
              <a:pathLst>
                <a:path extrusionOk="0" h="2316" w="2347">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64"/>
            <p:cNvSpPr/>
            <p:nvPr/>
          </p:nvSpPr>
          <p:spPr>
            <a:xfrm>
              <a:off x="5051550" y="1720775"/>
              <a:ext cx="68325" cy="69150"/>
            </a:xfrm>
            <a:custGeom>
              <a:rect b="b" l="l" r="r" t="t"/>
              <a:pathLst>
                <a:path extrusionOk="0" h="2766" w="2733">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64"/>
            <p:cNvSpPr/>
            <p:nvPr/>
          </p:nvSpPr>
          <p:spPr>
            <a:xfrm>
              <a:off x="2203550" y="1434700"/>
              <a:ext cx="830975" cy="432350"/>
            </a:xfrm>
            <a:custGeom>
              <a:rect b="b" l="l" r="r" t="t"/>
              <a:pathLst>
                <a:path extrusionOk="0" h="17294" w="33239">
                  <a:moveTo>
                    <a:pt x="1" y="0"/>
                  </a:moveTo>
                  <a:lnTo>
                    <a:pt x="1" y="17294"/>
                  </a:lnTo>
                  <a:lnTo>
                    <a:pt x="33238" y="17294"/>
                  </a:lnTo>
                  <a:lnTo>
                    <a:pt x="33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64"/>
            <p:cNvSpPr/>
            <p:nvPr/>
          </p:nvSpPr>
          <p:spPr>
            <a:xfrm>
              <a:off x="2198750" y="1429075"/>
              <a:ext cx="841400" cy="443600"/>
            </a:xfrm>
            <a:custGeom>
              <a:rect b="b" l="l" r="r" t="t"/>
              <a:pathLst>
                <a:path extrusionOk="0" h="17744" w="33656">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64"/>
            <p:cNvSpPr/>
            <p:nvPr/>
          </p:nvSpPr>
          <p:spPr>
            <a:xfrm>
              <a:off x="2203550" y="1434700"/>
              <a:ext cx="830975" cy="76350"/>
            </a:xfrm>
            <a:custGeom>
              <a:rect b="b" l="l" r="r" t="t"/>
              <a:pathLst>
                <a:path extrusionOk="0" h="3054" w="33239">
                  <a:moveTo>
                    <a:pt x="1" y="0"/>
                  </a:moveTo>
                  <a:lnTo>
                    <a:pt x="1" y="3054"/>
                  </a:lnTo>
                  <a:lnTo>
                    <a:pt x="33238" y="3054"/>
                  </a:lnTo>
                  <a:lnTo>
                    <a:pt x="332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64"/>
            <p:cNvSpPr/>
            <p:nvPr/>
          </p:nvSpPr>
          <p:spPr>
            <a:xfrm>
              <a:off x="2198750" y="1429075"/>
              <a:ext cx="841400" cy="87600"/>
            </a:xfrm>
            <a:custGeom>
              <a:rect b="b" l="l" r="r" t="t"/>
              <a:pathLst>
                <a:path extrusionOk="0" h="3504" w="33656">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64"/>
            <p:cNvSpPr/>
            <p:nvPr/>
          </p:nvSpPr>
          <p:spPr>
            <a:xfrm>
              <a:off x="2328925" y="1603450"/>
              <a:ext cx="580225" cy="123775"/>
            </a:xfrm>
            <a:custGeom>
              <a:rect b="b" l="l" r="r" t="t"/>
              <a:pathLst>
                <a:path extrusionOk="0" h="4951" w="23209">
                  <a:moveTo>
                    <a:pt x="0" y="1"/>
                  </a:moveTo>
                  <a:lnTo>
                    <a:pt x="0" y="4951"/>
                  </a:lnTo>
                  <a:lnTo>
                    <a:pt x="23209" y="4951"/>
                  </a:lnTo>
                  <a:lnTo>
                    <a:pt x="232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64"/>
            <p:cNvSpPr/>
            <p:nvPr/>
          </p:nvSpPr>
          <p:spPr>
            <a:xfrm>
              <a:off x="2323300" y="1597825"/>
              <a:ext cx="591475" cy="135025"/>
            </a:xfrm>
            <a:custGeom>
              <a:rect b="b" l="l" r="r" t="t"/>
              <a:pathLst>
                <a:path extrusionOk="0" h="5401" w="23659">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64"/>
            <p:cNvSpPr/>
            <p:nvPr/>
          </p:nvSpPr>
          <p:spPr>
            <a:xfrm>
              <a:off x="2357050" y="1644425"/>
              <a:ext cx="45825" cy="46650"/>
            </a:xfrm>
            <a:custGeom>
              <a:rect b="b" l="l" r="r" t="t"/>
              <a:pathLst>
                <a:path extrusionOk="0" h="1866" w="1833">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64"/>
            <p:cNvSpPr/>
            <p:nvPr/>
          </p:nvSpPr>
          <p:spPr>
            <a:xfrm>
              <a:off x="2417325" y="1644425"/>
              <a:ext cx="45025" cy="46650"/>
            </a:xfrm>
            <a:custGeom>
              <a:rect b="b" l="l" r="r" t="t"/>
              <a:pathLst>
                <a:path extrusionOk="0" h="1866" w="1801">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64"/>
            <p:cNvSpPr/>
            <p:nvPr/>
          </p:nvSpPr>
          <p:spPr>
            <a:xfrm>
              <a:off x="2476775" y="1644425"/>
              <a:ext cx="45050" cy="46650"/>
            </a:xfrm>
            <a:custGeom>
              <a:rect b="b" l="l" r="r" t="t"/>
              <a:pathLst>
                <a:path extrusionOk="0" h="1866" w="1802">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64"/>
            <p:cNvSpPr/>
            <p:nvPr/>
          </p:nvSpPr>
          <p:spPr>
            <a:xfrm>
              <a:off x="2537050" y="1644425"/>
              <a:ext cx="45025" cy="46650"/>
            </a:xfrm>
            <a:custGeom>
              <a:rect b="b" l="l" r="r" t="t"/>
              <a:pathLst>
                <a:path extrusionOk="0" h="1866" w="1801">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64"/>
            <p:cNvSpPr/>
            <p:nvPr/>
          </p:nvSpPr>
          <p:spPr>
            <a:xfrm>
              <a:off x="2596525" y="1644425"/>
              <a:ext cx="45025" cy="46650"/>
            </a:xfrm>
            <a:custGeom>
              <a:rect b="b" l="l" r="r" t="t"/>
              <a:pathLst>
                <a:path extrusionOk="0" h="1866" w="1801">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64"/>
            <p:cNvSpPr/>
            <p:nvPr/>
          </p:nvSpPr>
          <p:spPr>
            <a:xfrm>
              <a:off x="2656000" y="1644425"/>
              <a:ext cx="45825" cy="46650"/>
            </a:xfrm>
            <a:custGeom>
              <a:rect b="b" l="l" r="r" t="t"/>
              <a:pathLst>
                <a:path extrusionOk="0" h="1866" w="1833">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64"/>
            <p:cNvSpPr/>
            <p:nvPr/>
          </p:nvSpPr>
          <p:spPr>
            <a:xfrm>
              <a:off x="2716275" y="1644425"/>
              <a:ext cx="45025" cy="46650"/>
            </a:xfrm>
            <a:custGeom>
              <a:rect b="b" l="l" r="r" t="t"/>
              <a:pathLst>
                <a:path extrusionOk="0" h="1866" w="1801">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4"/>
            <p:cNvSpPr/>
            <p:nvPr/>
          </p:nvSpPr>
          <p:spPr>
            <a:xfrm>
              <a:off x="2775725" y="1644425"/>
              <a:ext cx="45025" cy="46650"/>
            </a:xfrm>
            <a:custGeom>
              <a:rect b="b" l="l" r="r" t="t"/>
              <a:pathLst>
                <a:path extrusionOk="0" h="1866" w="1801">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64"/>
            <p:cNvSpPr/>
            <p:nvPr/>
          </p:nvSpPr>
          <p:spPr>
            <a:xfrm>
              <a:off x="2836000" y="1644425"/>
              <a:ext cx="45025" cy="46650"/>
            </a:xfrm>
            <a:custGeom>
              <a:rect b="b" l="l" r="r" t="t"/>
              <a:pathLst>
                <a:path extrusionOk="0" h="1866" w="1801">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64"/>
            <p:cNvSpPr/>
            <p:nvPr/>
          </p:nvSpPr>
          <p:spPr>
            <a:xfrm>
              <a:off x="3166275" y="1069850"/>
              <a:ext cx="190500" cy="167175"/>
            </a:xfrm>
            <a:custGeom>
              <a:rect b="b" l="l" r="r" t="t"/>
              <a:pathLst>
                <a:path extrusionOk="0" h="6687" w="7620">
                  <a:moveTo>
                    <a:pt x="1" y="1"/>
                  </a:moveTo>
                  <a:lnTo>
                    <a:pt x="1" y="6687"/>
                  </a:lnTo>
                  <a:lnTo>
                    <a:pt x="7619" y="334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64"/>
            <p:cNvSpPr/>
            <p:nvPr/>
          </p:nvSpPr>
          <p:spPr>
            <a:xfrm>
              <a:off x="5470225" y="2407075"/>
              <a:ext cx="341575" cy="341550"/>
            </a:xfrm>
            <a:custGeom>
              <a:rect b="b" l="l" r="r" t="t"/>
              <a:pathLst>
                <a:path extrusionOk="0" h="13662" w="13663">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64"/>
            <p:cNvSpPr/>
            <p:nvPr/>
          </p:nvSpPr>
          <p:spPr>
            <a:xfrm>
              <a:off x="5464600" y="2401425"/>
              <a:ext cx="352025" cy="352025"/>
            </a:xfrm>
            <a:custGeom>
              <a:rect b="b" l="l" r="r" t="t"/>
              <a:pathLst>
                <a:path extrusionOk="0" h="14081" w="14081">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64"/>
            <p:cNvSpPr/>
            <p:nvPr/>
          </p:nvSpPr>
          <p:spPr>
            <a:xfrm>
              <a:off x="5514425" y="2451250"/>
              <a:ext cx="253175" cy="253175"/>
            </a:xfrm>
            <a:custGeom>
              <a:rect b="b" l="l" r="r" t="t"/>
              <a:pathLst>
                <a:path extrusionOk="0" h="10127" w="10127">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64"/>
            <p:cNvSpPr/>
            <p:nvPr/>
          </p:nvSpPr>
          <p:spPr>
            <a:xfrm>
              <a:off x="5508800" y="2445625"/>
              <a:ext cx="264425" cy="264425"/>
            </a:xfrm>
            <a:custGeom>
              <a:rect b="b" l="l" r="r" t="t"/>
              <a:pathLst>
                <a:path extrusionOk="0" h="10577" w="10577">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64"/>
            <p:cNvSpPr/>
            <p:nvPr/>
          </p:nvSpPr>
          <p:spPr>
            <a:xfrm>
              <a:off x="5589175" y="2480200"/>
              <a:ext cx="103675" cy="189475"/>
            </a:xfrm>
            <a:custGeom>
              <a:rect b="b" l="l" r="r" t="t"/>
              <a:pathLst>
                <a:path extrusionOk="0" h="7579" w="4147">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64"/>
            <p:cNvSpPr/>
            <p:nvPr/>
          </p:nvSpPr>
          <p:spPr>
            <a:xfrm>
              <a:off x="5470225" y="2280900"/>
              <a:ext cx="341575" cy="340750"/>
            </a:xfrm>
            <a:custGeom>
              <a:rect b="b" l="l" r="r" t="t"/>
              <a:pathLst>
                <a:path extrusionOk="0" h="13630" w="13663">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4"/>
            <p:cNvSpPr/>
            <p:nvPr/>
          </p:nvSpPr>
          <p:spPr>
            <a:xfrm>
              <a:off x="5464600" y="2275275"/>
              <a:ext cx="352025" cy="352000"/>
            </a:xfrm>
            <a:custGeom>
              <a:rect b="b" l="l" r="r" t="t"/>
              <a:pathLst>
                <a:path extrusionOk="0" h="14080" w="14081">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64"/>
            <p:cNvSpPr/>
            <p:nvPr/>
          </p:nvSpPr>
          <p:spPr>
            <a:xfrm>
              <a:off x="5514425" y="2324300"/>
              <a:ext cx="253175" cy="253950"/>
            </a:xfrm>
            <a:custGeom>
              <a:rect b="b" l="l" r="r" t="t"/>
              <a:pathLst>
                <a:path extrusionOk="0" h="10158" w="10127">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64"/>
            <p:cNvSpPr/>
            <p:nvPr/>
          </p:nvSpPr>
          <p:spPr>
            <a:xfrm>
              <a:off x="5508800" y="2319475"/>
              <a:ext cx="264425" cy="263600"/>
            </a:xfrm>
            <a:custGeom>
              <a:rect b="b" l="l" r="r" t="t"/>
              <a:pathLst>
                <a:path extrusionOk="0" h="10544" w="10577">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64"/>
            <p:cNvSpPr/>
            <p:nvPr/>
          </p:nvSpPr>
          <p:spPr>
            <a:xfrm>
              <a:off x="5589175" y="2354025"/>
              <a:ext cx="103675" cy="189275"/>
            </a:xfrm>
            <a:custGeom>
              <a:rect b="b" l="l" r="r" t="t"/>
              <a:pathLst>
                <a:path extrusionOk="0" h="7571" w="4147">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64"/>
            <p:cNvSpPr/>
            <p:nvPr/>
          </p:nvSpPr>
          <p:spPr>
            <a:xfrm>
              <a:off x="5470225" y="2054275"/>
              <a:ext cx="341575" cy="341550"/>
            </a:xfrm>
            <a:custGeom>
              <a:rect b="b" l="l" r="r" t="t"/>
              <a:pathLst>
                <a:path extrusionOk="0" h="13662" w="13663">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64"/>
            <p:cNvSpPr/>
            <p:nvPr/>
          </p:nvSpPr>
          <p:spPr>
            <a:xfrm>
              <a:off x="5464600" y="2049450"/>
              <a:ext cx="352025" cy="351200"/>
            </a:xfrm>
            <a:custGeom>
              <a:rect b="b" l="l" r="r" t="t"/>
              <a:pathLst>
                <a:path extrusionOk="0" h="14048" w="14081">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64"/>
            <p:cNvSpPr/>
            <p:nvPr/>
          </p:nvSpPr>
          <p:spPr>
            <a:xfrm>
              <a:off x="5514425" y="2098475"/>
              <a:ext cx="253175" cy="253175"/>
            </a:xfrm>
            <a:custGeom>
              <a:rect b="b" l="l" r="r" t="t"/>
              <a:pathLst>
                <a:path extrusionOk="0" h="10127" w="10127">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64"/>
            <p:cNvSpPr/>
            <p:nvPr/>
          </p:nvSpPr>
          <p:spPr>
            <a:xfrm>
              <a:off x="5508800" y="2092850"/>
              <a:ext cx="264425" cy="264425"/>
            </a:xfrm>
            <a:custGeom>
              <a:rect b="b" l="l" r="r" t="t"/>
              <a:pathLst>
                <a:path extrusionOk="0" h="10577" w="10577">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4"/>
            <p:cNvSpPr/>
            <p:nvPr/>
          </p:nvSpPr>
          <p:spPr>
            <a:xfrm>
              <a:off x="5589175" y="2127400"/>
              <a:ext cx="103675" cy="189475"/>
            </a:xfrm>
            <a:custGeom>
              <a:rect b="b" l="l" r="r" t="t"/>
              <a:pathLst>
                <a:path extrusionOk="0" h="7579" w="4147">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64"/>
            <p:cNvSpPr/>
            <p:nvPr/>
          </p:nvSpPr>
          <p:spPr>
            <a:xfrm>
              <a:off x="5070850" y="2818525"/>
              <a:ext cx="197700" cy="144500"/>
            </a:xfrm>
            <a:custGeom>
              <a:rect b="b" l="l" r="r" t="t"/>
              <a:pathLst>
                <a:path extrusionOk="0" h="5780" w="7908">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64"/>
            <p:cNvSpPr/>
            <p:nvPr/>
          </p:nvSpPr>
          <p:spPr>
            <a:xfrm>
              <a:off x="5063600" y="2813700"/>
              <a:ext cx="210575" cy="154300"/>
            </a:xfrm>
            <a:custGeom>
              <a:rect b="b" l="l" r="r" t="t"/>
              <a:pathLst>
                <a:path extrusionOk="0" h="6172" w="8423">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64"/>
            <p:cNvSpPr/>
            <p:nvPr/>
          </p:nvSpPr>
          <p:spPr>
            <a:xfrm>
              <a:off x="5134325" y="3466225"/>
              <a:ext cx="366475" cy="166375"/>
            </a:xfrm>
            <a:custGeom>
              <a:rect b="b" l="l" r="r" t="t"/>
              <a:pathLst>
                <a:path extrusionOk="0" h="6655" w="14659">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64"/>
            <p:cNvSpPr/>
            <p:nvPr/>
          </p:nvSpPr>
          <p:spPr>
            <a:xfrm>
              <a:off x="5128700" y="3457375"/>
              <a:ext cx="387375" cy="180850"/>
            </a:xfrm>
            <a:custGeom>
              <a:rect b="b" l="l" r="r" t="t"/>
              <a:pathLst>
                <a:path extrusionOk="0" h="7234" w="15495">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64"/>
            <p:cNvSpPr/>
            <p:nvPr/>
          </p:nvSpPr>
          <p:spPr>
            <a:xfrm>
              <a:off x="5301475" y="3568275"/>
              <a:ext cx="199325" cy="64325"/>
            </a:xfrm>
            <a:custGeom>
              <a:rect b="b" l="l" r="r" t="t"/>
              <a:pathLst>
                <a:path extrusionOk="0" h="2573" w="7973">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64"/>
            <p:cNvSpPr/>
            <p:nvPr/>
          </p:nvSpPr>
          <p:spPr>
            <a:xfrm>
              <a:off x="5298250" y="3562650"/>
              <a:ext cx="217825" cy="75575"/>
            </a:xfrm>
            <a:custGeom>
              <a:rect b="b" l="l" r="r" t="t"/>
              <a:pathLst>
                <a:path extrusionOk="0" h="3023" w="8713">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64"/>
            <p:cNvSpPr/>
            <p:nvPr/>
          </p:nvSpPr>
          <p:spPr>
            <a:xfrm>
              <a:off x="4830550" y="3803825"/>
              <a:ext cx="219425" cy="1071950"/>
            </a:xfrm>
            <a:custGeom>
              <a:rect b="b" l="l" r="r" t="t"/>
              <a:pathLst>
                <a:path extrusionOk="0" h="42878" w="8777">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64"/>
            <p:cNvSpPr/>
            <p:nvPr/>
          </p:nvSpPr>
          <p:spPr>
            <a:xfrm>
              <a:off x="4832175" y="3798125"/>
              <a:ext cx="204125" cy="1083275"/>
            </a:xfrm>
            <a:custGeom>
              <a:rect b="b" l="l" r="r" t="t"/>
              <a:pathLst>
                <a:path extrusionOk="0" h="43331" w="8165">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64"/>
            <p:cNvSpPr/>
            <p:nvPr/>
          </p:nvSpPr>
          <p:spPr>
            <a:xfrm>
              <a:off x="4814475" y="3655075"/>
              <a:ext cx="331925" cy="1231150"/>
            </a:xfrm>
            <a:custGeom>
              <a:rect b="b" l="l" r="r" t="t"/>
              <a:pathLst>
                <a:path extrusionOk="0" h="49246" w="13277">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64"/>
            <p:cNvSpPr/>
            <p:nvPr/>
          </p:nvSpPr>
          <p:spPr>
            <a:xfrm>
              <a:off x="4821725" y="3649450"/>
              <a:ext cx="327900" cy="1242400"/>
            </a:xfrm>
            <a:custGeom>
              <a:rect b="b" l="l" r="r" t="t"/>
              <a:pathLst>
                <a:path extrusionOk="0" h="49696" w="13116">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64"/>
            <p:cNvSpPr/>
            <p:nvPr/>
          </p:nvSpPr>
          <p:spPr>
            <a:xfrm>
              <a:off x="4835375" y="4872550"/>
              <a:ext cx="217000" cy="65925"/>
            </a:xfrm>
            <a:custGeom>
              <a:rect b="b" l="l" r="r" t="t"/>
              <a:pathLst>
                <a:path extrusionOk="0" h="2637" w="868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64"/>
            <p:cNvSpPr/>
            <p:nvPr/>
          </p:nvSpPr>
          <p:spPr>
            <a:xfrm>
              <a:off x="4835375" y="4867725"/>
              <a:ext cx="222625" cy="76375"/>
            </a:xfrm>
            <a:custGeom>
              <a:rect b="b" l="l" r="r" t="t"/>
              <a:pathLst>
                <a:path extrusionOk="0" h="3055" w="8905">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64"/>
            <p:cNvSpPr/>
            <p:nvPr/>
          </p:nvSpPr>
          <p:spPr>
            <a:xfrm>
              <a:off x="4841000" y="4927200"/>
              <a:ext cx="211375" cy="11275"/>
            </a:xfrm>
            <a:custGeom>
              <a:rect b="b" l="l" r="r" t="t"/>
              <a:pathLst>
                <a:path extrusionOk="0" h="451" w="8455">
                  <a:moveTo>
                    <a:pt x="1" y="0"/>
                  </a:moveTo>
                  <a:cubicBezTo>
                    <a:pt x="1" y="289"/>
                    <a:pt x="33" y="450"/>
                    <a:pt x="33" y="450"/>
                  </a:cubicBezTo>
                  <a:lnTo>
                    <a:pt x="8455" y="450"/>
                  </a:lnTo>
                  <a:lnTo>
                    <a:pt x="8455" y="193"/>
                  </a:lnTo>
                  <a:cubicBezTo>
                    <a:pt x="8455" y="193"/>
                    <a:pt x="8390" y="97"/>
                    <a:pt x="82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4"/>
            <p:cNvSpPr/>
            <p:nvPr/>
          </p:nvSpPr>
          <p:spPr>
            <a:xfrm>
              <a:off x="4835375" y="4921575"/>
              <a:ext cx="222625" cy="22525"/>
            </a:xfrm>
            <a:custGeom>
              <a:rect b="b" l="l" r="r" t="t"/>
              <a:pathLst>
                <a:path extrusionOk="0" h="901" w="8905">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64"/>
            <p:cNvSpPr/>
            <p:nvPr/>
          </p:nvSpPr>
          <p:spPr>
            <a:xfrm>
              <a:off x="4983250" y="4884600"/>
              <a:ext cx="230400" cy="70475"/>
            </a:xfrm>
            <a:custGeom>
              <a:rect b="b" l="l" r="r" t="t"/>
              <a:pathLst>
                <a:path extrusionOk="0" h="2819" w="9216">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64"/>
            <p:cNvSpPr/>
            <p:nvPr/>
          </p:nvSpPr>
          <p:spPr>
            <a:xfrm>
              <a:off x="4977625" y="4879775"/>
              <a:ext cx="241100" cy="80400"/>
            </a:xfrm>
            <a:custGeom>
              <a:rect b="b" l="l" r="r" t="t"/>
              <a:pathLst>
                <a:path extrusionOk="0" h="3216" w="9644">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64"/>
            <p:cNvSpPr/>
            <p:nvPr/>
          </p:nvSpPr>
          <p:spPr>
            <a:xfrm>
              <a:off x="4984050" y="4940850"/>
              <a:ext cx="229600" cy="14225"/>
            </a:xfrm>
            <a:custGeom>
              <a:rect b="b" l="l" r="r" t="t"/>
              <a:pathLst>
                <a:path extrusionOk="0" h="569" w="9184">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64"/>
            <p:cNvSpPr/>
            <p:nvPr/>
          </p:nvSpPr>
          <p:spPr>
            <a:xfrm>
              <a:off x="4977625" y="4935225"/>
              <a:ext cx="241100" cy="24950"/>
            </a:xfrm>
            <a:custGeom>
              <a:rect b="b" l="l" r="r" t="t"/>
              <a:pathLst>
                <a:path extrusionOk="0" h="998" w="9644">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64"/>
            <p:cNvSpPr/>
            <p:nvPr/>
          </p:nvSpPr>
          <p:spPr>
            <a:xfrm>
              <a:off x="4779925" y="2559250"/>
              <a:ext cx="598725" cy="1158975"/>
            </a:xfrm>
            <a:custGeom>
              <a:rect b="b" l="l" r="r" t="t"/>
              <a:pathLst>
                <a:path extrusionOk="0" h="46359" w="23949">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4"/>
            <p:cNvSpPr/>
            <p:nvPr/>
          </p:nvSpPr>
          <p:spPr>
            <a:xfrm>
              <a:off x="4779925" y="2554125"/>
              <a:ext cx="587475" cy="1169275"/>
            </a:xfrm>
            <a:custGeom>
              <a:rect b="b" l="l" r="r" t="t"/>
              <a:pathLst>
                <a:path extrusionOk="0" h="46771" w="23499">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64"/>
            <p:cNvSpPr/>
            <p:nvPr/>
          </p:nvSpPr>
          <p:spPr>
            <a:xfrm>
              <a:off x="4852250" y="3131925"/>
              <a:ext cx="629250" cy="449325"/>
            </a:xfrm>
            <a:custGeom>
              <a:rect b="b" l="l" r="r" t="t"/>
              <a:pathLst>
                <a:path extrusionOk="0" h="17973" w="2517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64"/>
            <p:cNvSpPr/>
            <p:nvPr/>
          </p:nvSpPr>
          <p:spPr>
            <a:xfrm>
              <a:off x="4848250" y="3127100"/>
              <a:ext cx="637275" cy="459700"/>
            </a:xfrm>
            <a:custGeom>
              <a:rect b="b" l="l" r="r" t="t"/>
              <a:pathLst>
                <a:path extrusionOk="0" h="18388" w="25491">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64"/>
            <p:cNvSpPr/>
            <p:nvPr/>
          </p:nvSpPr>
          <p:spPr>
            <a:xfrm>
              <a:off x="4853050" y="3111825"/>
              <a:ext cx="245950" cy="480600"/>
            </a:xfrm>
            <a:custGeom>
              <a:rect b="b" l="l" r="r" t="t"/>
              <a:pathLst>
                <a:path extrusionOk="0" h="19224" w="9838">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64"/>
            <p:cNvSpPr/>
            <p:nvPr/>
          </p:nvSpPr>
          <p:spPr>
            <a:xfrm>
              <a:off x="5006550" y="3155225"/>
              <a:ext cx="124575" cy="303800"/>
            </a:xfrm>
            <a:custGeom>
              <a:rect b="b" l="l" r="r" t="t"/>
              <a:pathLst>
                <a:path extrusionOk="0" h="12152" w="4983">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64"/>
            <p:cNvSpPr/>
            <p:nvPr/>
          </p:nvSpPr>
          <p:spPr>
            <a:xfrm>
              <a:off x="5276575" y="3402800"/>
              <a:ext cx="204925" cy="104425"/>
            </a:xfrm>
            <a:custGeom>
              <a:rect b="b" l="l" r="r" t="t"/>
              <a:pathLst>
                <a:path extrusionOk="0" h="4177" w="8197">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64"/>
            <p:cNvSpPr/>
            <p:nvPr/>
          </p:nvSpPr>
          <p:spPr>
            <a:xfrm>
              <a:off x="5270125" y="3397925"/>
              <a:ext cx="215400" cy="114925"/>
            </a:xfrm>
            <a:custGeom>
              <a:rect b="b" l="l" r="r" t="t"/>
              <a:pathLst>
                <a:path extrusionOk="0" h="4597" w="8616">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64"/>
            <p:cNvSpPr/>
            <p:nvPr/>
          </p:nvSpPr>
          <p:spPr>
            <a:xfrm>
              <a:off x="5526475" y="3239600"/>
              <a:ext cx="90850" cy="322275"/>
            </a:xfrm>
            <a:custGeom>
              <a:rect b="b" l="l" r="r" t="t"/>
              <a:pathLst>
                <a:path extrusionOk="0" h="12891" w="3634">
                  <a:moveTo>
                    <a:pt x="2894" y="1"/>
                  </a:moveTo>
                  <a:lnTo>
                    <a:pt x="1" y="12698"/>
                  </a:lnTo>
                  <a:lnTo>
                    <a:pt x="740" y="12891"/>
                  </a:lnTo>
                  <a:lnTo>
                    <a:pt x="3633" y="194"/>
                  </a:lnTo>
                  <a:lnTo>
                    <a:pt x="28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64"/>
            <p:cNvSpPr/>
            <p:nvPr/>
          </p:nvSpPr>
          <p:spPr>
            <a:xfrm>
              <a:off x="5520050" y="3233175"/>
              <a:ext cx="103700" cy="335125"/>
            </a:xfrm>
            <a:custGeom>
              <a:rect b="b" l="l" r="r" t="t"/>
              <a:pathLst>
                <a:path extrusionOk="0" h="13405" w="4148">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64"/>
            <p:cNvSpPr/>
            <p:nvPr/>
          </p:nvSpPr>
          <p:spPr>
            <a:xfrm>
              <a:off x="5156825" y="3548200"/>
              <a:ext cx="391375" cy="27350"/>
            </a:xfrm>
            <a:custGeom>
              <a:rect b="b" l="l" r="r" t="t"/>
              <a:pathLst>
                <a:path extrusionOk="0" h="1094" w="15655">
                  <a:moveTo>
                    <a:pt x="15623" y="0"/>
                  </a:moveTo>
                  <a:lnTo>
                    <a:pt x="0" y="322"/>
                  </a:lnTo>
                  <a:lnTo>
                    <a:pt x="33" y="1093"/>
                  </a:lnTo>
                  <a:lnTo>
                    <a:pt x="15655" y="772"/>
                  </a:lnTo>
                  <a:lnTo>
                    <a:pt x="156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64"/>
            <p:cNvSpPr/>
            <p:nvPr/>
          </p:nvSpPr>
          <p:spPr>
            <a:xfrm>
              <a:off x="5152000" y="3542575"/>
              <a:ext cx="401025" cy="38600"/>
            </a:xfrm>
            <a:custGeom>
              <a:rect b="b" l="l" r="r" t="t"/>
              <a:pathLst>
                <a:path extrusionOk="0" h="1544" w="16041">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64"/>
            <p:cNvSpPr/>
            <p:nvPr/>
          </p:nvSpPr>
          <p:spPr>
            <a:xfrm>
              <a:off x="5553000" y="2925400"/>
              <a:ext cx="167175" cy="190475"/>
            </a:xfrm>
            <a:custGeom>
              <a:rect b="b" l="l" r="r" t="t"/>
              <a:pathLst>
                <a:path extrusionOk="0" h="7619" w="6687">
                  <a:moveTo>
                    <a:pt x="1" y="0"/>
                  </a:moveTo>
                  <a:lnTo>
                    <a:pt x="3344" y="7618"/>
                  </a:lnTo>
                  <a:lnTo>
                    <a:pt x="66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64"/>
            <p:cNvSpPr/>
            <p:nvPr/>
          </p:nvSpPr>
          <p:spPr>
            <a:xfrm>
              <a:off x="2940475" y="4391175"/>
              <a:ext cx="989275" cy="520775"/>
            </a:xfrm>
            <a:custGeom>
              <a:rect b="b" l="l" r="r" t="t"/>
              <a:pathLst>
                <a:path extrusionOk="0" h="20831" w="39571">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64"/>
            <p:cNvSpPr/>
            <p:nvPr/>
          </p:nvSpPr>
          <p:spPr>
            <a:xfrm>
              <a:off x="3007975" y="4124375"/>
              <a:ext cx="854250" cy="429975"/>
            </a:xfrm>
            <a:custGeom>
              <a:rect b="b" l="l" r="r" t="t"/>
              <a:pathLst>
                <a:path extrusionOk="0" h="17199" w="3417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64"/>
            <p:cNvSpPr/>
            <p:nvPr/>
          </p:nvSpPr>
          <p:spPr>
            <a:xfrm>
              <a:off x="2934850" y="4385550"/>
              <a:ext cx="1000525" cy="532025"/>
            </a:xfrm>
            <a:custGeom>
              <a:rect b="b" l="l" r="r" t="t"/>
              <a:pathLst>
                <a:path extrusionOk="0" h="21281" w="40021">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4"/>
            <p:cNvSpPr/>
            <p:nvPr/>
          </p:nvSpPr>
          <p:spPr>
            <a:xfrm>
              <a:off x="1906225" y="2226250"/>
              <a:ext cx="3057750" cy="2244525"/>
            </a:xfrm>
            <a:custGeom>
              <a:rect b="b" l="l" r="r" t="t"/>
              <a:pathLst>
                <a:path extrusionOk="0" h="89781" w="12231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4"/>
            <p:cNvSpPr/>
            <p:nvPr/>
          </p:nvSpPr>
          <p:spPr>
            <a:xfrm>
              <a:off x="1901400" y="2220625"/>
              <a:ext cx="3067400" cy="2254950"/>
            </a:xfrm>
            <a:custGeom>
              <a:rect b="b" l="l" r="r" t="t"/>
              <a:pathLst>
                <a:path extrusionOk="0" h="90198" w="122696">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4"/>
            <p:cNvSpPr/>
            <p:nvPr/>
          </p:nvSpPr>
          <p:spPr>
            <a:xfrm>
              <a:off x="1906225" y="4121975"/>
              <a:ext cx="3057750" cy="348800"/>
            </a:xfrm>
            <a:custGeom>
              <a:rect b="b" l="l" r="r" t="t"/>
              <a:pathLst>
                <a:path extrusionOk="0" h="13952" w="12231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4"/>
            <p:cNvSpPr/>
            <p:nvPr/>
          </p:nvSpPr>
          <p:spPr>
            <a:xfrm>
              <a:off x="1901400" y="4116350"/>
              <a:ext cx="3067400" cy="359225"/>
            </a:xfrm>
            <a:custGeom>
              <a:rect b="b" l="l" r="r" t="t"/>
              <a:pathLst>
                <a:path extrusionOk="0" h="14369" w="122696">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4"/>
            <p:cNvSpPr/>
            <p:nvPr/>
          </p:nvSpPr>
          <p:spPr>
            <a:xfrm>
              <a:off x="2060525" y="2365275"/>
              <a:ext cx="2749175" cy="1586350"/>
            </a:xfrm>
            <a:custGeom>
              <a:rect b="b" l="l" r="r" t="t"/>
              <a:pathLst>
                <a:path extrusionOk="0" h="63454" w="109967">
                  <a:moveTo>
                    <a:pt x="0" y="0"/>
                  </a:moveTo>
                  <a:lnTo>
                    <a:pt x="0" y="63454"/>
                  </a:lnTo>
                  <a:lnTo>
                    <a:pt x="109966" y="63454"/>
                  </a:lnTo>
                  <a:lnTo>
                    <a:pt x="1099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4"/>
            <p:cNvSpPr/>
            <p:nvPr/>
          </p:nvSpPr>
          <p:spPr>
            <a:xfrm>
              <a:off x="2054900" y="2360450"/>
              <a:ext cx="2760425" cy="1596000"/>
            </a:xfrm>
            <a:custGeom>
              <a:rect b="b" l="l" r="r" t="t"/>
              <a:pathLst>
                <a:path extrusionOk="0" h="63840" w="110417">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64"/>
            <p:cNvSpPr/>
            <p:nvPr/>
          </p:nvSpPr>
          <p:spPr>
            <a:xfrm>
              <a:off x="2940475" y="4911925"/>
              <a:ext cx="989275" cy="45025"/>
            </a:xfrm>
            <a:custGeom>
              <a:rect b="b" l="l" r="r" t="t"/>
              <a:pathLst>
                <a:path extrusionOk="0" h="1801" w="39571">
                  <a:moveTo>
                    <a:pt x="0" y="0"/>
                  </a:moveTo>
                  <a:lnTo>
                    <a:pt x="0" y="1801"/>
                  </a:lnTo>
                  <a:lnTo>
                    <a:pt x="39570" y="1801"/>
                  </a:lnTo>
                  <a:lnTo>
                    <a:pt x="3957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64"/>
            <p:cNvSpPr/>
            <p:nvPr/>
          </p:nvSpPr>
          <p:spPr>
            <a:xfrm>
              <a:off x="2935650" y="4907100"/>
              <a:ext cx="999725" cy="55475"/>
            </a:xfrm>
            <a:custGeom>
              <a:rect b="b" l="l" r="r" t="t"/>
              <a:pathLst>
                <a:path extrusionOk="0" h="2219" w="39989">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4"/>
            <p:cNvSpPr/>
            <p:nvPr/>
          </p:nvSpPr>
          <p:spPr>
            <a:xfrm>
              <a:off x="2383575" y="2497075"/>
              <a:ext cx="147875" cy="199325"/>
            </a:xfrm>
            <a:custGeom>
              <a:rect b="b" l="l" r="r" t="t"/>
              <a:pathLst>
                <a:path extrusionOk="0" h="7973" w="5915">
                  <a:moveTo>
                    <a:pt x="0" y="0"/>
                  </a:moveTo>
                  <a:lnTo>
                    <a:pt x="3954" y="7972"/>
                  </a:lnTo>
                  <a:lnTo>
                    <a:pt x="59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4"/>
            <p:cNvSpPr/>
            <p:nvPr/>
          </p:nvSpPr>
          <p:spPr>
            <a:xfrm>
              <a:off x="2377950" y="2491450"/>
              <a:ext cx="159125" cy="209975"/>
            </a:xfrm>
            <a:custGeom>
              <a:rect b="b" l="l" r="r" t="t"/>
              <a:pathLst>
                <a:path extrusionOk="0" h="8399" w="6365">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4"/>
            <p:cNvSpPr/>
            <p:nvPr/>
          </p:nvSpPr>
          <p:spPr>
            <a:xfrm>
              <a:off x="2398825" y="2504300"/>
              <a:ext cx="94875" cy="192100"/>
            </a:xfrm>
            <a:custGeom>
              <a:rect b="b" l="l" r="r" t="t"/>
              <a:pathLst>
                <a:path extrusionOk="0" h="7684" w="3795">
                  <a:moveTo>
                    <a:pt x="1" y="0"/>
                  </a:moveTo>
                  <a:lnTo>
                    <a:pt x="3344" y="7683"/>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4"/>
            <p:cNvSpPr/>
            <p:nvPr/>
          </p:nvSpPr>
          <p:spPr>
            <a:xfrm>
              <a:off x="2393200" y="2499475"/>
              <a:ext cx="106125" cy="201950"/>
            </a:xfrm>
            <a:custGeom>
              <a:rect b="b" l="l" r="r" t="t"/>
              <a:pathLst>
                <a:path extrusionOk="0" h="8078" w="4245">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4"/>
            <p:cNvSpPr/>
            <p:nvPr/>
          </p:nvSpPr>
          <p:spPr>
            <a:xfrm>
              <a:off x="2377950" y="2489825"/>
              <a:ext cx="104475" cy="206575"/>
            </a:xfrm>
            <a:custGeom>
              <a:rect b="b" l="l" r="r" t="t"/>
              <a:pathLst>
                <a:path extrusionOk="0" h="8263" w="4179">
                  <a:moveTo>
                    <a:pt x="0" y="1"/>
                  </a:moveTo>
                  <a:lnTo>
                    <a:pt x="4179" y="8262"/>
                  </a:lnTo>
                  <a:lnTo>
                    <a:pt x="3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4"/>
            <p:cNvSpPr/>
            <p:nvPr/>
          </p:nvSpPr>
          <p:spPr>
            <a:xfrm>
              <a:off x="2372325" y="2484200"/>
              <a:ext cx="115725" cy="217225"/>
            </a:xfrm>
            <a:custGeom>
              <a:rect b="b" l="l" r="r" t="t"/>
              <a:pathLst>
                <a:path extrusionOk="0" h="8689" w="4629">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64"/>
            <p:cNvSpPr/>
            <p:nvPr/>
          </p:nvSpPr>
          <p:spPr>
            <a:xfrm>
              <a:off x="2153725" y="2452075"/>
              <a:ext cx="328700" cy="244325"/>
            </a:xfrm>
            <a:custGeom>
              <a:rect b="b" l="l" r="r" t="t"/>
              <a:pathLst>
                <a:path extrusionOk="0" h="9773" w="13148">
                  <a:moveTo>
                    <a:pt x="1" y="0"/>
                  </a:moveTo>
                  <a:lnTo>
                    <a:pt x="2412" y="9772"/>
                  </a:lnTo>
                  <a:lnTo>
                    <a:pt x="13148" y="9772"/>
                  </a:lnTo>
                  <a:lnTo>
                    <a:pt x="11444" y="1125"/>
                  </a:lnTo>
                  <a:lnTo>
                    <a:pt x="6108" y="1125"/>
                  </a:lnTo>
                  <a:lnTo>
                    <a:pt x="51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64"/>
            <p:cNvSpPr/>
            <p:nvPr/>
          </p:nvSpPr>
          <p:spPr>
            <a:xfrm>
              <a:off x="2148100" y="2447250"/>
              <a:ext cx="339950" cy="253950"/>
            </a:xfrm>
            <a:custGeom>
              <a:rect b="b" l="l" r="r" t="t"/>
              <a:pathLst>
                <a:path extrusionOk="0" h="10158" w="13598">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4"/>
            <p:cNvSpPr/>
            <p:nvPr/>
          </p:nvSpPr>
          <p:spPr>
            <a:xfrm>
              <a:off x="2383575" y="2857075"/>
              <a:ext cx="147875" cy="199325"/>
            </a:xfrm>
            <a:custGeom>
              <a:rect b="b" l="l" r="r" t="t"/>
              <a:pathLst>
                <a:path extrusionOk="0" h="7973" w="5915">
                  <a:moveTo>
                    <a:pt x="0" y="1"/>
                  </a:moveTo>
                  <a:lnTo>
                    <a:pt x="3954" y="7973"/>
                  </a:lnTo>
                  <a:lnTo>
                    <a:pt x="59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4"/>
            <p:cNvSpPr/>
            <p:nvPr/>
          </p:nvSpPr>
          <p:spPr>
            <a:xfrm>
              <a:off x="2377950" y="2852275"/>
              <a:ext cx="159125" cy="209750"/>
            </a:xfrm>
            <a:custGeom>
              <a:rect b="b" l="l" r="r" t="t"/>
              <a:pathLst>
                <a:path extrusionOk="0" h="8390" w="6365">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4"/>
            <p:cNvSpPr/>
            <p:nvPr/>
          </p:nvSpPr>
          <p:spPr>
            <a:xfrm>
              <a:off x="2398825" y="2865125"/>
              <a:ext cx="94875" cy="191275"/>
            </a:xfrm>
            <a:custGeom>
              <a:rect b="b" l="l" r="r" t="t"/>
              <a:pathLst>
                <a:path extrusionOk="0" h="7651" w="3795">
                  <a:moveTo>
                    <a:pt x="1" y="0"/>
                  </a:moveTo>
                  <a:lnTo>
                    <a:pt x="3344" y="7651"/>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64"/>
            <p:cNvSpPr/>
            <p:nvPr/>
          </p:nvSpPr>
          <p:spPr>
            <a:xfrm>
              <a:off x="2393200" y="2859500"/>
              <a:ext cx="106125" cy="202525"/>
            </a:xfrm>
            <a:custGeom>
              <a:rect b="b" l="l" r="r" t="t"/>
              <a:pathLst>
                <a:path extrusionOk="0" h="8101" w="4245">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4"/>
            <p:cNvSpPr/>
            <p:nvPr/>
          </p:nvSpPr>
          <p:spPr>
            <a:xfrm>
              <a:off x="2377950" y="2849850"/>
              <a:ext cx="104475" cy="206550"/>
            </a:xfrm>
            <a:custGeom>
              <a:rect b="b" l="l" r="r" t="t"/>
              <a:pathLst>
                <a:path extrusionOk="0" h="8262" w="4179">
                  <a:moveTo>
                    <a:pt x="0" y="1"/>
                  </a:moveTo>
                  <a:lnTo>
                    <a:pt x="4179" y="8262"/>
                  </a:lnTo>
                  <a:lnTo>
                    <a:pt x="3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64"/>
            <p:cNvSpPr/>
            <p:nvPr/>
          </p:nvSpPr>
          <p:spPr>
            <a:xfrm>
              <a:off x="2372325" y="2844225"/>
              <a:ext cx="115725" cy="217300"/>
            </a:xfrm>
            <a:custGeom>
              <a:rect b="b" l="l" r="r" t="t"/>
              <a:pathLst>
                <a:path extrusionOk="0" h="8692" w="4629">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64"/>
            <p:cNvSpPr/>
            <p:nvPr/>
          </p:nvSpPr>
          <p:spPr>
            <a:xfrm>
              <a:off x="2153725" y="2812875"/>
              <a:ext cx="328700" cy="243525"/>
            </a:xfrm>
            <a:custGeom>
              <a:rect b="b" l="l" r="r" t="t"/>
              <a:pathLst>
                <a:path extrusionOk="0" h="9741" w="13148">
                  <a:moveTo>
                    <a:pt x="1" y="1"/>
                  </a:moveTo>
                  <a:lnTo>
                    <a:pt x="2412" y="9741"/>
                  </a:lnTo>
                  <a:lnTo>
                    <a:pt x="13148" y="9741"/>
                  </a:lnTo>
                  <a:lnTo>
                    <a:pt x="11444" y="1094"/>
                  </a:lnTo>
                  <a:lnTo>
                    <a:pt x="6108" y="1094"/>
                  </a:lnTo>
                  <a:lnTo>
                    <a:pt x="5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4"/>
            <p:cNvSpPr/>
            <p:nvPr/>
          </p:nvSpPr>
          <p:spPr>
            <a:xfrm>
              <a:off x="2148100" y="2807250"/>
              <a:ext cx="339950" cy="254775"/>
            </a:xfrm>
            <a:custGeom>
              <a:rect b="b" l="l" r="r" t="t"/>
              <a:pathLst>
                <a:path extrusionOk="0" h="10191" w="13598">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64"/>
            <p:cNvSpPr/>
            <p:nvPr/>
          </p:nvSpPr>
          <p:spPr>
            <a:xfrm>
              <a:off x="2383575" y="3217900"/>
              <a:ext cx="147875" cy="199325"/>
            </a:xfrm>
            <a:custGeom>
              <a:rect b="b" l="l" r="r" t="t"/>
              <a:pathLst>
                <a:path extrusionOk="0" h="7973" w="5915">
                  <a:moveTo>
                    <a:pt x="0" y="1"/>
                  </a:moveTo>
                  <a:lnTo>
                    <a:pt x="3954" y="7973"/>
                  </a:lnTo>
                  <a:lnTo>
                    <a:pt x="59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64"/>
            <p:cNvSpPr/>
            <p:nvPr/>
          </p:nvSpPr>
          <p:spPr>
            <a:xfrm>
              <a:off x="2377950" y="3212275"/>
              <a:ext cx="159125" cy="209775"/>
            </a:xfrm>
            <a:custGeom>
              <a:rect b="b" l="l" r="r" t="t"/>
              <a:pathLst>
                <a:path extrusionOk="0" h="8391" w="6365">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64"/>
            <p:cNvSpPr/>
            <p:nvPr/>
          </p:nvSpPr>
          <p:spPr>
            <a:xfrm>
              <a:off x="2398825" y="3225150"/>
              <a:ext cx="94875" cy="192075"/>
            </a:xfrm>
            <a:custGeom>
              <a:rect b="b" l="l" r="r" t="t"/>
              <a:pathLst>
                <a:path extrusionOk="0" h="7683" w="3795">
                  <a:moveTo>
                    <a:pt x="1" y="0"/>
                  </a:moveTo>
                  <a:lnTo>
                    <a:pt x="3344" y="7683"/>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64"/>
            <p:cNvSpPr/>
            <p:nvPr/>
          </p:nvSpPr>
          <p:spPr>
            <a:xfrm>
              <a:off x="2393200" y="3219525"/>
              <a:ext cx="106125" cy="202725"/>
            </a:xfrm>
            <a:custGeom>
              <a:rect b="b" l="l" r="r" t="t"/>
              <a:pathLst>
                <a:path extrusionOk="0" h="8109" w="4245">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64"/>
            <p:cNvSpPr/>
            <p:nvPr/>
          </p:nvSpPr>
          <p:spPr>
            <a:xfrm>
              <a:off x="2377950" y="3209875"/>
              <a:ext cx="104475" cy="207350"/>
            </a:xfrm>
            <a:custGeom>
              <a:rect b="b" l="l" r="r" t="t"/>
              <a:pathLst>
                <a:path extrusionOk="0" h="8294" w="4179">
                  <a:moveTo>
                    <a:pt x="0" y="0"/>
                  </a:moveTo>
                  <a:lnTo>
                    <a:pt x="4179" y="8294"/>
                  </a:lnTo>
                  <a:lnTo>
                    <a:pt x="3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4"/>
            <p:cNvSpPr/>
            <p:nvPr/>
          </p:nvSpPr>
          <p:spPr>
            <a:xfrm>
              <a:off x="2372325" y="3205050"/>
              <a:ext cx="115725" cy="217225"/>
            </a:xfrm>
            <a:custGeom>
              <a:rect b="b" l="l" r="r" t="t"/>
              <a:pathLst>
                <a:path extrusionOk="0" h="8689" w="4629">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64"/>
            <p:cNvSpPr/>
            <p:nvPr/>
          </p:nvSpPr>
          <p:spPr>
            <a:xfrm>
              <a:off x="2153725" y="3172900"/>
              <a:ext cx="328700" cy="244325"/>
            </a:xfrm>
            <a:custGeom>
              <a:rect b="b" l="l" r="r" t="t"/>
              <a:pathLst>
                <a:path extrusionOk="0" h="9773" w="13148">
                  <a:moveTo>
                    <a:pt x="1" y="1"/>
                  </a:moveTo>
                  <a:lnTo>
                    <a:pt x="2412" y="9773"/>
                  </a:lnTo>
                  <a:lnTo>
                    <a:pt x="13148" y="9773"/>
                  </a:lnTo>
                  <a:lnTo>
                    <a:pt x="11444" y="1126"/>
                  </a:lnTo>
                  <a:lnTo>
                    <a:pt x="6108" y="1126"/>
                  </a:lnTo>
                  <a:lnTo>
                    <a:pt x="51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64"/>
            <p:cNvSpPr/>
            <p:nvPr/>
          </p:nvSpPr>
          <p:spPr>
            <a:xfrm>
              <a:off x="2148100" y="3168075"/>
              <a:ext cx="339950" cy="253975"/>
            </a:xfrm>
            <a:custGeom>
              <a:rect b="b" l="l" r="r" t="t"/>
              <a:pathLst>
                <a:path extrusionOk="0" h="10159" w="13598">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64"/>
            <p:cNvSpPr/>
            <p:nvPr/>
          </p:nvSpPr>
          <p:spPr>
            <a:xfrm>
              <a:off x="4591075" y="3348900"/>
              <a:ext cx="148700" cy="199325"/>
            </a:xfrm>
            <a:custGeom>
              <a:rect b="b" l="l" r="r" t="t"/>
              <a:pathLst>
                <a:path extrusionOk="0" h="7973" w="5948">
                  <a:moveTo>
                    <a:pt x="1" y="0"/>
                  </a:moveTo>
                  <a:lnTo>
                    <a:pt x="3987" y="7972"/>
                  </a:lnTo>
                  <a:lnTo>
                    <a:pt x="5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64"/>
            <p:cNvSpPr/>
            <p:nvPr/>
          </p:nvSpPr>
          <p:spPr>
            <a:xfrm>
              <a:off x="4585450" y="3344075"/>
              <a:ext cx="159950" cy="209775"/>
            </a:xfrm>
            <a:custGeom>
              <a:rect b="b" l="l" r="r" t="t"/>
              <a:pathLst>
                <a:path extrusionOk="0" h="8391" w="6398">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64"/>
            <p:cNvSpPr/>
            <p:nvPr/>
          </p:nvSpPr>
          <p:spPr>
            <a:xfrm>
              <a:off x="4607150" y="3356925"/>
              <a:ext cx="94050" cy="191300"/>
            </a:xfrm>
            <a:custGeom>
              <a:rect b="b" l="l" r="r" t="t"/>
              <a:pathLst>
                <a:path extrusionOk="0" h="7652" w="3762">
                  <a:moveTo>
                    <a:pt x="1" y="1"/>
                  </a:moveTo>
                  <a:lnTo>
                    <a:pt x="3344" y="7651"/>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64"/>
            <p:cNvSpPr/>
            <p:nvPr/>
          </p:nvSpPr>
          <p:spPr>
            <a:xfrm>
              <a:off x="4601525" y="3351300"/>
              <a:ext cx="105300" cy="202550"/>
            </a:xfrm>
            <a:custGeom>
              <a:rect b="b" l="l" r="r" t="t"/>
              <a:pathLst>
                <a:path extrusionOk="0" h="8102" w="4212">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64"/>
            <p:cNvSpPr/>
            <p:nvPr/>
          </p:nvSpPr>
          <p:spPr>
            <a:xfrm>
              <a:off x="4586250" y="3341675"/>
              <a:ext cx="104500" cy="206550"/>
            </a:xfrm>
            <a:custGeom>
              <a:rect b="b" l="l" r="r" t="t"/>
              <a:pathLst>
                <a:path extrusionOk="0" h="8262" w="4180">
                  <a:moveTo>
                    <a:pt x="1" y="0"/>
                  </a:moveTo>
                  <a:lnTo>
                    <a:pt x="4180" y="8261"/>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64"/>
            <p:cNvSpPr/>
            <p:nvPr/>
          </p:nvSpPr>
          <p:spPr>
            <a:xfrm>
              <a:off x="4580625" y="3336050"/>
              <a:ext cx="115750" cy="217800"/>
            </a:xfrm>
            <a:custGeom>
              <a:rect b="b" l="l" r="r" t="t"/>
              <a:pathLst>
                <a:path extrusionOk="0" h="8712" w="463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64"/>
            <p:cNvSpPr/>
            <p:nvPr/>
          </p:nvSpPr>
          <p:spPr>
            <a:xfrm>
              <a:off x="4361250" y="3304700"/>
              <a:ext cx="329500" cy="243525"/>
            </a:xfrm>
            <a:custGeom>
              <a:rect b="b" l="l" r="r" t="t"/>
              <a:pathLst>
                <a:path extrusionOk="0" h="9741" w="13180">
                  <a:moveTo>
                    <a:pt x="1" y="0"/>
                  </a:moveTo>
                  <a:lnTo>
                    <a:pt x="2411" y="9740"/>
                  </a:lnTo>
                  <a:lnTo>
                    <a:pt x="13180" y="9740"/>
                  </a:lnTo>
                  <a:lnTo>
                    <a:pt x="11476" y="1093"/>
                  </a:lnTo>
                  <a:lnTo>
                    <a:pt x="6108" y="1093"/>
                  </a:lnTo>
                  <a:lnTo>
                    <a:pt x="5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64"/>
            <p:cNvSpPr/>
            <p:nvPr/>
          </p:nvSpPr>
          <p:spPr>
            <a:xfrm>
              <a:off x="4355625" y="3299075"/>
              <a:ext cx="340750" cy="254775"/>
            </a:xfrm>
            <a:custGeom>
              <a:rect b="b" l="l" r="r" t="t"/>
              <a:pathLst>
                <a:path extrusionOk="0" h="10191" w="1363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64"/>
            <p:cNvSpPr/>
            <p:nvPr/>
          </p:nvSpPr>
          <p:spPr>
            <a:xfrm>
              <a:off x="4591075" y="2493850"/>
              <a:ext cx="148700" cy="199325"/>
            </a:xfrm>
            <a:custGeom>
              <a:rect b="b" l="l" r="r" t="t"/>
              <a:pathLst>
                <a:path extrusionOk="0" h="7973" w="5948">
                  <a:moveTo>
                    <a:pt x="1" y="1"/>
                  </a:moveTo>
                  <a:lnTo>
                    <a:pt x="3987" y="7972"/>
                  </a:lnTo>
                  <a:lnTo>
                    <a:pt x="59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64"/>
            <p:cNvSpPr/>
            <p:nvPr/>
          </p:nvSpPr>
          <p:spPr>
            <a:xfrm>
              <a:off x="4585450" y="2489025"/>
              <a:ext cx="159950" cy="209775"/>
            </a:xfrm>
            <a:custGeom>
              <a:rect b="b" l="l" r="r" t="t"/>
              <a:pathLst>
                <a:path extrusionOk="0" h="8391" w="6398">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64"/>
            <p:cNvSpPr/>
            <p:nvPr/>
          </p:nvSpPr>
          <p:spPr>
            <a:xfrm>
              <a:off x="4607150" y="2501900"/>
              <a:ext cx="94050" cy="191275"/>
            </a:xfrm>
            <a:custGeom>
              <a:rect b="b" l="l" r="r" t="t"/>
              <a:pathLst>
                <a:path extrusionOk="0" h="7651" w="3762">
                  <a:moveTo>
                    <a:pt x="1" y="0"/>
                  </a:moveTo>
                  <a:lnTo>
                    <a:pt x="3344" y="7650"/>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64"/>
            <p:cNvSpPr/>
            <p:nvPr/>
          </p:nvSpPr>
          <p:spPr>
            <a:xfrm>
              <a:off x="4601525" y="2496275"/>
              <a:ext cx="105300" cy="202525"/>
            </a:xfrm>
            <a:custGeom>
              <a:rect b="b" l="l" r="r" t="t"/>
              <a:pathLst>
                <a:path extrusionOk="0" h="8101" w="4212">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64"/>
            <p:cNvSpPr/>
            <p:nvPr/>
          </p:nvSpPr>
          <p:spPr>
            <a:xfrm>
              <a:off x="4586250" y="2486625"/>
              <a:ext cx="104500" cy="206550"/>
            </a:xfrm>
            <a:custGeom>
              <a:rect b="b" l="l" r="r" t="t"/>
              <a:pathLst>
                <a:path extrusionOk="0" h="8262" w="4180">
                  <a:moveTo>
                    <a:pt x="1" y="0"/>
                  </a:moveTo>
                  <a:lnTo>
                    <a:pt x="4180" y="8261"/>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64"/>
            <p:cNvSpPr/>
            <p:nvPr/>
          </p:nvSpPr>
          <p:spPr>
            <a:xfrm>
              <a:off x="4580625" y="2481800"/>
              <a:ext cx="115750" cy="217200"/>
            </a:xfrm>
            <a:custGeom>
              <a:rect b="b" l="l" r="r" t="t"/>
              <a:pathLst>
                <a:path extrusionOk="0" h="8688" w="463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64"/>
            <p:cNvSpPr/>
            <p:nvPr/>
          </p:nvSpPr>
          <p:spPr>
            <a:xfrm>
              <a:off x="4361250" y="2449650"/>
              <a:ext cx="329500" cy="243525"/>
            </a:xfrm>
            <a:custGeom>
              <a:rect b="b" l="l" r="r" t="t"/>
              <a:pathLst>
                <a:path extrusionOk="0" h="9741" w="13180">
                  <a:moveTo>
                    <a:pt x="1" y="1"/>
                  </a:moveTo>
                  <a:lnTo>
                    <a:pt x="2411" y="9740"/>
                  </a:lnTo>
                  <a:lnTo>
                    <a:pt x="13180" y="9740"/>
                  </a:lnTo>
                  <a:lnTo>
                    <a:pt x="11476" y="1094"/>
                  </a:lnTo>
                  <a:lnTo>
                    <a:pt x="6108" y="1094"/>
                  </a:lnTo>
                  <a:lnTo>
                    <a:pt x="5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64"/>
            <p:cNvSpPr/>
            <p:nvPr/>
          </p:nvSpPr>
          <p:spPr>
            <a:xfrm>
              <a:off x="4355625" y="2444025"/>
              <a:ext cx="340750" cy="254775"/>
            </a:xfrm>
            <a:custGeom>
              <a:rect b="b" l="l" r="r" t="t"/>
              <a:pathLst>
                <a:path extrusionOk="0" h="10191" w="1363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64"/>
            <p:cNvSpPr/>
            <p:nvPr/>
          </p:nvSpPr>
          <p:spPr>
            <a:xfrm>
              <a:off x="4591075" y="3692850"/>
              <a:ext cx="148700" cy="199325"/>
            </a:xfrm>
            <a:custGeom>
              <a:rect b="b" l="l" r="r" t="t"/>
              <a:pathLst>
                <a:path extrusionOk="0" h="7973" w="5948">
                  <a:moveTo>
                    <a:pt x="1" y="0"/>
                  </a:moveTo>
                  <a:lnTo>
                    <a:pt x="3987" y="7972"/>
                  </a:lnTo>
                  <a:lnTo>
                    <a:pt x="5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64"/>
            <p:cNvSpPr/>
            <p:nvPr/>
          </p:nvSpPr>
          <p:spPr>
            <a:xfrm>
              <a:off x="4585450" y="3687225"/>
              <a:ext cx="159950" cy="209975"/>
            </a:xfrm>
            <a:custGeom>
              <a:rect b="b" l="l" r="r" t="t"/>
              <a:pathLst>
                <a:path extrusionOk="0" h="8399" w="6398">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64"/>
            <p:cNvSpPr/>
            <p:nvPr/>
          </p:nvSpPr>
          <p:spPr>
            <a:xfrm>
              <a:off x="4607150" y="3700075"/>
              <a:ext cx="94050" cy="192100"/>
            </a:xfrm>
            <a:custGeom>
              <a:rect b="b" l="l" r="r" t="t"/>
              <a:pathLst>
                <a:path extrusionOk="0" h="7684" w="3762">
                  <a:moveTo>
                    <a:pt x="1" y="1"/>
                  </a:moveTo>
                  <a:lnTo>
                    <a:pt x="3344" y="7683"/>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64"/>
            <p:cNvSpPr/>
            <p:nvPr/>
          </p:nvSpPr>
          <p:spPr>
            <a:xfrm>
              <a:off x="4601525" y="3695250"/>
              <a:ext cx="105300" cy="201950"/>
            </a:xfrm>
            <a:custGeom>
              <a:rect b="b" l="l" r="r" t="t"/>
              <a:pathLst>
                <a:path extrusionOk="0" h="8078" w="4212">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64"/>
            <p:cNvSpPr/>
            <p:nvPr/>
          </p:nvSpPr>
          <p:spPr>
            <a:xfrm>
              <a:off x="4586250" y="3685600"/>
              <a:ext cx="104500" cy="206575"/>
            </a:xfrm>
            <a:custGeom>
              <a:rect b="b" l="l" r="r" t="t"/>
              <a:pathLst>
                <a:path extrusionOk="0" h="8263" w="4180">
                  <a:moveTo>
                    <a:pt x="1" y="1"/>
                  </a:moveTo>
                  <a:lnTo>
                    <a:pt x="4180" y="8262"/>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64"/>
            <p:cNvSpPr/>
            <p:nvPr/>
          </p:nvSpPr>
          <p:spPr>
            <a:xfrm>
              <a:off x="4580625" y="3679975"/>
              <a:ext cx="115750" cy="217300"/>
            </a:xfrm>
            <a:custGeom>
              <a:rect b="b" l="l" r="r" t="t"/>
              <a:pathLst>
                <a:path extrusionOk="0" h="8692" w="463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64"/>
            <p:cNvSpPr/>
            <p:nvPr/>
          </p:nvSpPr>
          <p:spPr>
            <a:xfrm>
              <a:off x="4361250" y="3647850"/>
              <a:ext cx="329500" cy="244325"/>
            </a:xfrm>
            <a:custGeom>
              <a:rect b="b" l="l" r="r" t="t"/>
              <a:pathLst>
                <a:path extrusionOk="0" h="9773" w="13180">
                  <a:moveTo>
                    <a:pt x="1" y="0"/>
                  </a:moveTo>
                  <a:lnTo>
                    <a:pt x="2411" y="9772"/>
                  </a:lnTo>
                  <a:lnTo>
                    <a:pt x="13180" y="9772"/>
                  </a:lnTo>
                  <a:lnTo>
                    <a:pt x="11476" y="1125"/>
                  </a:lnTo>
                  <a:lnTo>
                    <a:pt x="6108" y="1125"/>
                  </a:lnTo>
                  <a:lnTo>
                    <a:pt x="51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64"/>
            <p:cNvSpPr/>
            <p:nvPr/>
          </p:nvSpPr>
          <p:spPr>
            <a:xfrm>
              <a:off x="4355625" y="3643025"/>
              <a:ext cx="340750" cy="253950"/>
            </a:xfrm>
            <a:custGeom>
              <a:rect b="b" l="l" r="r" t="t"/>
              <a:pathLst>
                <a:path extrusionOk="0" h="10158" w="1363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64"/>
            <p:cNvSpPr/>
            <p:nvPr/>
          </p:nvSpPr>
          <p:spPr>
            <a:xfrm>
              <a:off x="3617100" y="2493050"/>
              <a:ext cx="253975" cy="908100"/>
            </a:xfrm>
            <a:custGeom>
              <a:rect b="b" l="l" r="r" t="t"/>
              <a:pathLst>
                <a:path extrusionOk="0" h="36324" w="10159">
                  <a:moveTo>
                    <a:pt x="9741" y="0"/>
                  </a:moveTo>
                  <a:lnTo>
                    <a:pt x="9741" y="10544"/>
                  </a:lnTo>
                  <a:lnTo>
                    <a:pt x="1" y="10544"/>
                  </a:lnTo>
                  <a:lnTo>
                    <a:pt x="1" y="36324"/>
                  </a:lnTo>
                  <a:lnTo>
                    <a:pt x="419" y="36324"/>
                  </a:lnTo>
                  <a:lnTo>
                    <a:pt x="419" y="10962"/>
                  </a:lnTo>
                  <a:lnTo>
                    <a:pt x="10158" y="10962"/>
                  </a:lnTo>
                  <a:lnTo>
                    <a:pt x="101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64"/>
            <p:cNvSpPr/>
            <p:nvPr/>
          </p:nvSpPr>
          <p:spPr>
            <a:xfrm>
              <a:off x="3711925" y="2493050"/>
              <a:ext cx="11275" cy="266025"/>
            </a:xfrm>
            <a:custGeom>
              <a:rect b="b" l="l" r="r" t="t"/>
              <a:pathLst>
                <a:path extrusionOk="0" h="10641" w="451">
                  <a:moveTo>
                    <a:pt x="1" y="0"/>
                  </a:moveTo>
                  <a:lnTo>
                    <a:pt x="1" y="10640"/>
                  </a:lnTo>
                  <a:lnTo>
                    <a:pt x="451" y="10640"/>
                  </a:lnTo>
                  <a:lnTo>
                    <a:pt x="4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64"/>
            <p:cNvSpPr/>
            <p:nvPr/>
          </p:nvSpPr>
          <p:spPr>
            <a:xfrm>
              <a:off x="3850150" y="2476975"/>
              <a:ext cx="31375" cy="31375"/>
            </a:xfrm>
            <a:custGeom>
              <a:rect b="b" l="l" r="r" t="t"/>
              <a:pathLst>
                <a:path extrusionOk="0" h="1255" w="1255">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64"/>
            <p:cNvSpPr/>
            <p:nvPr/>
          </p:nvSpPr>
          <p:spPr>
            <a:xfrm>
              <a:off x="3844525" y="2472150"/>
              <a:ext cx="42625" cy="41825"/>
            </a:xfrm>
            <a:custGeom>
              <a:rect b="b" l="l" r="r" t="t"/>
              <a:pathLst>
                <a:path extrusionOk="0" h="1673" w="1705">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64"/>
            <p:cNvSpPr/>
            <p:nvPr/>
          </p:nvSpPr>
          <p:spPr>
            <a:xfrm>
              <a:off x="3702300" y="2476975"/>
              <a:ext cx="31350" cy="31375"/>
            </a:xfrm>
            <a:custGeom>
              <a:rect b="b" l="l" r="r" t="t"/>
              <a:pathLst>
                <a:path extrusionOk="0" h="1255" w="1254">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64"/>
            <p:cNvSpPr/>
            <p:nvPr/>
          </p:nvSpPr>
          <p:spPr>
            <a:xfrm>
              <a:off x="3697475" y="2472150"/>
              <a:ext cx="41800" cy="41825"/>
            </a:xfrm>
            <a:custGeom>
              <a:rect b="b" l="l" r="r" t="t"/>
              <a:pathLst>
                <a:path extrusionOk="0" h="1673" w="1672">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64"/>
            <p:cNvSpPr/>
            <p:nvPr/>
          </p:nvSpPr>
          <p:spPr>
            <a:xfrm>
              <a:off x="3163075" y="2504300"/>
              <a:ext cx="87625" cy="532825"/>
            </a:xfrm>
            <a:custGeom>
              <a:rect b="b" l="l" r="r" t="t"/>
              <a:pathLst>
                <a:path extrusionOk="0" h="21313" w="3505">
                  <a:moveTo>
                    <a:pt x="0" y="0"/>
                  </a:moveTo>
                  <a:lnTo>
                    <a:pt x="0" y="7779"/>
                  </a:lnTo>
                  <a:lnTo>
                    <a:pt x="3086" y="10865"/>
                  </a:lnTo>
                  <a:lnTo>
                    <a:pt x="3086" y="21312"/>
                  </a:lnTo>
                  <a:lnTo>
                    <a:pt x="3504" y="21312"/>
                  </a:lnTo>
                  <a:lnTo>
                    <a:pt x="3504" y="10672"/>
                  </a:lnTo>
                  <a:lnTo>
                    <a:pt x="450" y="7619"/>
                  </a:lnTo>
                  <a:lnTo>
                    <a:pt x="4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64"/>
            <p:cNvSpPr/>
            <p:nvPr/>
          </p:nvSpPr>
          <p:spPr>
            <a:xfrm>
              <a:off x="3153425" y="2481000"/>
              <a:ext cx="31375" cy="31350"/>
            </a:xfrm>
            <a:custGeom>
              <a:rect b="b" l="l" r="r" t="t"/>
              <a:pathLst>
                <a:path extrusionOk="0" h="1254" w="1255">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4"/>
            <p:cNvSpPr/>
            <p:nvPr/>
          </p:nvSpPr>
          <p:spPr>
            <a:xfrm>
              <a:off x="3147800" y="2475375"/>
              <a:ext cx="41825" cy="41800"/>
            </a:xfrm>
            <a:custGeom>
              <a:rect b="b" l="l" r="r" t="t"/>
              <a:pathLst>
                <a:path extrusionOk="0" h="1672" w="1673">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4"/>
            <p:cNvSpPr/>
            <p:nvPr/>
          </p:nvSpPr>
          <p:spPr>
            <a:xfrm>
              <a:off x="2753225" y="2987275"/>
              <a:ext cx="488625" cy="170375"/>
            </a:xfrm>
            <a:custGeom>
              <a:rect b="b" l="l" r="r" t="t"/>
              <a:pathLst>
                <a:path extrusionOk="0" h="6815" w="19545">
                  <a:moveTo>
                    <a:pt x="1" y="0"/>
                  </a:moveTo>
                  <a:lnTo>
                    <a:pt x="1" y="418"/>
                  </a:lnTo>
                  <a:lnTo>
                    <a:pt x="11219" y="418"/>
                  </a:lnTo>
                  <a:lnTo>
                    <a:pt x="11219" y="6815"/>
                  </a:lnTo>
                  <a:lnTo>
                    <a:pt x="19544" y="6815"/>
                  </a:lnTo>
                  <a:lnTo>
                    <a:pt x="19544" y="6365"/>
                  </a:lnTo>
                  <a:lnTo>
                    <a:pt x="11637" y="6365"/>
                  </a:lnTo>
                  <a:lnTo>
                    <a:pt x="116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64"/>
            <p:cNvSpPr/>
            <p:nvPr/>
          </p:nvSpPr>
          <p:spPr>
            <a:xfrm>
              <a:off x="2737150" y="2976825"/>
              <a:ext cx="31375" cy="31375"/>
            </a:xfrm>
            <a:custGeom>
              <a:rect b="b" l="l" r="r" t="t"/>
              <a:pathLst>
                <a:path extrusionOk="0" h="1255" w="1255">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4"/>
            <p:cNvSpPr/>
            <p:nvPr/>
          </p:nvSpPr>
          <p:spPr>
            <a:xfrm>
              <a:off x="2732325" y="2972000"/>
              <a:ext cx="41825" cy="41825"/>
            </a:xfrm>
            <a:custGeom>
              <a:rect b="b" l="l" r="r" t="t"/>
              <a:pathLst>
                <a:path extrusionOk="0" h="1673" w="1673">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4"/>
            <p:cNvSpPr/>
            <p:nvPr/>
          </p:nvSpPr>
          <p:spPr>
            <a:xfrm>
              <a:off x="2463125" y="3198625"/>
              <a:ext cx="1296250" cy="180825"/>
            </a:xfrm>
            <a:custGeom>
              <a:rect b="b" l="l" r="r" t="t"/>
              <a:pathLst>
                <a:path extrusionOk="0" h="7233" w="51850">
                  <a:moveTo>
                    <a:pt x="1" y="0"/>
                  </a:moveTo>
                  <a:lnTo>
                    <a:pt x="1" y="418"/>
                  </a:lnTo>
                  <a:lnTo>
                    <a:pt x="9033" y="418"/>
                  </a:lnTo>
                  <a:lnTo>
                    <a:pt x="9033" y="7233"/>
                  </a:lnTo>
                  <a:lnTo>
                    <a:pt x="51849" y="7233"/>
                  </a:lnTo>
                  <a:lnTo>
                    <a:pt x="51849" y="6815"/>
                  </a:lnTo>
                  <a:lnTo>
                    <a:pt x="9451" y="6815"/>
                  </a:lnTo>
                  <a:lnTo>
                    <a:pt x="94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4"/>
            <p:cNvSpPr/>
            <p:nvPr/>
          </p:nvSpPr>
          <p:spPr>
            <a:xfrm>
              <a:off x="2447850" y="3188175"/>
              <a:ext cx="31375" cy="31375"/>
            </a:xfrm>
            <a:custGeom>
              <a:rect b="b" l="l" r="r" t="t"/>
              <a:pathLst>
                <a:path extrusionOk="0" h="1255" w="1255">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64"/>
            <p:cNvSpPr/>
            <p:nvPr/>
          </p:nvSpPr>
          <p:spPr>
            <a:xfrm>
              <a:off x="2443025" y="3182550"/>
              <a:ext cx="41825" cy="41800"/>
            </a:xfrm>
            <a:custGeom>
              <a:rect b="b" l="l" r="r" t="t"/>
              <a:pathLst>
                <a:path extrusionOk="0" h="1672" w="1673">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64"/>
            <p:cNvSpPr/>
            <p:nvPr/>
          </p:nvSpPr>
          <p:spPr>
            <a:xfrm>
              <a:off x="2906725" y="3472650"/>
              <a:ext cx="368075" cy="307000"/>
            </a:xfrm>
            <a:custGeom>
              <a:rect b="b" l="l" r="r" t="t"/>
              <a:pathLst>
                <a:path extrusionOk="0" h="12280" w="14723">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64"/>
            <p:cNvSpPr/>
            <p:nvPr/>
          </p:nvSpPr>
          <p:spPr>
            <a:xfrm>
              <a:off x="2892250" y="3755525"/>
              <a:ext cx="31375" cy="31375"/>
            </a:xfrm>
            <a:custGeom>
              <a:rect b="b" l="l" r="r" t="t"/>
              <a:pathLst>
                <a:path extrusionOk="0" h="1255" w="1255">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64"/>
            <p:cNvSpPr/>
            <p:nvPr/>
          </p:nvSpPr>
          <p:spPr>
            <a:xfrm>
              <a:off x="2887425" y="3750700"/>
              <a:ext cx="41825" cy="41825"/>
            </a:xfrm>
            <a:custGeom>
              <a:rect b="b" l="l" r="r" t="t"/>
              <a:pathLst>
                <a:path extrusionOk="0" h="1673" w="1673">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64"/>
            <p:cNvSpPr/>
            <p:nvPr/>
          </p:nvSpPr>
          <p:spPr>
            <a:xfrm>
              <a:off x="3579350" y="3472650"/>
              <a:ext cx="368075" cy="307000"/>
            </a:xfrm>
            <a:custGeom>
              <a:rect b="b" l="l" r="r" t="t"/>
              <a:pathLst>
                <a:path extrusionOk="0" h="12280" w="14723">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64"/>
            <p:cNvSpPr/>
            <p:nvPr/>
          </p:nvSpPr>
          <p:spPr>
            <a:xfrm>
              <a:off x="3930525" y="3755525"/>
              <a:ext cx="31350" cy="31375"/>
            </a:xfrm>
            <a:custGeom>
              <a:rect b="b" l="l" r="r" t="t"/>
              <a:pathLst>
                <a:path extrusionOk="0" h="1255" w="1254">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4"/>
            <p:cNvSpPr/>
            <p:nvPr/>
          </p:nvSpPr>
          <p:spPr>
            <a:xfrm>
              <a:off x="3924900" y="3750700"/>
              <a:ext cx="41800" cy="41825"/>
            </a:xfrm>
            <a:custGeom>
              <a:rect b="b" l="l" r="r" t="t"/>
              <a:pathLst>
                <a:path extrusionOk="0" h="1673" w="1672">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64"/>
            <p:cNvSpPr/>
            <p:nvPr/>
          </p:nvSpPr>
          <p:spPr>
            <a:xfrm>
              <a:off x="3717550" y="3065225"/>
              <a:ext cx="429150" cy="208150"/>
            </a:xfrm>
            <a:custGeom>
              <a:rect b="b" l="l" r="r" t="t"/>
              <a:pathLst>
                <a:path extrusionOk="0" h="8326" w="17166">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64"/>
            <p:cNvSpPr/>
            <p:nvPr/>
          </p:nvSpPr>
          <p:spPr>
            <a:xfrm>
              <a:off x="4137850" y="3050750"/>
              <a:ext cx="31375" cy="31375"/>
            </a:xfrm>
            <a:custGeom>
              <a:rect b="b" l="l" r="r" t="t"/>
              <a:pathLst>
                <a:path extrusionOk="0" h="1255" w="1255">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64"/>
            <p:cNvSpPr/>
            <p:nvPr/>
          </p:nvSpPr>
          <p:spPr>
            <a:xfrm>
              <a:off x="4133025" y="3045925"/>
              <a:ext cx="41825" cy="41825"/>
            </a:xfrm>
            <a:custGeom>
              <a:rect b="b" l="l" r="r" t="t"/>
              <a:pathLst>
                <a:path extrusionOk="0" h="1673" w="1673">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64"/>
            <p:cNvSpPr/>
            <p:nvPr/>
          </p:nvSpPr>
          <p:spPr>
            <a:xfrm>
              <a:off x="3828450" y="3381050"/>
              <a:ext cx="499875" cy="175200"/>
            </a:xfrm>
            <a:custGeom>
              <a:rect b="b" l="l" r="r" t="t"/>
              <a:pathLst>
                <a:path extrusionOk="0" h="7008" w="19995">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64"/>
            <p:cNvSpPr/>
            <p:nvPr/>
          </p:nvSpPr>
          <p:spPr>
            <a:xfrm>
              <a:off x="4307400" y="3550600"/>
              <a:ext cx="31375" cy="31375"/>
            </a:xfrm>
            <a:custGeom>
              <a:rect b="b" l="l" r="r" t="t"/>
              <a:pathLst>
                <a:path extrusionOk="0" h="1255" w="1255">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64"/>
            <p:cNvSpPr/>
            <p:nvPr/>
          </p:nvSpPr>
          <p:spPr>
            <a:xfrm>
              <a:off x="4302600" y="3545775"/>
              <a:ext cx="41800" cy="41825"/>
            </a:xfrm>
            <a:custGeom>
              <a:rect b="b" l="l" r="r" t="t"/>
              <a:pathLst>
                <a:path extrusionOk="0" h="1673" w="1672">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64"/>
            <p:cNvSpPr/>
            <p:nvPr/>
          </p:nvSpPr>
          <p:spPr>
            <a:xfrm>
              <a:off x="2974225" y="2715850"/>
              <a:ext cx="920950" cy="791375"/>
            </a:xfrm>
            <a:custGeom>
              <a:rect b="b" l="l" r="r" t="t"/>
              <a:pathLst>
                <a:path extrusionOk="0" h="31655" w="36838">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64"/>
            <p:cNvSpPr/>
            <p:nvPr/>
          </p:nvSpPr>
          <p:spPr>
            <a:xfrm>
              <a:off x="2977425" y="2710025"/>
              <a:ext cx="914550" cy="802825"/>
            </a:xfrm>
            <a:custGeom>
              <a:rect b="b" l="l" r="r" t="t"/>
              <a:pathLst>
                <a:path extrusionOk="0" h="32113" w="36582">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64"/>
            <p:cNvSpPr/>
            <p:nvPr/>
          </p:nvSpPr>
          <p:spPr>
            <a:xfrm>
              <a:off x="3012800" y="2747600"/>
              <a:ext cx="843800" cy="729900"/>
            </a:xfrm>
            <a:custGeom>
              <a:rect b="b" l="l" r="r" t="t"/>
              <a:pathLst>
                <a:path extrusionOk="0" h="29196" w="33752">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64"/>
            <p:cNvSpPr/>
            <p:nvPr/>
          </p:nvSpPr>
          <p:spPr>
            <a:xfrm>
              <a:off x="3009575" y="2742175"/>
              <a:ext cx="850250" cy="740950"/>
            </a:xfrm>
            <a:custGeom>
              <a:rect b="b" l="l" r="r" t="t"/>
              <a:pathLst>
                <a:path extrusionOk="0" h="29638" w="3401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64"/>
            <p:cNvSpPr/>
            <p:nvPr/>
          </p:nvSpPr>
          <p:spPr>
            <a:xfrm>
              <a:off x="3366375" y="2914550"/>
              <a:ext cx="135850" cy="521150"/>
            </a:xfrm>
            <a:custGeom>
              <a:rect b="b" l="l" r="r" t="t"/>
              <a:pathLst>
                <a:path extrusionOk="0" h="20846" w="5434">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4"/>
            <p:cNvSpPr/>
            <p:nvPr/>
          </p:nvSpPr>
          <p:spPr>
            <a:xfrm>
              <a:off x="4003650" y="3086925"/>
              <a:ext cx="423525" cy="291950"/>
            </a:xfrm>
            <a:custGeom>
              <a:rect b="b" l="l" r="r" t="t"/>
              <a:pathLst>
                <a:path extrusionOk="0" h="11678" w="16941">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64"/>
            <p:cNvSpPr/>
            <p:nvPr/>
          </p:nvSpPr>
          <p:spPr>
            <a:xfrm>
              <a:off x="4112125" y="3168875"/>
              <a:ext cx="157550" cy="145500"/>
            </a:xfrm>
            <a:custGeom>
              <a:rect b="b" l="l" r="r" t="t"/>
              <a:pathLst>
                <a:path extrusionOk="0" h="5820" w="6302">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4"/>
            <p:cNvSpPr/>
            <p:nvPr/>
          </p:nvSpPr>
          <p:spPr>
            <a:xfrm>
              <a:off x="4108125" y="3164875"/>
              <a:ext cx="165550" cy="153050"/>
            </a:xfrm>
            <a:custGeom>
              <a:rect b="b" l="l" r="r" t="t"/>
              <a:pathLst>
                <a:path extrusionOk="0" h="6122" w="6622">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64"/>
            <p:cNvSpPr/>
            <p:nvPr/>
          </p:nvSpPr>
          <p:spPr>
            <a:xfrm>
              <a:off x="4219825" y="3191400"/>
              <a:ext cx="59475" cy="107700"/>
            </a:xfrm>
            <a:custGeom>
              <a:rect b="b" l="l" r="r" t="t"/>
              <a:pathLst>
                <a:path extrusionOk="0" h="4308" w="2379">
                  <a:moveTo>
                    <a:pt x="1736" y="0"/>
                  </a:moveTo>
                  <a:lnTo>
                    <a:pt x="0" y="2057"/>
                  </a:lnTo>
                  <a:lnTo>
                    <a:pt x="739" y="4307"/>
                  </a:lnTo>
                  <a:lnTo>
                    <a:pt x="2379" y="2572"/>
                  </a:lnTo>
                  <a:lnTo>
                    <a:pt x="1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64"/>
            <p:cNvSpPr/>
            <p:nvPr/>
          </p:nvSpPr>
          <p:spPr>
            <a:xfrm>
              <a:off x="4216600" y="3187375"/>
              <a:ext cx="66725" cy="115275"/>
            </a:xfrm>
            <a:custGeom>
              <a:rect b="b" l="l" r="r" t="t"/>
              <a:pathLst>
                <a:path extrusionOk="0" h="4611" w="2669">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4"/>
            <p:cNvSpPr/>
            <p:nvPr/>
          </p:nvSpPr>
          <p:spPr>
            <a:xfrm>
              <a:off x="2692150" y="2510725"/>
              <a:ext cx="427550" cy="357150"/>
            </a:xfrm>
            <a:custGeom>
              <a:rect b="b" l="l" r="r" t="t"/>
              <a:pathLst>
                <a:path extrusionOk="0" h="14286" w="17102">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4"/>
            <p:cNvSpPr/>
            <p:nvPr/>
          </p:nvSpPr>
          <p:spPr>
            <a:xfrm>
              <a:off x="2836800" y="2611975"/>
              <a:ext cx="177625" cy="168000"/>
            </a:xfrm>
            <a:custGeom>
              <a:rect b="b" l="l" r="r" t="t"/>
              <a:pathLst>
                <a:path extrusionOk="0" h="6720" w="7105">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4"/>
            <p:cNvSpPr/>
            <p:nvPr/>
          </p:nvSpPr>
          <p:spPr>
            <a:xfrm>
              <a:off x="2832775" y="2608175"/>
              <a:ext cx="185675" cy="175000"/>
            </a:xfrm>
            <a:custGeom>
              <a:rect b="b" l="l" r="r" t="t"/>
              <a:pathLst>
                <a:path extrusionOk="0" h="7000" w="7427">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4"/>
            <p:cNvSpPr/>
            <p:nvPr/>
          </p:nvSpPr>
          <p:spPr>
            <a:xfrm>
              <a:off x="2845650" y="2627250"/>
              <a:ext cx="56275" cy="95650"/>
            </a:xfrm>
            <a:custGeom>
              <a:rect b="b" l="l" r="r" t="t"/>
              <a:pathLst>
                <a:path extrusionOk="0" h="3826" w="2251">
                  <a:moveTo>
                    <a:pt x="2186" y="1"/>
                  </a:moveTo>
                  <a:lnTo>
                    <a:pt x="129" y="1190"/>
                  </a:lnTo>
                  <a:lnTo>
                    <a:pt x="0" y="3826"/>
                  </a:lnTo>
                  <a:lnTo>
                    <a:pt x="2250" y="2347"/>
                  </a:lnTo>
                  <a:lnTo>
                    <a:pt x="21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4"/>
            <p:cNvSpPr/>
            <p:nvPr/>
          </p:nvSpPr>
          <p:spPr>
            <a:xfrm>
              <a:off x="2841625" y="2623225"/>
              <a:ext cx="64325" cy="103500"/>
            </a:xfrm>
            <a:custGeom>
              <a:rect b="b" l="l" r="r" t="t"/>
              <a:pathLst>
                <a:path extrusionOk="0" h="4140" w="2573">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4"/>
            <p:cNvSpPr/>
            <p:nvPr/>
          </p:nvSpPr>
          <p:spPr>
            <a:xfrm>
              <a:off x="3290050" y="3551400"/>
              <a:ext cx="279675" cy="397425"/>
            </a:xfrm>
            <a:custGeom>
              <a:rect b="b" l="l" r="r" t="t"/>
              <a:pathLst>
                <a:path extrusionOk="0" h="15897" w="11187">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4"/>
            <p:cNvSpPr/>
            <p:nvPr/>
          </p:nvSpPr>
          <p:spPr>
            <a:xfrm>
              <a:off x="3363975" y="3655875"/>
              <a:ext cx="136625" cy="134225"/>
            </a:xfrm>
            <a:custGeom>
              <a:rect b="b" l="l" r="r" t="t"/>
              <a:pathLst>
                <a:path extrusionOk="0" h="5369" w="5465">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4"/>
            <p:cNvSpPr/>
            <p:nvPr/>
          </p:nvSpPr>
          <p:spPr>
            <a:xfrm>
              <a:off x="3359950" y="3651850"/>
              <a:ext cx="144675" cy="141800"/>
            </a:xfrm>
            <a:custGeom>
              <a:rect b="b" l="l" r="r" t="t"/>
              <a:pathLst>
                <a:path extrusionOk="0" h="5672" w="5787">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4"/>
            <p:cNvSpPr/>
            <p:nvPr/>
          </p:nvSpPr>
          <p:spPr>
            <a:xfrm>
              <a:off x="3378425" y="3754725"/>
              <a:ext cx="110925" cy="61100"/>
            </a:xfrm>
            <a:custGeom>
              <a:rect b="b" l="l" r="r" t="t"/>
              <a:pathLst>
                <a:path extrusionOk="0" h="2444" w="4437">
                  <a:moveTo>
                    <a:pt x="2026" y="0"/>
                  </a:moveTo>
                  <a:lnTo>
                    <a:pt x="1" y="1190"/>
                  </a:lnTo>
                  <a:lnTo>
                    <a:pt x="2058" y="2443"/>
                  </a:lnTo>
                  <a:lnTo>
                    <a:pt x="4437" y="1222"/>
                  </a:lnTo>
                  <a:lnTo>
                    <a:pt x="20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64"/>
            <p:cNvSpPr/>
            <p:nvPr/>
          </p:nvSpPr>
          <p:spPr>
            <a:xfrm>
              <a:off x="3374425" y="3750700"/>
              <a:ext cx="118950" cy="68325"/>
            </a:xfrm>
            <a:custGeom>
              <a:rect b="b" l="l" r="r" t="t"/>
              <a:pathLst>
                <a:path extrusionOk="0" h="2733" w="4758">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4"/>
            <p:cNvSpPr/>
            <p:nvPr/>
          </p:nvSpPr>
          <p:spPr>
            <a:xfrm>
              <a:off x="3506200" y="2497575"/>
              <a:ext cx="375325" cy="422225"/>
            </a:xfrm>
            <a:custGeom>
              <a:rect b="b" l="l" r="r" t="t"/>
              <a:pathLst>
                <a:path extrusionOk="0" h="16889" w="15013">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4"/>
            <p:cNvSpPr/>
            <p:nvPr/>
          </p:nvSpPr>
          <p:spPr>
            <a:xfrm>
              <a:off x="3600225" y="2635300"/>
              <a:ext cx="171200" cy="180825"/>
            </a:xfrm>
            <a:custGeom>
              <a:rect b="b" l="l" r="r" t="t"/>
              <a:pathLst>
                <a:path extrusionOk="0" h="7233" w="6848">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4"/>
            <p:cNvSpPr/>
            <p:nvPr/>
          </p:nvSpPr>
          <p:spPr>
            <a:xfrm>
              <a:off x="3596225" y="2632075"/>
              <a:ext cx="179225" cy="188075"/>
            </a:xfrm>
            <a:custGeom>
              <a:rect b="b" l="l" r="r" t="t"/>
              <a:pathLst>
                <a:path extrusionOk="0" h="7523" w="7169">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4"/>
            <p:cNvSpPr/>
            <p:nvPr/>
          </p:nvSpPr>
          <p:spPr>
            <a:xfrm>
              <a:off x="3664525" y="2645725"/>
              <a:ext cx="92425" cy="61100"/>
            </a:xfrm>
            <a:custGeom>
              <a:rect b="b" l="l" r="r" t="t"/>
              <a:pathLst>
                <a:path extrusionOk="0" h="2444" w="3697">
                  <a:moveTo>
                    <a:pt x="0" y="1"/>
                  </a:moveTo>
                  <a:lnTo>
                    <a:pt x="1350" y="2347"/>
                  </a:lnTo>
                  <a:lnTo>
                    <a:pt x="3697" y="2444"/>
                  </a:lnTo>
                  <a:lnTo>
                    <a:pt x="2636" y="290"/>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64"/>
            <p:cNvSpPr/>
            <p:nvPr/>
          </p:nvSpPr>
          <p:spPr>
            <a:xfrm>
              <a:off x="3660500" y="2641725"/>
              <a:ext cx="100475" cy="69125"/>
            </a:xfrm>
            <a:custGeom>
              <a:rect b="b" l="l" r="r" t="t"/>
              <a:pathLst>
                <a:path extrusionOk="0" h="2765" w="4019">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64"/>
            <p:cNvSpPr/>
            <p:nvPr/>
          </p:nvSpPr>
          <p:spPr>
            <a:xfrm>
              <a:off x="4202950" y="2493550"/>
              <a:ext cx="375300" cy="422225"/>
            </a:xfrm>
            <a:custGeom>
              <a:rect b="b" l="l" r="r" t="t"/>
              <a:pathLst>
                <a:path extrusionOk="0" h="16889" w="15012">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64"/>
            <p:cNvSpPr/>
            <p:nvPr/>
          </p:nvSpPr>
          <p:spPr>
            <a:xfrm>
              <a:off x="4296150" y="2631275"/>
              <a:ext cx="172000" cy="180825"/>
            </a:xfrm>
            <a:custGeom>
              <a:rect b="b" l="l" r="r" t="t"/>
              <a:pathLst>
                <a:path extrusionOk="0" h="7233" w="688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64"/>
            <p:cNvSpPr/>
            <p:nvPr/>
          </p:nvSpPr>
          <p:spPr>
            <a:xfrm>
              <a:off x="4292950" y="2627250"/>
              <a:ext cx="179225" cy="188875"/>
            </a:xfrm>
            <a:custGeom>
              <a:rect b="b" l="l" r="r" t="t"/>
              <a:pathLst>
                <a:path extrusionOk="0" h="7555" w="7169">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4"/>
            <p:cNvSpPr/>
            <p:nvPr/>
          </p:nvSpPr>
          <p:spPr>
            <a:xfrm>
              <a:off x="4361250" y="2640925"/>
              <a:ext cx="91625" cy="61900"/>
            </a:xfrm>
            <a:custGeom>
              <a:rect b="b" l="l" r="r" t="t"/>
              <a:pathLst>
                <a:path extrusionOk="0" h="2476" w="3665">
                  <a:moveTo>
                    <a:pt x="1" y="0"/>
                  </a:moveTo>
                  <a:lnTo>
                    <a:pt x="1318" y="2379"/>
                  </a:lnTo>
                  <a:lnTo>
                    <a:pt x="3665" y="2475"/>
                  </a:lnTo>
                  <a:lnTo>
                    <a:pt x="3665" y="2475"/>
                  </a:lnTo>
                  <a:lnTo>
                    <a:pt x="2636" y="322"/>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64"/>
            <p:cNvSpPr/>
            <p:nvPr/>
          </p:nvSpPr>
          <p:spPr>
            <a:xfrm>
              <a:off x="4357225" y="2636900"/>
              <a:ext cx="99675" cy="69925"/>
            </a:xfrm>
            <a:custGeom>
              <a:rect b="b" l="l" r="r" t="t"/>
              <a:pathLst>
                <a:path extrusionOk="0" h="2797" w="3987">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64"/>
            <p:cNvSpPr/>
            <p:nvPr/>
          </p:nvSpPr>
          <p:spPr>
            <a:xfrm>
              <a:off x="2287950" y="3382125"/>
              <a:ext cx="340750" cy="434500"/>
            </a:xfrm>
            <a:custGeom>
              <a:rect b="b" l="l" r="r" t="t"/>
              <a:pathLst>
                <a:path extrusionOk="0" h="17380" w="1363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64"/>
            <p:cNvSpPr/>
            <p:nvPr/>
          </p:nvSpPr>
          <p:spPr>
            <a:xfrm>
              <a:off x="2381150" y="3534525"/>
              <a:ext cx="172000" cy="169600"/>
            </a:xfrm>
            <a:custGeom>
              <a:rect b="b" l="l" r="r" t="t"/>
              <a:pathLst>
                <a:path extrusionOk="0" h="6784" w="688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64"/>
            <p:cNvSpPr/>
            <p:nvPr/>
          </p:nvSpPr>
          <p:spPr>
            <a:xfrm>
              <a:off x="2377150" y="3530525"/>
              <a:ext cx="179225" cy="177600"/>
            </a:xfrm>
            <a:custGeom>
              <a:rect b="b" l="l" r="r" t="t"/>
              <a:pathLst>
                <a:path extrusionOk="0" h="7104" w="7169">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64"/>
            <p:cNvSpPr/>
            <p:nvPr/>
          </p:nvSpPr>
          <p:spPr>
            <a:xfrm>
              <a:off x="2393200" y="3540950"/>
              <a:ext cx="99675" cy="53875"/>
            </a:xfrm>
            <a:custGeom>
              <a:rect b="b" l="l" r="r" t="t"/>
              <a:pathLst>
                <a:path extrusionOk="0" h="2155" w="3987">
                  <a:moveTo>
                    <a:pt x="1576" y="1"/>
                  </a:moveTo>
                  <a:lnTo>
                    <a:pt x="1" y="2122"/>
                  </a:lnTo>
                  <a:lnTo>
                    <a:pt x="2701" y="2155"/>
                  </a:lnTo>
                  <a:lnTo>
                    <a:pt x="3987" y="162"/>
                  </a:lnTo>
                  <a:lnTo>
                    <a:pt x="15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64"/>
            <p:cNvSpPr/>
            <p:nvPr/>
          </p:nvSpPr>
          <p:spPr>
            <a:xfrm>
              <a:off x="2389200" y="3536950"/>
              <a:ext cx="106900" cy="61100"/>
            </a:xfrm>
            <a:custGeom>
              <a:rect b="b" l="l" r="r" t="t"/>
              <a:pathLst>
                <a:path extrusionOk="0" h="2444" w="4276">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2" name="Shape 2752"/>
        <p:cNvGrpSpPr/>
        <p:nvPr/>
      </p:nvGrpSpPr>
      <p:grpSpPr>
        <a:xfrm>
          <a:off x="0" y="0"/>
          <a:ext cx="0" cy="0"/>
          <a:chOff x="0" y="0"/>
          <a:chExt cx="0" cy="0"/>
        </a:xfrm>
      </p:grpSpPr>
      <p:sp>
        <p:nvSpPr>
          <p:cNvPr id="2753" name="Google Shape;2753;p65"/>
          <p:cNvSpPr txBox="1"/>
          <p:nvPr>
            <p:ph type="title"/>
          </p:nvPr>
        </p:nvSpPr>
        <p:spPr>
          <a:xfrm>
            <a:off x="2262550" y="1620750"/>
            <a:ext cx="51669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04</a:t>
            </a:r>
            <a:endParaRPr sz="6300"/>
          </a:p>
          <a:p>
            <a:pPr indent="0" lvl="0" marL="0" rtl="0" algn="ctr">
              <a:spcBef>
                <a:spcPts val="0"/>
              </a:spcBef>
              <a:spcAft>
                <a:spcPts val="0"/>
              </a:spcAft>
              <a:buNone/>
            </a:pPr>
            <a:r>
              <a:rPr lang="en" sz="6300"/>
              <a:t>Automatyzacja i narzędzia</a:t>
            </a:r>
            <a:endParaRPr sz="6300"/>
          </a:p>
          <a:p>
            <a:pPr indent="0" lvl="0" marL="0" rtl="0" algn="ctr">
              <a:spcBef>
                <a:spcPts val="0"/>
              </a:spcBef>
              <a:spcAft>
                <a:spcPts val="0"/>
              </a:spcAft>
              <a:buNone/>
            </a:pPr>
            <a:r>
              <a:t/>
            </a:r>
            <a:endParaRPr sz="63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66"/>
          <p:cNvSpPr txBox="1"/>
          <p:nvPr>
            <p:ph type="title"/>
          </p:nvPr>
        </p:nvSpPr>
        <p:spPr>
          <a:xfrm>
            <a:off x="795950" y="439950"/>
            <a:ext cx="6096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600">
                <a:solidFill>
                  <a:srgbClr val="000000"/>
                </a:solidFill>
              </a:rPr>
              <a:t>          Automatyzacja Procesu Testowania</a:t>
            </a:r>
            <a:endParaRPr sz="2600">
              <a:solidFill>
                <a:srgbClr val="000000"/>
              </a:solidFill>
            </a:endParaRPr>
          </a:p>
          <a:p>
            <a:pPr indent="0" lvl="0" marL="0" rtl="0" algn="l">
              <a:lnSpc>
                <a:spcPct val="115000"/>
              </a:lnSpc>
              <a:spcBef>
                <a:spcPts val="200"/>
              </a:spcBef>
              <a:spcAft>
                <a:spcPts val="0"/>
              </a:spcAft>
              <a:buNone/>
            </a:pPr>
            <a:r>
              <a:rPr lang="en" sz="1800">
                <a:solidFill>
                  <a:srgbClr val="000000"/>
                </a:solidFill>
                <a:latin typeface="Barlow Semi Condensed"/>
                <a:ea typeface="Barlow Semi Condensed"/>
                <a:cs typeface="Barlow Semi Condensed"/>
                <a:sym typeface="Barlow Semi Condensed"/>
              </a:rPr>
              <a:t>Korzyści z automatyzacji:</a:t>
            </a:r>
            <a:endParaRPr sz="1800">
              <a:solidFill>
                <a:srgbClr val="000000"/>
              </a:solidFill>
              <a:latin typeface="Barlow Semi Condensed"/>
              <a:ea typeface="Barlow Semi Condensed"/>
              <a:cs typeface="Barlow Semi Condensed"/>
              <a:sym typeface="Barlow Semi Condensed"/>
            </a:endParaRPr>
          </a:p>
          <a:p>
            <a:pPr indent="0" lvl="0" marL="457200" rtl="0" algn="l">
              <a:lnSpc>
                <a:spcPct val="115000"/>
              </a:lnSpc>
              <a:spcBef>
                <a:spcPts val="1500"/>
              </a:spcBef>
              <a:spcAft>
                <a:spcPts val="0"/>
              </a:spcAft>
              <a:buNone/>
            </a:pPr>
            <a:r>
              <a:t/>
            </a:r>
            <a:endParaRPr sz="1200">
              <a:solidFill>
                <a:srgbClr val="CECAC3"/>
              </a:solidFill>
              <a:highlight>
                <a:srgbClr val="393E40"/>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CECAC3"/>
              </a:solidFill>
              <a:highlight>
                <a:srgbClr val="393E40"/>
              </a:highlight>
              <a:latin typeface="Roboto"/>
              <a:ea typeface="Roboto"/>
              <a:cs typeface="Roboto"/>
              <a:sym typeface="Roboto"/>
            </a:endParaRPr>
          </a:p>
          <a:p>
            <a:pPr indent="0" lvl="0" marL="0" rtl="0" algn="ctr">
              <a:spcBef>
                <a:spcPts val="1500"/>
              </a:spcBef>
              <a:spcAft>
                <a:spcPts val="0"/>
              </a:spcAft>
              <a:buNone/>
            </a:pPr>
            <a:r>
              <a:t/>
            </a:r>
            <a:endParaRPr/>
          </a:p>
        </p:txBody>
      </p:sp>
      <p:grpSp>
        <p:nvGrpSpPr>
          <p:cNvPr id="2759" name="Google Shape;2759;p66"/>
          <p:cNvGrpSpPr/>
          <p:nvPr/>
        </p:nvGrpSpPr>
        <p:grpSpPr>
          <a:xfrm>
            <a:off x="1772641" y="2055239"/>
            <a:ext cx="1156541" cy="1033017"/>
            <a:chOff x="-42804750" y="1949600"/>
            <a:chExt cx="337125" cy="316925"/>
          </a:xfrm>
        </p:grpSpPr>
        <p:sp>
          <p:nvSpPr>
            <p:cNvPr id="2760" name="Google Shape;2760;p66"/>
            <p:cNvSpPr/>
            <p:nvPr/>
          </p:nvSpPr>
          <p:spPr>
            <a:xfrm>
              <a:off x="-42731500" y="2013125"/>
              <a:ext cx="189825" cy="189900"/>
            </a:xfrm>
            <a:custGeom>
              <a:rect b="b" l="l" r="r" t="t"/>
              <a:pathLst>
                <a:path extrusionOk="0" h="7596" w="7593">
                  <a:moveTo>
                    <a:pt x="3781" y="805"/>
                  </a:moveTo>
                  <a:cubicBezTo>
                    <a:pt x="5419" y="805"/>
                    <a:pt x="6742" y="2128"/>
                    <a:pt x="6742" y="3767"/>
                  </a:cubicBezTo>
                  <a:cubicBezTo>
                    <a:pt x="6774" y="5405"/>
                    <a:pt x="5419" y="6760"/>
                    <a:pt x="3781" y="6760"/>
                  </a:cubicBezTo>
                  <a:cubicBezTo>
                    <a:pt x="2426" y="6760"/>
                    <a:pt x="1292" y="5878"/>
                    <a:pt x="946" y="4649"/>
                  </a:cubicBezTo>
                  <a:cubicBezTo>
                    <a:pt x="347" y="2727"/>
                    <a:pt x="1765" y="805"/>
                    <a:pt x="3781" y="805"/>
                  </a:cubicBezTo>
                  <a:close/>
                  <a:moveTo>
                    <a:pt x="3809" y="1"/>
                  </a:moveTo>
                  <a:cubicBezTo>
                    <a:pt x="3297" y="1"/>
                    <a:pt x="2785" y="105"/>
                    <a:pt x="2300" y="301"/>
                  </a:cubicBezTo>
                  <a:cubicBezTo>
                    <a:pt x="946" y="868"/>
                    <a:pt x="0" y="2223"/>
                    <a:pt x="0" y="3798"/>
                  </a:cubicBezTo>
                  <a:cubicBezTo>
                    <a:pt x="0" y="5058"/>
                    <a:pt x="630" y="6224"/>
                    <a:pt x="1670" y="6949"/>
                  </a:cubicBezTo>
                  <a:cubicBezTo>
                    <a:pt x="2333" y="7390"/>
                    <a:pt x="3060" y="7596"/>
                    <a:pt x="3776" y="7596"/>
                  </a:cubicBezTo>
                  <a:cubicBezTo>
                    <a:pt x="4286" y="7596"/>
                    <a:pt x="4790" y="7492"/>
                    <a:pt x="5262" y="7295"/>
                  </a:cubicBezTo>
                  <a:cubicBezTo>
                    <a:pt x="6648" y="6697"/>
                    <a:pt x="7593" y="5373"/>
                    <a:pt x="7593" y="3798"/>
                  </a:cubicBezTo>
                  <a:cubicBezTo>
                    <a:pt x="7593" y="2506"/>
                    <a:pt x="6931" y="1341"/>
                    <a:pt x="5892" y="648"/>
                  </a:cubicBezTo>
                  <a:cubicBezTo>
                    <a:pt x="5248" y="206"/>
                    <a:pt x="4528" y="1"/>
                    <a:pt x="38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6"/>
            <p:cNvSpPr/>
            <p:nvPr/>
          </p:nvSpPr>
          <p:spPr>
            <a:xfrm>
              <a:off x="-42804750" y="1949600"/>
              <a:ext cx="337125" cy="316925"/>
            </a:xfrm>
            <a:custGeom>
              <a:rect b="b" l="l" r="r" t="t"/>
              <a:pathLst>
                <a:path extrusionOk="0" h="12677" w="13485">
                  <a:moveTo>
                    <a:pt x="3306" y="817"/>
                  </a:moveTo>
                  <a:cubicBezTo>
                    <a:pt x="3769" y="817"/>
                    <a:pt x="4233" y="967"/>
                    <a:pt x="4600" y="1267"/>
                  </a:cubicBezTo>
                  <a:cubicBezTo>
                    <a:pt x="3277" y="1802"/>
                    <a:pt x="2174" y="2905"/>
                    <a:pt x="1607" y="4260"/>
                  </a:cubicBezTo>
                  <a:cubicBezTo>
                    <a:pt x="914" y="3283"/>
                    <a:pt x="1072" y="1897"/>
                    <a:pt x="2143" y="1172"/>
                  </a:cubicBezTo>
                  <a:cubicBezTo>
                    <a:pt x="2484" y="935"/>
                    <a:pt x="2895" y="817"/>
                    <a:pt x="3306" y="817"/>
                  </a:cubicBezTo>
                  <a:close/>
                  <a:moveTo>
                    <a:pt x="10101" y="823"/>
                  </a:moveTo>
                  <a:cubicBezTo>
                    <a:pt x="10771" y="823"/>
                    <a:pt x="11436" y="1137"/>
                    <a:pt x="11846" y="1771"/>
                  </a:cubicBezTo>
                  <a:cubicBezTo>
                    <a:pt x="12382" y="2527"/>
                    <a:pt x="12319" y="3535"/>
                    <a:pt x="11783" y="4260"/>
                  </a:cubicBezTo>
                  <a:cubicBezTo>
                    <a:pt x="11248" y="2905"/>
                    <a:pt x="10177" y="1802"/>
                    <a:pt x="8790" y="1267"/>
                  </a:cubicBezTo>
                  <a:cubicBezTo>
                    <a:pt x="9176" y="971"/>
                    <a:pt x="9640" y="823"/>
                    <a:pt x="10101" y="823"/>
                  </a:cubicBezTo>
                  <a:close/>
                  <a:moveTo>
                    <a:pt x="6662" y="1686"/>
                  </a:moveTo>
                  <a:cubicBezTo>
                    <a:pt x="7287" y="1686"/>
                    <a:pt x="7908" y="1809"/>
                    <a:pt x="8475" y="2055"/>
                  </a:cubicBezTo>
                  <a:cubicBezTo>
                    <a:pt x="10177" y="2748"/>
                    <a:pt x="11311" y="4417"/>
                    <a:pt x="11311" y="6339"/>
                  </a:cubicBezTo>
                  <a:cubicBezTo>
                    <a:pt x="11374" y="8891"/>
                    <a:pt x="9263" y="10970"/>
                    <a:pt x="6711" y="10970"/>
                  </a:cubicBezTo>
                  <a:cubicBezTo>
                    <a:pt x="4159" y="10970"/>
                    <a:pt x="2048" y="8891"/>
                    <a:pt x="2017" y="6339"/>
                  </a:cubicBezTo>
                  <a:cubicBezTo>
                    <a:pt x="2017" y="4764"/>
                    <a:pt x="2804" y="3346"/>
                    <a:pt x="4065" y="2464"/>
                  </a:cubicBezTo>
                  <a:cubicBezTo>
                    <a:pt x="4846" y="1943"/>
                    <a:pt x="5759" y="1686"/>
                    <a:pt x="6662" y="1686"/>
                  </a:cubicBezTo>
                  <a:close/>
                  <a:moveTo>
                    <a:pt x="3282" y="1"/>
                  </a:moveTo>
                  <a:cubicBezTo>
                    <a:pt x="2347" y="1"/>
                    <a:pt x="1411" y="437"/>
                    <a:pt x="820" y="1298"/>
                  </a:cubicBezTo>
                  <a:cubicBezTo>
                    <a:pt x="0" y="2496"/>
                    <a:pt x="189" y="4165"/>
                    <a:pt x="1292" y="5142"/>
                  </a:cubicBezTo>
                  <a:cubicBezTo>
                    <a:pt x="820" y="7316"/>
                    <a:pt x="1702" y="9553"/>
                    <a:pt x="3497" y="10844"/>
                  </a:cubicBezTo>
                  <a:lnTo>
                    <a:pt x="2867" y="12073"/>
                  </a:lnTo>
                  <a:cubicBezTo>
                    <a:pt x="2773" y="12262"/>
                    <a:pt x="2867" y="12514"/>
                    <a:pt x="3088" y="12640"/>
                  </a:cubicBezTo>
                  <a:cubicBezTo>
                    <a:pt x="3137" y="12665"/>
                    <a:pt x="3189" y="12677"/>
                    <a:pt x="3240" y="12677"/>
                  </a:cubicBezTo>
                  <a:cubicBezTo>
                    <a:pt x="3386" y="12677"/>
                    <a:pt x="3530" y="12582"/>
                    <a:pt x="3623" y="12420"/>
                  </a:cubicBezTo>
                  <a:lnTo>
                    <a:pt x="4222" y="11254"/>
                  </a:lnTo>
                  <a:cubicBezTo>
                    <a:pt x="4994" y="11632"/>
                    <a:pt x="5821" y="11821"/>
                    <a:pt x="6648" y="11821"/>
                  </a:cubicBezTo>
                  <a:cubicBezTo>
                    <a:pt x="7475" y="11821"/>
                    <a:pt x="8302" y="11632"/>
                    <a:pt x="9074" y="11254"/>
                  </a:cubicBezTo>
                  <a:lnTo>
                    <a:pt x="9641" y="12420"/>
                  </a:lnTo>
                  <a:cubicBezTo>
                    <a:pt x="9736" y="12587"/>
                    <a:pt x="9904" y="12663"/>
                    <a:pt x="10062" y="12663"/>
                  </a:cubicBezTo>
                  <a:cubicBezTo>
                    <a:pt x="10113" y="12663"/>
                    <a:pt x="10162" y="12655"/>
                    <a:pt x="10208" y="12640"/>
                  </a:cubicBezTo>
                  <a:cubicBezTo>
                    <a:pt x="10397" y="12514"/>
                    <a:pt x="10492" y="12262"/>
                    <a:pt x="10397" y="12073"/>
                  </a:cubicBezTo>
                  <a:lnTo>
                    <a:pt x="9767" y="10844"/>
                  </a:lnTo>
                  <a:cubicBezTo>
                    <a:pt x="11594" y="9584"/>
                    <a:pt x="12476" y="7347"/>
                    <a:pt x="11972" y="5142"/>
                  </a:cubicBezTo>
                  <a:cubicBezTo>
                    <a:pt x="13485" y="3882"/>
                    <a:pt x="13359" y="1582"/>
                    <a:pt x="11752" y="511"/>
                  </a:cubicBezTo>
                  <a:cubicBezTo>
                    <a:pt x="11243" y="171"/>
                    <a:pt x="10658" y="5"/>
                    <a:pt x="10078" y="5"/>
                  </a:cubicBezTo>
                  <a:cubicBezTo>
                    <a:pt x="9258" y="5"/>
                    <a:pt x="8449" y="338"/>
                    <a:pt x="7877" y="983"/>
                  </a:cubicBezTo>
                  <a:cubicBezTo>
                    <a:pt x="7483" y="905"/>
                    <a:pt x="7081" y="865"/>
                    <a:pt x="6679" y="865"/>
                  </a:cubicBezTo>
                  <a:cubicBezTo>
                    <a:pt x="6278" y="865"/>
                    <a:pt x="5876" y="905"/>
                    <a:pt x="5482" y="983"/>
                  </a:cubicBezTo>
                  <a:cubicBezTo>
                    <a:pt x="4898" y="326"/>
                    <a:pt x="4090" y="1"/>
                    <a:pt x="3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6"/>
            <p:cNvSpPr/>
            <p:nvPr/>
          </p:nvSpPr>
          <p:spPr>
            <a:xfrm>
              <a:off x="-42644075" y="2060025"/>
              <a:ext cx="59100" cy="65400"/>
            </a:xfrm>
            <a:custGeom>
              <a:rect b="b" l="l" r="r" t="t"/>
              <a:pathLst>
                <a:path extrusionOk="0" h="2616" w="2364">
                  <a:moveTo>
                    <a:pt x="442" y="0"/>
                  </a:moveTo>
                  <a:cubicBezTo>
                    <a:pt x="189" y="0"/>
                    <a:pt x="0" y="189"/>
                    <a:pt x="0" y="410"/>
                  </a:cubicBezTo>
                  <a:lnTo>
                    <a:pt x="0" y="2237"/>
                  </a:lnTo>
                  <a:cubicBezTo>
                    <a:pt x="0" y="2458"/>
                    <a:pt x="189" y="2615"/>
                    <a:pt x="442" y="2615"/>
                  </a:cubicBezTo>
                  <a:lnTo>
                    <a:pt x="1922" y="2615"/>
                  </a:lnTo>
                  <a:cubicBezTo>
                    <a:pt x="2174" y="2615"/>
                    <a:pt x="2363" y="2426"/>
                    <a:pt x="2363" y="2237"/>
                  </a:cubicBezTo>
                  <a:cubicBezTo>
                    <a:pt x="2363" y="1954"/>
                    <a:pt x="2174" y="1796"/>
                    <a:pt x="1922" y="1796"/>
                  </a:cubicBezTo>
                  <a:lnTo>
                    <a:pt x="820" y="1796"/>
                  </a:lnTo>
                  <a:lnTo>
                    <a:pt x="820" y="410"/>
                  </a:lnTo>
                  <a:cubicBezTo>
                    <a:pt x="820" y="189"/>
                    <a:pt x="631" y="0"/>
                    <a:pt x="4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3" name="Google Shape;2763;p66"/>
          <p:cNvGrpSpPr/>
          <p:nvPr/>
        </p:nvGrpSpPr>
        <p:grpSpPr>
          <a:xfrm>
            <a:off x="4232227" y="2006275"/>
            <a:ext cx="1260776" cy="1130930"/>
            <a:chOff x="-62518200" y="2692475"/>
            <a:chExt cx="318225" cy="289100"/>
          </a:xfrm>
        </p:grpSpPr>
        <p:sp>
          <p:nvSpPr>
            <p:cNvPr id="2764" name="Google Shape;2764;p66"/>
            <p:cNvSpPr/>
            <p:nvPr/>
          </p:nvSpPr>
          <p:spPr>
            <a:xfrm>
              <a:off x="-62518200" y="2692475"/>
              <a:ext cx="318225" cy="289100"/>
            </a:xfrm>
            <a:custGeom>
              <a:rect b="b" l="l" r="r" t="t"/>
              <a:pathLst>
                <a:path extrusionOk="0" h="11564" w="12729">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6"/>
            <p:cNvSpPr/>
            <p:nvPr/>
          </p:nvSpPr>
          <p:spPr>
            <a:xfrm>
              <a:off x="-62335475" y="2804325"/>
              <a:ext cx="62250" cy="146525"/>
            </a:xfrm>
            <a:custGeom>
              <a:rect b="b" l="l" r="r" t="t"/>
              <a:pathLst>
                <a:path extrusionOk="0" h="5861" w="249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6" name="Google Shape;2766;p66"/>
          <p:cNvGrpSpPr/>
          <p:nvPr/>
        </p:nvGrpSpPr>
        <p:grpSpPr>
          <a:xfrm>
            <a:off x="6609813" y="1949349"/>
            <a:ext cx="1156534" cy="1244812"/>
            <a:chOff x="-39783425" y="2337925"/>
            <a:chExt cx="275700" cy="318350"/>
          </a:xfrm>
        </p:grpSpPr>
        <p:sp>
          <p:nvSpPr>
            <p:cNvPr id="2767" name="Google Shape;2767;p66"/>
            <p:cNvSpPr/>
            <p:nvPr/>
          </p:nvSpPr>
          <p:spPr>
            <a:xfrm>
              <a:off x="-39739325" y="2468600"/>
              <a:ext cx="194575" cy="148500"/>
            </a:xfrm>
            <a:custGeom>
              <a:rect b="b" l="l" r="r" t="t"/>
              <a:pathLst>
                <a:path extrusionOk="0" h="5940" w="7783">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66"/>
            <p:cNvSpPr/>
            <p:nvPr/>
          </p:nvSpPr>
          <p:spPr>
            <a:xfrm>
              <a:off x="-39783425" y="2337925"/>
              <a:ext cx="275700" cy="318350"/>
            </a:xfrm>
            <a:custGeom>
              <a:rect b="b" l="l" r="r" t="t"/>
              <a:pathLst>
                <a:path extrusionOk="0" h="12734" w="11028">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9" name="Google Shape;2769;p66"/>
          <p:cNvSpPr txBox="1"/>
          <p:nvPr/>
        </p:nvSpPr>
        <p:spPr>
          <a:xfrm>
            <a:off x="1513613" y="3485150"/>
            <a:ext cx="1674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Barlow Semi Condensed"/>
                <a:ea typeface="Barlow Semi Condensed"/>
                <a:cs typeface="Barlow Semi Condensed"/>
                <a:sym typeface="Barlow Semi Condensed"/>
              </a:rPr>
              <a:t>Skrócenie czasu</a:t>
            </a:r>
            <a:endParaRPr sz="1800">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800">
                <a:latin typeface="Barlow Semi Condensed"/>
                <a:ea typeface="Barlow Semi Condensed"/>
                <a:cs typeface="Barlow Semi Condensed"/>
                <a:sym typeface="Barlow Semi Condensed"/>
              </a:rPr>
              <a:t>testów</a:t>
            </a:r>
            <a:endParaRPr sz="1800">
              <a:latin typeface="Barlow Semi Condensed"/>
              <a:ea typeface="Barlow Semi Condensed"/>
              <a:cs typeface="Barlow Semi Condensed"/>
              <a:sym typeface="Barlow Semi Condensed"/>
            </a:endParaRPr>
          </a:p>
        </p:txBody>
      </p:sp>
      <p:sp>
        <p:nvSpPr>
          <p:cNvPr id="2770" name="Google Shape;2770;p66"/>
          <p:cNvSpPr txBox="1"/>
          <p:nvPr/>
        </p:nvSpPr>
        <p:spPr>
          <a:xfrm>
            <a:off x="6504975" y="3631400"/>
            <a:ext cx="4782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Barlow Semi Condensed"/>
                <a:ea typeface="Barlow Semi Condensed"/>
                <a:cs typeface="Barlow Semi Condensed"/>
                <a:sym typeface="Barlow Semi Condensed"/>
              </a:rPr>
              <a:t>Powtarzalność</a:t>
            </a:r>
            <a:endParaRPr sz="1900">
              <a:latin typeface="Barlow Semi Condensed"/>
              <a:ea typeface="Barlow Semi Condensed"/>
              <a:cs typeface="Barlow Semi Condensed"/>
              <a:sym typeface="Barlow Semi Condensed"/>
            </a:endParaRPr>
          </a:p>
        </p:txBody>
      </p:sp>
      <p:sp>
        <p:nvSpPr>
          <p:cNvPr id="2771" name="Google Shape;2771;p66"/>
          <p:cNvSpPr txBox="1"/>
          <p:nvPr/>
        </p:nvSpPr>
        <p:spPr>
          <a:xfrm>
            <a:off x="3912525" y="3485150"/>
            <a:ext cx="2042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Barlow Semi Condensed"/>
                <a:ea typeface="Barlow Semi Condensed"/>
                <a:cs typeface="Barlow Semi Condensed"/>
                <a:sym typeface="Barlow Semi Condensed"/>
              </a:rPr>
              <a:t>Oszczędność</a:t>
            </a:r>
            <a:endParaRPr sz="1900">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900">
                <a:latin typeface="Barlow Semi Condensed"/>
                <a:ea typeface="Barlow Semi Condensed"/>
                <a:cs typeface="Barlow Semi Condensed"/>
                <a:sym typeface="Barlow Semi Condensed"/>
              </a:rPr>
              <a:t> zasobów</a:t>
            </a:r>
            <a:endParaRPr sz="1900">
              <a:latin typeface="Barlow Semi Condensed"/>
              <a:ea typeface="Barlow Semi Condensed"/>
              <a:cs typeface="Barlow Semi Condensed"/>
              <a:sym typeface="Barlow Semi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5" name="Shape 2775"/>
        <p:cNvGrpSpPr/>
        <p:nvPr/>
      </p:nvGrpSpPr>
      <p:grpSpPr>
        <a:xfrm>
          <a:off x="0" y="0"/>
          <a:ext cx="0" cy="0"/>
          <a:chOff x="0" y="0"/>
          <a:chExt cx="0" cy="0"/>
        </a:xfrm>
      </p:grpSpPr>
      <p:sp>
        <p:nvSpPr>
          <p:cNvPr id="2776" name="Google Shape;2776;p67"/>
          <p:cNvSpPr txBox="1"/>
          <p:nvPr>
            <p:ph type="title"/>
          </p:nvPr>
        </p:nvSpPr>
        <p:spPr>
          <a:xfrm>
            <a:off x="529800" y="490550"/>
            <a:ext cx="6024300" cy="576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2500">
                <a:solidFill>
                  <a:srgbClr val="000000"/>
                </a:solidFill>
              </a:rPr>
              <a:t>Popularne Narzędzia do Automatyzacji Testów:</a:t>
            </a:r>
            <a:endParaRPr sz="2500">
              <a:solidFill>
                <a:srgbClr val="000000"/>
              </a:solidFill>
            </a:endParaRPr>
          </a:p>
          <a:p>
            <a:pPr indent="0" lvl="0" marL="0" rtl="0" algn="l">
              <a:lnSpc>
                <a:spcPct val="115000"/>
              </a:lnSpc>
              <a:spcBef>
                <a:spcPts val="200"/>
              </a:spcBef>
              <a:spcAft>
                <a:spcPts val="0"/>
              </a:spcAft>
              <a:buNone/>
            </a:pPr>
            <a:r>
              <a:t/>
            </a:r>
            <a:endParaRPr sz="1200">
              <a:solidFill>
                <a:srgbClr val="CECAC3"/>
              </a:solidFill>
              <a:highlight>
                <a:srgbClr val="393E40"/>
              </a:highlight>
              <a:latin typeface="Roboto"/>
              <a:ea typeface="Roboto"/>
              <a:cs typeface="Roboto"/>
              <a:sym typeface="Roboto"/>
            </a:endParaRPr>
          </a:p>
          <a:p>
            <a:pPr indent="0" lvl="0" marL="0" rtl="0" algn="ctr">
              <a:spcBef>
                <a:spcPts val="1500"/>
              </a:spcBef>
              <a:spcAft>
                <a:spcPts val="0"/>
              </a:spcAft>
              <a:buNone/>
            </a:pPr>
            <a:r>
              <a:t/>
            </a:r>
            <a:endParaRPr/>
          </a:p>
        </p:txBody>
      </p:sp>
      <p:pic>
        <p:nvPicPr>
          <p:cNvPr id="2777" name="Google Shape;2777;p67"/>
          <p:cNvPicPr preferRelativeResize="0"/>
          <p:nvPr/>
        </p:nvPicPr>
        <p:blipFill>
          <a:blip r:embed="rId3">
            <a:alphaModFix/>
          </a:blip>
          <a:stretch>
            <a:fillRect/>
          </a:stretch>
        </p:blipFill>
        <p:spPr>
          <a:xfrm>
            <a:off x="1842002" y="1630625"/>
            <a:ext cx="5460000" cy="244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1" name="Shape 2781"/>
        <p:cNvGrpSpPr/>
        <p:nvPr/>
      </p:nvGrpSpPr>
      <p:grpSpPr>
        <a:xfrm>
          <a:off x="0" y="0"/>
          <a:ext cx="0" cy="0"/>
          <a:chOff x="0" y="0"/>
          <a:chExt cx="0" cy="0"/>
        </a:xfrm>
      </p:grpSpPr>
      <p:pic>
        <p:nvPicPr>
          <p:cNvPr id="2782" name="Google Shape;2782;p68"/>
          <p:cNvPicPr preferRelativeResize="0"/>
          <p:nvPr/>
        </p:nvPicPr>
        <p:blipFill>
          <a:blip r:embed="rId3">
            <a:alphaModFix/>
          </a:blip>
          <a:stretch>
            <a:fillRect/>
          </a:stretch>
        </p:blipFill>
        <p:spPr>
          <a:xfrm>
            <a:off x="1249187" y="686912"/>
            <a:ext cx="5654527" cy="3769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6" name="Shape 2786"/>
        <p:cNvGrpSpPr/>
        <p:nvPr/>
      </p:nvGrpSpPr>
      <p:grpSpPr>
        <a:xfrm>
          <a:off x="0" y="0"/>
          <a:ext cx="0" cy="0"/>
          <a:chOff x="0" y="0"/>
          <a:chExt cx="0" cy="0"/>
        </a:xfrm>
      </p:grpSpPr>
      <p:sp>
        <p:nvSpPr>
          <p:cNvPr id="2787" name="Google Shape;2787;p69"/>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88" name="Google Shape;2788;p69"/>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89" name="Google Shape;2789;p69"/>
          <p:cNvPicPr preferRelativeResize="0"/>
          <p:nvPr/>
        </p:nvPicPr>
        <p:blipFill>
          <a:blip r:embed="rId3">
            <a:alphaModFix/>
          </a:blip>
          <a:stretch>
            <a:fillRect/>
          </a:stretch>
        </p:blipFill>
        <p:spPr>
          <a:xfrm>
            <a:off x="842937" y="1192888"/>
            <a:ext cx="6599575" cy="2757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3" name="Shape 2793"/>
        <p:cNvGrpSpPr/>
        <p:nvPr/>
      </p:nvGrpSpPr>
      <p:grpSpPr>
        <a:xfrm>
          <a:off x="0" y="0"/>
          <a:ext cx="0" cy="0"/>
          <a:chOff x="0" y="0"/>
          <a:chExt cx="0" cy="0"/>
        </a:xfrm>
      </p:grpSpPr>
      <p:sp>
        <p:nvSpPr>
          <p:cNvPr id="2794" name="Google Shape;2794;p70"/>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795" name="Google Shape;2795;p70"/>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96" name="Google Shape;2796;p70"/>
          <p:cNvPicPr preferRelativeResize="0"/>
          <p:nvPr/>
        </p:nvPicPr>
        <p:blipFill>
          <a:blip r:embed="rId3">
            <a:alphaModFix/>
          </a:blip>
          <a:stretch>
            <a:fillRect/>
          </a:stretch>
        </p:blipFill>
        <p:spPr>
          <a:xfrm>
            <a:off x="2445910" y="648185"/>
            <a:ext cx="3847150" cy="3847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0" name="Shape 2800"/>
        <p:cNvGrpSpPr/>
        <p:nvPr/>
      </p:nvGrpSpPr>
      <p:grpSpPr>
        <a:xfrm>
          <a:off x="0" y="0"/>
          <a:ext cx="0" cy="0"/>
          <a:chOff x="0" y="0"/>
          <a:chExt cx="0" cy="0"/>
        </a:xfrm>
      </p:grpSpPr>
      <p:sp>
        <p:nvSpPr>
          <p:cNvPr id="2801" name="Google Shape;2801;p71"/>
          <p:cNvSpPr txBox="1"/>
          <p:nvPr>
            <p:ph type="title"/>
          </p:nvPr>
        </p:nvSpPr>
        <p:spPr>
          <a:xfrm>
            <a:off x="2619753" y="1311178"/>
            <a:ext cx="39045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05</a:t>
            </a:r>
            <a:endParaRPr sz="6300"/>
          </a:p>
          <a:p>
            <a:pPr indent="0" lvl="0" marL="0" rtl="0" algn="ctr">
              <a:spcBef>
                <a:spcPts val="0"/>
              </a:spcBef>
              <a:spcAft>
                <a:spcPts val="0"/>
              </a:spcAft>
              <a:buNone/>
            </a:pPr>
            <a:r>
              <a:rPr lang="en" sz="6300"/>
              <a:t>Wyzwania i korzyści</a:t>
            </a:r>
            <a:endParaRPr sz="5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p36"/>
          <p:cNvSpPr txBox="1"/>
          <p:nvPr>
            <p:ph type="title"/>
          </p:nvPr>
        </p:nvSpPr>
        <p:spPr>
          <a:xfrm>
            <a:off x="2532888" y="442403"/>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Czym jest TDD?</a:t>
            </a:r>
            <a:endParaRPr/>
          </a:p>
        </p:txBody>
      </p:sp>
      <p:sp>
        <p:nvSpPr>
          <p:cNvPr id="2166" name="Google Shape;2166;p36"/>
          <p:cNvSpPr txBox="1"/>
          <p:nvPr>
            <p:ph idx="1" type="body"/>
          </p:nvPr>
        </p:nvSpPr>
        <p:spPr>
          <a:xfrm>
            <a:off x="723900" y="600400"/>
            <a:ext cx="7705500" cy="257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chemeClr val="accent1"/>
                </a:solidFill>
              </a:rPr>
              <a:t>Test-Driven Development (TDD) </a:t>
            </a:r>
            <a:r>
              <a:rPr lang="en" sz="2100">
                <a:solidFill>
                  <a:srgbClr val="374151"/>
                </a:solidFill>
              </a:rPr>
              <a:t>to podejście do programowania, w którym pisanie testów jest integralną częścią procesu tworzenia oprogramowania. </a:t>
            </a:r>
            <a:endParaRPr sz="2100"/>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pic>
        <p:nvPicPr>
          <p:cNvPr id="2167" name="Google Shape;2167;p36"/>
          <p:cNvPicPr preferRelativeResize="0"/>
          <p:nvPr/>
        </p:nvPicPr>
        <p:blipFill>
          <a:blip r:embed="rId3">
            <a:alphaModFix/>
          </a:blip>
          <a:stretch>
            <a:fillRect/>
          </a:stretch>
        </p:blipFill>
        <p:spPr>
          <a:xfrm>
            <a:off x="3495675" y="2297375"/>
            <a:ext cx="2152650" cy="2152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grpSp>
        <p:nvGrpSpPr>
          <p:cNvPr id="2806" name="Google Shape;2806;p72"/>
          <p:cNvGrpSpPr/>
          <p:nvPr/>
        </p:nvGrpSpPr>
        <p:grpSpPr>
          <a:xfrm>
            <a:off x="1980375" y="1074788"/>
            <a:ext cx="5183250" cy="3541786"/>
            <a:chOff x="277900" y="420125"/>
            <a:chExt cx="6852525" cy="4682425"/>
          </a:xfrm>
        </p:grpSpPr>
        <p:sp>
          <p:nvSpPr>
            <p:cNvPr id="2807" name="Google Shape;2807;p72"/>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72"/>
            <p:cNvSpPr/>
            <p:nvPr/>
          </p:nvSpPr>
          <p:spPr>
            <a:xfrm>
              <a:off x="48216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72"/>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72"/>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72"/>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72"/>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72"/>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72"/>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72"/>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72"/>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72"/>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72"/>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72"/>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72"/>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72"/>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72"/>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72"/>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72"/>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72"/>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72"/>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72"/>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72"/>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72"/>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72"/>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72"/>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72"/>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72"/>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72"/>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72"/>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72"/>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72"/>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72"/>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72"/>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72"/>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72"/>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72"/>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72"/>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72"/>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72"/>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72"/>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72"/>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72"/>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72"/>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72"/>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72"/>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72"/>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72"/>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72"/>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72"/>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72"/>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72"/>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72"/>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72"/>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72"/>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72"/>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72"/>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72"/>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72"/>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72"/>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72"/>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72"/>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72"/>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72"/>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72"/>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72"/>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72"/>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72"/>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72"/>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72"/>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72"/>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72"/>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72"/>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72"/>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72"/>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72"/>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72"/>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72"/>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72"/>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72"/>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72"/>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72"/>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72"/>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72"/>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72"/>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72"/>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72"/>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72"/>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72"/>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72"/>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72"/>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72"/>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72"/>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72"/>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72"/>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72"/>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72"/>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72"/>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72"/>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72"/>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72"/>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72"/>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72"/>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72"/>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72"/>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72"/>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72"/>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72"/>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72"/>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72"/>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72"/>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72"/>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72"/>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72"/>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72"/>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72"/>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72"/>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72"/>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72"/>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72"/>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72"/>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72"/>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72"/>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72"/>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72"/>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72"/>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72"/>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72"/>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72"/>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72"/>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72"/>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72"/>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72"/>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72"/>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72"/>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72"/>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72"/>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72"/>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72"/>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72"/>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72"/>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72"/>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72"/>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72"/>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72"/>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72"/>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72"/>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72"/>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72"/>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72"/>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72"/>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72"/>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72"/>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72"/>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72"/>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72"/>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72"/>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72"/>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72"/>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72"/>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72"/>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72"/>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72"/>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72"/>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72"/>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72"/>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72"/>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72"/>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72"/>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72"/>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72"/>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72"/>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72"/>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72"/>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72"/>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72"/>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72"/>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72"/>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72"/>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72"/>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72"/>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72"/>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72"/>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72"/>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72"/>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72"/>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72"/>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72"/>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72"/>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72"/>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72"/>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72"/>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8" name="Google Shape;2998;p7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Wyzwania TDD</a:t>
            </a:r>
            <a:endParaRPr/>
          </a:p>
        </p:txBody>
      </p:sp>
      <p:sp>
        <p:nvSpPr>
          <p:cNvPr id="2999" name="Google Shape;2999;p72"/>
          <p:cNvSpPr txBox="1"/>
          <p:nvPr>
            <p:ph idx="2" type="subTitle"/>
          </p:nvPr>
        </p:nvSpPr>
        <p:spPr>
          <a:xfrm>
            <a:off x="3368730" y="1277913"/>
            <a:ext cx="24066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Wyzwania techniczne</a:t>
            </a:r>
            <a:endParaRPr/>
          </a:p>
          <a:p>
            <a:pPr indent="0" lvl="0" marL="0" rtl="0" algn="ctr">
              <a:spcBef>
                <a:spcPts val="0"/>
              </a:spcBef>
              <a:spcAft>
                <a:spcPts val="0"/>
              </a:spcAft>
              <a:buNone/>
            </a:pPr>
            <a:r>
              <a:t/>
            </a:r>
            <a:endParaRPr/>
          </a:p>
        </p:txBody>
      </p:sp>
      <p:sp>
        <p:nvSpPr>
          <p:cNvPr id="3000" name="Google Shape;3000;p72"/>
          <p:cNvSpPr txBox="1"/>
          <p:nvPr>
            <p:ph idx="1" type="subTitle"/>
          </p:nvPr>
        </p:nvSpPr>
        <p:spPr>
          <a:xfrm>
            <a:off x="6563227" y="1738948"/>
            <a:ext cx="22356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Wyzwania związane z akceptacją</a:t>
            </a:r>
            <a:endParaRPr/>
          </a:p>
        </p:txBody>
      </p:sp>
      <p:sp>
        <p:nvSpPr>
          <p:cNvPr id="3001" name="Google Shape;3001;p72"/>
          <p:cNvSpPr txBox="1"/>
          <p:nvPr>
            <p:ph idx="3" type="subTitle"/>
          </p:nvPr>
        </p:nvSpPr>
        <p:spPr>
          <a:xfrm>
            <a:off x="564375" y="1819650"/>
            <a:ext cx="2163600" cy="35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Wyzwania Procesowe</a:t>
            </a:r>
            <a:endParaRPr/>
          </a:p>
        </p:txBody>
      </p:sp>
      <p:sp>
        <p:nvSpPr>
          <p:cNvPr id="3002" name="Google Shape;3002;p72"/>
          <p:cNvSpPr txBox="1"/>
          <p:nvPr>
            <p:ph idx="4" type="subTitle"/>
          </p:nvPr>
        </p:nvSpPr>
        <p:spPr>
          <a:xfrm>
            <a:off x="6158529" y="2266225"/>
            <a:ext cx="3045000" cy="87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Barlow Semi Condensed"/>
              <a:buChar char="●"/>
            </a:pPr>
            <a:r>
              <a:rPr lang="en"/>
              <a:t>Początkowe trudności</a:t>
            </a:r>
            <a:endParaRPr>
              <a:latin typeface="Barlow Semi Condensed"/>
              <a:ea typeface="Barlow Semi Condensed"/>
              <a:cs typeface="Barlow Semi Condensed"/>
              <a:sym typeface="Barlow Semi Condensed"/>
            </a:endParaRPr>
          </a:p>
        </p:txBody>
      </p:sp>
      <p:sp>
        <p:nvSpPr>
          <p:cNvPr id="3003" name="Google Shape;3003;p72"/>
          <p:cNvSpPr txBox="1"/>
          <p:nvPr>
            <p:ph idx="5" type="subTitle"/>
          </p:nvPr>
        </p:nvSpPr>
        <p:spPr>
          <a:xfrm>
            <a:off x="2727973" y="1459975"/>
            <a:ext cx="3489900" cy="8778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Integracja z istniejącym kodem</a:t>
            </a:r>
            <a:endParaRPr>
              <a:latin typeface="Barlow Semi Condensed Medium"/>
              <a:ea typeface="Barlow Semi Condensed Medium"/>
              <a:cs typeface="Barlow Semi Condensed Medium"/>
              <a:sym typeface="Barlow Semi Condensed Medium"/>
            </a:endParaRPr>
          </a:p>
          <a:p>
            <a:pPr indent="-317500" lvl="0" marL="457200" rtl="0" algn="ctr">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Skomplikowane części systemu</a:t>
            </a:r>
            <a:endParaRPr>
              <a:latin typeface="Barlow Semi Condensed Medium"/>
              <a:ea typeface="Barlow Semi Condensed Medium"/>
              <a:cs typeface="Barlow Semi Condensed Medium"/>
              <a:sym typeface="Barlow Semi Condensed Medium"/>
            </a:endParaRPr>
          </a:p>
        </p:txBody>
      </p:sp>
      <p:sp>
        <p:nvSpPr>
          <p:cNvPr id="3004" name="Google Shape;3004;p72"/>
          <p:cNvSpPr txBox="1"/>
          <p:nvPr>
            <p:ph idx="6" type="subTitle"/>
          </p:nvPr>
        </p:nvSpPr>
        <p:spPr>
          <a:xfrm>
            <a:off x="375373" y="2076851"/>
            <a:ext cx="2541600" cy="100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Zmiana trybu pracy w zespole</a:t>
            </a:r>
            <a:endParaRPr>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SzPts val="1400"/>
              <a:buFont typeface="Barlow Semi Condensed Medium"/>
              <a:buChar char="●"/>
            </a:pPr>
            <a:r>
              <a:rPr lang="en">
                <a:latin typeface="Barlow Semi Condensed Medium"/>
                <a:ea typeface="Barlow Semi Condensed Medium"/>
                <a:cs typeface="Barlow Semi Condensed Medium"/>
                <a:sym typeface="Barlow Semi Condensed Medium"/>
              </a:rPr>
              <a:t>Początkowy nakład czasowy</a:t>
            </a:r>
            <a:endParaRPr>
              <a:latin typeface="Barlow Semi Condensed Medium"/>
              <a:ea typeface="Barlow Semi Condensed Medium"/>
              <a:cs typeface="Barlow Semi Condensed Medium"/>
              <a:sym typeface="Barlow Semi Condensed Medium"/>
            </a:endParaRPr>
          </a:p>
        </p:txBody>
      </p:sp>
      <p:grpSp>
        <p:nvGrpSpPr>
          <p:cNvPr id="3005" name="Google Shape;3005;p72"/>
          <p:cNvGrpSpPr/>
          <p:nvPr/>
        </p:nvGrpSpPr>
        <p:grpSpPr>
          <a:xfrm>
            <a:off x="2021644" y="1725712"/>
            <a:ext cx="175013" cy="27000"/>
            <a:chOff x="5662375" y="212375"/>
            <a:chExt cx="175013" cy="27000"/>
          </a:xfrm>
        </p:grpSpPr>
        <p:sp>
          <p:nvSpPr>
            <p:cNvPr id="3006" name="Google Shape;3006;p7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7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7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09" name="Google Shape;3009;p72"/>
          <p:cNvGrpSpPr/>
          <p:nvPr/>
        </p:nvGrpSpPr>
        <p:grpSpPr>
          <a:xfrm>
            <a:off x="4484519" y="1167573"/>
            <a:ext cx="175013" cy="27000"/>
            <a:chOff x="5662375" y="212375"/>
            <a:chExt cx="175013" cy="27000"/>
          </a:xfrm>
        </p:grpSpPr>
        <p:sp>
          <p:nvSpPr>
            <p:cNvPr id="3010" name="Google Shape;3010;p7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7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7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3" name="Google Shape;3013;p72"/>
          <p:cNvGrpSpPr/>
          <p:nvPr/>
        </p:nvGrpSpPr>
        <p:grpSpPr>
          <a:xfrm>
            <a:off x="6949194" y="1725699"/>
            <a:ext cx="175013" cy="27000"/>
            <a:chOff x="5662375" y="212375"/>
            <a:chExt cx="175013" cy="27000"/>
          </a:xfrm>
        </p:grpSpPr>
        <p:sp>
          <p:nvSpPr>
            <p:cNvPr id="3014" name="Google Shape;3014;p7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7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7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7" name="Google Shape;3017;p72"/>
          <p:cNvGrpSpPr/>
          <p:nvPr/>
        </p:nvGrpSpPr>
        <p:grpSpPr>
          <a:xfrm>
            <a:off x="5495189" y="2811226"/>
            <a:ext cx="203374" cy="179736"/>
            <a:chOff x="-3137650" y="2787000"/>
            <a:chExt cx="291450" cy="257575"/>
          </a:xfrm>
        </p:grpSpPr>
        <p:sp>
          <p:nvSpPr>
            <p:cNvPr id="3018" name="Google Shape;3018;p72"/>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72"/>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72"/>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72"/>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72"/>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72"/>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72"/>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72"/>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6" name="Google Shape;3026;p72"/>
          <p:cNvGrpSpPr/>
          <p:nvPr/>
        </p:nvGrpSpPr>
        <p:grpSpPr>
          <a:xfrm>
            <a:off x="3830965" y="2799136"/>
            <a:ext cx="203915" cy="203915"/>
            <a:chOff x="-6354300" y="2757075"/>
            <a:chExt cx="292225" cy="292225"/>
          </a:xfrm>
        </p:grpSpPr>
        <p:sp>
          <p:nvSpPr>
            <p:cNvPr id="3027" name="Google Shape;3027;p72"/>
            <p:cNvSpPr/>
            <p:nvPr/>
          </p:nvSpPr>
          <p:spPr>
            <a:xfrm>
              <a:off x="-6354300" y="2757075"/>
              <a:ext cx="292225" cy="292225"/>
            </a:xfrm>
            <a:custGeom>
              <a:rect b="b" l="l" r="r" t="t"/>
              <a:pathLst>
                <a:path extrusionOk="0" h="11689" w="11689">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72"/>
            <p:cNvSpPr/>
            <p:nvPr/>
          </p:nvSpPr>
          <p:spPr>
            <a:xfrm>
              <a:off x="-6268450" y="279015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72"/>
            <p:cNvSpPr/>
            <p:nvPr/>
          </p:nvSpPr>
          <p:spPr>
            <a:xfrm>
              <a:off x="-6268450" y="282560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72"/>
            <p:cNvSpPr/>
            <p:nvPr/>
          </p:nvSpPr>
          <p:spPr>
            <a:xfrm>
              <a:off x="-6268450" y="2860250"/>
              <a:ext cx="119750" cy="17350"/>
            </a:xfrm>
            <a:custGeom>
              <a:rect b="b" l="l" r="r" t="t"/>
              <a:pathLst>
                <a:path extrusionOk="0" h="694" w="479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1" name="Google Shape;3031;p72"/>
          <p:cNvGrpSpPr/>
          <p:nvPr/>
        </p:nvGrpSpPr>
        <p:grpSpPr>
          <a:xfrm>
            <a:off x="4917834" y="2603164"/>
            <a:ext cx="203374" cy="203915"/>
            <a:chOff x="-1700225" y="2768875"/>
            <a:chExt cx="291450" cy="292225"/>
          </a:xfrm>
        </p:grpSpPr>
        <p:sp>
          <p:nvSpPr>
            <p:cNvPr id="3032" name="Google Shape;3032;p72"/>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72"/>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72"/>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72"/>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72"/>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72"/>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1" name="Shape 3041"/>
        <p:cNvGrpSpPr/>
        <p:nvPr/>
      </p:nvGrpSpPr>
      <p:grpSpPr>
        <a:xfrm>
          <a:off x="0" y="0"/>
          <a:ext cx="0" cy="0"/>
          <a:chOff x="0" y="0"/>
          <a:chExt cx="0" cy="0"/>
        </a:xfrm>
      </p:grpSpPr>
      <p:sp>
        <p:nvSpPr>
          <p:cNvPr id="3042" name="Google Shape;3042;p73"/>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Korzyści</a:t>
            </a:r>
            <a:endParaRPr/>
          </a:p>
        </p:txBody>
      </p:sp>
      <p:grpSp>
        <p:nvGrpSpPr>
          <p:cNvPr id="3043" name="Google Shape;3043;p73"/>
          <p:cNvGrpSpPr/>
          <p:nvPr/>
        </p:nvGrpSpPr>
        <p:grpSpPr>
          <a:xfrm>
            <a:off x="4468523" y="1073502"/>
            <a:ext cx="4253274" cy="3501506"/>
            <a:chOff x="801025" y="358275"/>
            <a:chExt cx="6170425" cy="5079800"/>
          </a:xfrm>
        </p:grpSpPr>
        <p:sp>
          <p:nvSpPr>
            <p:cNvPr id="3044" name="Google Shape;3044;p73"/>
            <p:cNvSpPr/>
            <p:nvPr/>
          </p:nvSpPr>
          <p:spPr>
            <a:xfrm>
              <a:off x="801025" y="358275"/>
              <a:ext cx="6170425" cy="5079600"/>
            </a:xfrm>
            <a:custGeom>
              <a:rect b="b" l="l" r="r" t="t"/>
              <a:pathLst>
                <a:path extrusionOk="0" h="203184" w="246817">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73"/>
            <p:cNvSpPr/>
            <p:nvPr/>
          </p:nvSpPr>
          <p:spPr>
            <a:xfrm>
              <a:off x="1068150" y="358275"/>
              <a:ext cx="5711975" cy="5079800"/>
            </a:xfrm>
            <a:custGeom>
              <a:rect b="b" l="l" r="r" t="t"/>
              <a:pathLst>
                <a:path extrusionOk="0" h="203192" w="228479">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73"/>
            <p:cNvSpPr/>
            <p:nvPr/>
          </p:nvSpPr>
          <p:spPr>
            <a:xfrm>
              <a:off x="1686475" y="2966550"/>
              <a:ext cx="4461450" cy="2319500"/>
            </a:xfrm>
            <a:custGeom>
              <a:rect b="b" l="l" r="r" t="t"/>
              <a:pathLst>
                <a:path extrusionOk="0" h="92780" w="178458">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73"/>
            <p:cNvSpPr/>
            <p:nvPr/>
          </p:nvSpPr>
          <p:spPr>
            <a:xfrm>
              <a:off x="1381475" y="545825"/>
              <a:ext cx="4084350" cy="2894900"/>
            </a:xfrm>
            <a:custGeom>
              <a:rect b="b" l="l" r="r" t="t"/>
              <a:pathLst>
                <a:path extrusionOk="0" h="115796" w="163374">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73"/>
            <p:cNvSpPr/>
            <p:nvPr/>
          </p:nvSpPr>
          <p:spPr>
            <a:xfrm>
              <a:off x="1606075" y="545900"/>
              <a:ext cx="3859750" cy="2894825"/>
            </a:xfrm>
            <a:custGeom>
              <a:rect b="b" l="l" r="r" t="t"/>
              <a:pathLst>
                <a:path extrusionOk="0" h="115793" w="15439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73"/>
            <p:cNvSpPr/>
            <p:nvPr/>
          </p:nvSpPr>
          <p:spPr>
            <a:xfrm>
              <a:off x="4047975" y="1140200"/>
              <a:ext cx="2499225" cy="2630500"/>
            </a:xfrm>
            <a:custGeom>
              <a:rect b="b" l="l" r="r" t="t"/>
              <a:pathLst>
                <a:path extrusionOk="0" h="105220" w="99969">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73"/>
            <p:cNvSpPr/>
            <p:nvPr/>
          </p:nvSpPr>
          <p:spPr>
            <a:xfrm>
              <a:off x="3702300" y="1057950"/>
              <a:ext cx="600800" cy="15725"/>
            </a:xfrm>
            <a:custGeom>
              <a:rect b="b" l="l" r="r" t="t"/>
              <a:pathLst>
                <a:path extrusionOk="0" h="629" w="24032">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73"/>
            <p:cNvSpPr/>
            <p:nvPr/>
          </p:nvSpPr>
          <p:spPr>
            <a:xfrm>
              <a:off x="3702300" y="1157750"/>
              <a:ext cx="600800" cy="15750"/>
            </a:xfrm>
            <a:custGeom>
              <a:rect b="b" l="l" r="r" t="t"/>
              <a:pathLst>
                <a:path extrusionOk="0" h="630" w="24032">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73"/>
            <p:cNvSpPr/>
            <p:nvPr/>
          </p:nvSpPr>
          <p:spPr>
            <a:xfrm>
              <a:off x="3702300" y="1257575"/>
              <a:ext cx="600800" cy="15750"/>
            </a:xfrm>
            <a:custGeom>
              <a:rect b="b" l="l" r="r" t="t"/>
              <a:pathLst>
                <a:path extrusionOk="0" h="630" w="24032">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73"/>
            <p:cNvSpPr/>
            <p:nvPr/>
          </p:nvSpPr>
          <p:spPr>
            <a:xfrm>
              <a:off x="3702300" y="1357400"/>
              <a:ext cx="600800" cy="14825"/>
            </a:xfrm>
            <a:custGeom>
              <a:rect b="b" l="l" r="r" t="t"/>
              <a:pathLst>
                <a:path extrusionOk="0" h="593" w="24032">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73"/>
            <p:cNvSpPr/>
            <p:nvPr/>
          </p:nvSpPr>
          <p:spPr>
            <a:xfrm>
              <a:off x="4225425" y="2428625"/>
              <a:ext cx="600800" cy="15750"/>
            </a:xfrm>
            <a:custGeom>
              <a:rect b="b" l="l" r="r" t="t"/>
              <a:pathLst>
                <a:path extrusionOk="0" h="630" w="24032">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73"/>
            <p:cNvSpPr/>
            <p:nvPr/>
          </p:nvSpPr>
          <p:spPr>
            <a:xfrm>
              <a:off x="4225425" y="2528450"/>
              <a:ext cx="600800" cy="14800"/>
            </a:xfrm>
            <a:custGeom>
              <a:rect b="b" l="l" r="r" t="t"/>
              <a:pathLst>
                <a:path extrusionOk="0" h="592" w="24032">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73"/>
            <p:cNvSpPr/>
            <p:nvPr/>
          </p:nvSpPr>
          <p:spPr>
            <a:xfrm>
              <a:off x="4225425" y="2628275"/>
              <a:ext cx="600800" cy="14800"/>
            </a:xfrm>
            <a:custGeom>
              <a:rect b="b" l="l" r="r" t="t"/>
              <a:pathLst>
                <a:path extrusionOk="0" h="592" w="24032">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73"/>
            <p:cNvSpPr/>
            <p:nvPr/>
          </p:nvSpPr>
          <p:spPr>
            <a:xfrm>
              <a:off x="4225425" y="2727175"/>
              <a:ext cx="600800" cy="15725"/>
            </a:xfrm>
            <a:custGeom>
              <a:rect b="b" l="l" r="r" t="t"/>
              <a:pathLst>
                <a:path extrusionOk="0" h="629" w="24032">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73"/>
            <p:cNvSpPr/>
            <p:nvPr/>
          </p:nvSpPr>
          <p:spPr>
            <a:xfrm>
              <a:off x="2344550" y="3724450"/>
              <a:ext cx="600800" cy="14825"/>
            </a:xfrm>
            <a:custGeom>
              <a:rect b="b" l="l" r="r" t="t"/>
              <a:pathLst>
                <a:path extrusionOk="0" h="593" w="24032">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73"/>
            <p:cNvSpPr/>
            <p:nvPr/>
          </p:nvSpPr>
          <p:spPr>
            <a:xfrm>
              <a:off x="2344550" y="3823350"/>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73"/>
            <p:cNvSpPr/>
            <p:nvPr/>
          </p:nvSpPr>
          <p:spPr>
            <a:xfrm>
              <a:off x="2344550" y="3923175"/>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73"/>
            <p:cNvSpPr/>
            <p:nvPr/>
          </p:nvSpPr>
          <p:spPr>
            <a:xfrm>
              <a:off x="2344550" y="4023000"/>
              <a:ext cx="600800" cy="15725"/>
            </a:xfrm>
            <a:custGeom>
              <a:rect b="b" l="l" r="r" t="t"/>
              <a:pathLst>
                <a:path extrusionOk="0" h="629" w="24032">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73"/>
            <p:cNvSpPr/>
            <p:nvPr/>
          </p:nvSpPr>
          <p:spPr>
            <a:xfrm>
              <a:off x="2424975" y="1254800"/>
              <a:ext cx="1139625" cy="1286625"/>
            </a:xfrm>
            <a:custGeom>
              <a:rect b="b" l="l" r="r" t="t"/>
              <a:pathLst>
                <a:path extrusionOk="0" h="51465" w="45585">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73"/>
            <p:cNvSpPr/>
            <p:nvPr/>
          </p:nvSpPr>
          <p:spPr>
            <a:xfrm>
              <a:off x="2462850" y="1693825"/>
              <a:ext cx="1038900" cy="674750"/>
            </a:xfrm>
            <a:custGeom>
              <a:rect b="b" l="l" r="r" t="t"/>
              <a:pathLst>
                <a:path extrusionOk="0" h="26990" w="41556">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73"/>
            <p:cNvSpPr/>
            <p:nvPr/>
          </p:nvSpPr>
          <p:spPr>
            <a:xfrm>
              <a:off x="2416650" y="1246500"/>
              <a:ext cx="1156275" cy="1303225"/>
            </a:xfrm>
            <a:custGeom>
              <a:rect b="b" l="l" r="r" t="t"/>
              <a:pathLst>
                <a:path extrusionOk="0" h="52129" w="46251">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73"/>
            <p:cNvSpPr/>
            <p:nvPr/>
          </p:nvSpPr>
          <p:spPr>
            <a:xfrm>
              <a:off x="2556200" y="1537450"/>
              <a:ext cx="50875" cy="1017975"/>
            </a:xfrm>
            <a:custGeom>
              <a:rect b="b" l="l" r="r" t="t"/>
              <a:pathLst>
                <a:path extrusionOk="0" h="40719" w="2035">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73"/>
            <p:cNvSpPr/>
            <p:nvPr/>
          </p:nvSpPr>
          <p:spPr>
            <a:xfrm>
              <a:off x="2661575" y="1557050"/>
              <a:ext cx="64725" cy="988200"/>
            </a:xfrm>
            <a:custGeom>
              <a:rect b="b" l="l" r="r" t="t"/>
              <a:pathLst>
                <a:path extrusionOk="0" h="39528" w="2589">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73"/>
            <p:cNvSpPr/>
            <p:nvPr/>
          </p:nvSpPr>
          <p:spPr>
            <a:xfrm>
              <a:off x="3105225" y="1671650"/>
              <a:ext cx="81350" cy="858675"/>
            </a:xfrm>
            <a:custGeom>
              <a:rect b="b" l="l" r="r" t="t"/>
              <a:pathLst>
                <a:path extrusionOk="0" h="34347" w="3254">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73"/>
            <p:cNvSpPr/>
            <p:nvPr/>
          </p:nvSpPr>
          <p:spPr>
            <a:xfrm>
              <a:off x="3169925" y="1582000"/>
              <a:ext cx="157150" cy="953650"/>
            </a:xfrm>
            <a:custGeom>
              <a:rect b="b" l="l" r="r" t="t"/>
              <a:pathLst>
                <a:path extrusionOk="0" h="38146" w="6286">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73"/>
            <p:cNvSpPr/>
            <p:nvPr/>
          </p:nvSpPr>
          <p:spPr>
            <a:xfrm>
              <a:off x="3234625" y="1447800"/>
              <a:ext cx="256975" cy="1077700"/>
            </a:xfrm>
            <a:custGeom>
              <a:rect b="b" l="l" r="r" t="t"/>
              <a:pathLst>
                <a:path extrusionOk="0" h="43108" w="10279">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73"/>
            <p:cNvSpPr/>
            <p:nvPr/>
          </p:nvSpPr>
          <p:spPr>
            <a:xfrm>
              <a:off x="2356575" y="1508525"/>
              <a:ext cx="207050" cy="265150"/>
            </a:xfrm>
            <a:custGeom>
              <a:rect b="b" l="l" r="r" t="t"/>
              <a:pathLst>
                <a:path extrusionOk="0" h="10606" w="8282">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73"/>
            <p:cNvSpPr/>
            <p:nvPr/>
          </p:nvSpPr>
          <p:spPr>
            <a:xfrm>
              <a:off x="2389850" y="1516375"/>
              <a:ext cx="159000" cy="249575"/>
            </a:xfrm>
            <a:custGeom>
              <a:rect b="b" l="l" r="r" t="t"/>
              <a:pathLst>
                <a:path extrusionOk="0" h="9983" w="636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73"/>
            <p:cNvSpPr/>
            <p:nvPr/>
          </p:nvSpPr>
          <p:spPr>
            <a:xfrm>
              <a:off x="2414800" y="1576450"/>
              <a:ext cx="110925" cy="105150"/>
            </a:xfrm>
            <a:custGeom>
              <a:rect b="b" l="l" r="r" t="t"/>
              <a:pathLst>
                <a:path extrusionOk="0" h="4206" w="4437">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73"/>
            <p:cNvSpPr/>
            <p:nvPr/>
          </p:nvSpPr>
          <p:spPr>
            <a:xfrm>
              <a:off x="2375050" y="1500650"/>
              <a:ext cx="196900" cy="281025"/>
            </a:xfrm>
            <a:custGeom>
              <a:rect b="b" l="l" r="r" t="t"/>
              <a:pathLst>
                <a:path extrusionOk="0" h="11241" w="7876">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73"/>
            <p:cNvSpPr/>
            <p:nvPr/>
          </p:nvSpPr>
          <p:spPr>
            <a:xfrm>
              <a:off x="3269750" y="1420400"/>
              <a:ext cx="156225" cy="275075"/>
            </a:xfrm>
            <a:custGeom>
              <a:rect b="b" l="l" r="r" t="t"/>
              <a:pathLst>
                <a:path extrusionOk="0" h="11003" w="6249">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73"/>
            <p:cNvSpPr/>
            <p:nvPr/>
          </p:nvSpPr>
          <p:spPr>
            <a:xfrm>
              <a:off x="3286375" y="1428575"/>
              <a:ext cx="120175" cy="258825"/>
            </a:xfrm>
            <a:custGeom>
              <a:rect b="b" l="l" r="r" t="t"/>
              <a:pathLst>
                <a:path extrusionOk="0" h="10353" w="4807">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73"/>
            <p:cNvSpPr/>
            <p:nvPr/>
          </p:nvSpPr>
          <p:spPr>
            <a:xfrm>
              <a:off x="3302100" y="1488650"/>
              <a:ext cx="98925" cy="113950"/>
            </a:xfrm>
            <a:custGeom>
              <a:rect b="b" l="l" r="r" t="t"/>
              <a:pathLst>
                <a:path extrusionOk="0" h="4558" w="3957">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73"/>
            <p:cNvSpPr/>
            <p:nvPr/>
          </p:nvSpPr>
          <p:spPr>
            <a:xfrm>
              <a:off x="3261425" y="1412850"/>
              <a:ext cx="159925" cy="290250"/>
            </a:xfrm>
            <a:custGeom>
              <a:rect b="b" l="l" r="r" t="t"/>
              <a:pathLst>
                <a:path extrusionOk="0" h="11610" w="6397">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73"/>
            <p:cNvSpPr/>
            <p:nvPr/>
          </p:nvSpPr>
          <p:spPr>
            <a:xfrm>
              <a:off x="2054325" y="1865750"/>
              <a:ext cx="1766300" cy="1469600"/>
            </a:xfrm>
            <a:custGeom>
              <a:rect b="b" l="l" r="r" t="t"/>
              <a:pathLst>
                <a:path extrusionOk="0" h="58784" w="70652">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73"/>
            <p:cNvSpPr/>
            <p:nvPr/>
          </p:nvSpPr>
          <p:spPr>
            <a:xfrm>
              <a:off x="2062650" y="2189250"/>
              <a:ext cx="1729325" cy="1135950"/>
            </a:xfrm>
            <a:custGeom>
              <a:rect b="b" l="l" r="r" t="t"/>
              <a:pathLst>
                <a:path extrusionOk="0" h="45438" w="69173">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73"/>
            <p:cNvSpPr/>
            <p:nvPr/>
          </p:nvSpPr>
          <p:spPr>
            <a:xfrm>
              <a:off x="2790050" y="2053375"/>
              <a:ext cx="325375" cy="171025"/>
            </a:xfrm>
            <a:custGeom>
              <a:rect b="b" l="l" r="r" t="t"/>
              <a:pathLst>
                <a:path extrusionOk="0" h="6841" w="13015">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73"/>
            <p:cNvSpPr/>
            <p:nvPr/>
          </p:nvSpPr>
          <p:spPr>
            <a:xfrm>
              <a:off x="3013725" y="2504425"/>
              <a:ext cx="311500" cy="57325"/>
            </a:xfrm>
            <a:custGeom>
              <a:rect b="b" l="l" r="r" t="t"/>
              <a:pathLst>
                <a:path extrusionOk="0" h="2293" w="1246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73"/>
            <p:cNvSpPr/>
            <p:nvPr/>
          </p:nvSpPr>
          <p:spPr>
            <a:xfrm>
              <a:off x="2566375" y="2447125"/>
              <a:ext cx="287475" cy="122025"/>
            </a:xfrm>
            <a:custGeom>
              <a:rect b="b" l="l" r="r" t="t"/>
              <a:pathLst>
                <a:path extrusionOk="0" h="4881" w="11499">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rgbClr val="47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73"/>
            <p:cNvSpPr/>
            <p:nvPr/>
          </p:nvSpPr>
          <p:spPr>
            <a:xfrm>
              <a:off x="2046025" y="1858000"/>
              <a:ext cx="1782000" cy="1485125"/>
            </a:xfrm>
            <a:custGeom>
              <a:rect b="b" l="l" r="r" t="t"/>
              <a:pathLst>
                <a:path extrusionOk="0" h="59405" w="7128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73"/>
            <p:cNvSpPr/>
            <p:nvPr/>
          </p:nvSpPr>
          <p:spPr>
            <a:xfrm>
              <a:off x="2348250" y="2372250"/>
              <a:ext cx="1243150" cy="890100"/>
            </a:xfrm>
            <a:custGeom>
              <a:rect b="b" l="l" r="r" t="t"/>
              <a:pathLst>
                <a:path extrusionOk="0" h="35604" w="49726">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73"/>
            <p:cNvSpPr/>
            <p:nvPr/>
          </p:nvSpPr>
          <p:spPr>
            <a:xfrm>
              <a:off x="2340850" y="2363925"/>
              <a:ext cx="1259800" cy="906425"/>
            </a:xfrm>
            <a:custGeom>
              <a:rect b="b" l="l" r="r" t="t"/>
              <a:pathLst>
                <a:path extrusionOk="0" h="36257" w="50392">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73"/>
            <p:cNvSpPr/>
            <p:nvPr/>
          </p:nvSpPr>
          <p:spPr>
            <a:xfrm>
              <a:off x="2357500" y="766675"/>
              <a:ext cx="964950" cy="1349825"/>
            </a:xfrm>
            <a:custGeom>
              <a:rect b="b" l="l" r="r" t="t"/>
              <a:pathLst>
                <a:path extrusionOk="0" h="53993" w="38598">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73"/>
            <p:cNvSpPr/>
            <p:nvPr/>
          </p:nvSpPr>
          <p:spPr>
            <a:xfrm>
              <a:off x="2466550" y="1083825"/>
              <a:ext cx="843875" cy="1025025"/>
            </a:xfrm>
            <a:custGeom>
              <a:rect b="b" l="l" r="r" t="t"/>
              <a:pathLst>
                <a:path extrusionOk="0" h="41001" w="33755">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73"/>
            <p:cNvSpPr/>
            <p:nvPr/>
          </p:nvSpPr>
          <p:spPr>
            <a:xfrm>
              <a:off x="2395400" y="758475"/>
              <a:ext cx="930750" cy="1366100"/>
            </a:xfrm>
            <a:custGeom>
              <a:rect b="b" l="l" r="r" t="t"/>
              <a:pathLst>
                <a:path extrusionOk="0" h="54644" w="3723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73"/>
            <p:cNvSpPr/>
            <p:nvPr/>
          </p:nvSpPr>
          <p:spPr>
            <a:xfrm>
              <a:off x="2828875" y="1628375"/>
              <a:ext cx="212600" cy="129250"/>
            </a:xfrm>
            <a:custGeom>
              <a:rect b="b" l="l" r="r" t="t"/>
              <a:pathLst>
                <a:path extrusionOk="0" h="5170" w="8504">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73"/>
            <p:cNvSpPr/>
            <p:nvPr/>
          </p:nvSpPr>
          <p:spPr>
            <a:xfrm>
              <a:off x="2814075" y="1814925"/>
              <a:ext cx="290250" cy="143775"/>
            </a:xfrm>
            <a:custGeom>
              <a:rect b="b" l="l" r="r" t="t"/>
              <a:pathLst>
                <a:path extrusionOk="0" h="5751" w="1161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73"/>
            <p:cNvSpPr/>
            <p:nvPr/>
          </p:nvSpPr>
          <p:spPr>
            <a:xfrm>
              <a:off x="2830725" y="1828775"/>
              <a:ext cx="260650" cy="122025"/>
            </a:xfrm>
            <a:custGeom>
              <a:rect b="b" l="l" r="r" t="t"/>
              <a:pathLst>
                <a:path extrusionOk="0" h="4881" w="10426">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73"/>
            <p:cNvSpPr/>
            <p:nvPr/>
          </p:nvSpPr>
          <p:spPr>
            <a:xfrm>
              <a:off x="2805750" y="1806900"/>
              <a:ext cx="306900" cy="159625"/>
            </a:xfrm>
            <a:custGeom>
              <a:rect b="b" l="l" r="r" t="t"/>
              <a:pathLst>
                <a:path extrusionOk="0" h="6385" w="12276">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73"/>
            <p:cNvSpPr/>
            <p:nvPr/>
          </p:nvSpPr>
          <p:spPr>
            <a:xfrm>
              <a:off x="2814075" y="1798525"/>
              <a:ext cx="290250" cy="66100"/>
            </a:xfrm>
            <a:custGeom>
              <a:rect b="b" l="l" r="r" t="t"/>
              <a:pathLst>
                <a:path extrusionOk="0" h="2644" w="1161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73"/>
            <p:cNvSpPr/>
            <p:nvPr/>
          </p:nvSpPr>
          <p:spPr>
            <a:xfrm>
              <a:off x="2814075" y="1798275"/>
              <a:ext cx="290250" cy="65650"/>
            </a:xfrm>
            <a:custGeom>
              <a:rect b="b" l="l" r="r" t="t"/>
              <a:pathLst>
                <a:path extrusionOk="0" h="2626" w="1161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73"/>
            <p:cNvSpPr/>
            <p:nvPr/>
          </p:nvSpPr>
          <p:spPr>
            <a:xfrm>
              <a:off x="2805750" y="1790875"/>
              <a:ext cx="305975" cy="81375"/>
            </a:xfrm>
            <a:custGeom>
              <a:rect b="b" l="l" r="r" t="t"/>
              <a:pathLst>
                <a:path extrusionOk="0" h="3255" w="12239">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73"/>
            <p:cNvSpPr/>
            <p:nvPr/>
          </p:nvSpPr>
          <p:spPr>
            <a:xfrm>
              <a:off x="3056225" y="1479400"/>
              <a:ext cx="52725" cy="99850"/>
            </a:xfrm>
            <a:custGeom>
              <a:rect b="b" l="l" r="r" t="t"/>
              <a:pathLst>
                <a:path extrusionOk="0" h="3994" w="2109">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73"/>
            <p:cNvSpPr/>
            <p:nvPr/>
          </p:nvSpPr>
          <p:spPr>
            <a:xfrm>
              <a:off x="2738300" y="1507125"/>
              <a:ext cx="52700" cy="99850"/>
            </a:xfrm>
            <a:custGeom>
              <a:rect b="b" l="l" r="r" t="t"/>
              <a:pathLst>
                <a:path extrusionOk="0" h="3994" w="2108">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73"/>
            <p:cNvSpPr/>
            <p:nvPr/>
          </p:nvSpPr>
          <p:spPr>
            <a:xfrm>
              <a:off x="2618125" y="1404550"/>
              <a:ext cx="187650" cy="83925"/>
            </a:xfrm>
            <a:custGeom>
              <a:rect b="b" l="l" r="r" t="t"/>
              <a:pathLst>
                <a:path extrusionOk="0" h="3357" w="7506">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73"/>
            <p:cNvSpPr/>
            <p:nvPr/>
          </p:nvSpPr>
          <p:spPr>
            <a:xfrm>
              <a:off x="2980450" y="1388825"/>
              <a:ext cx="199675" cy="71950"/>
            </a:xfrm>
            <a:custGeom>
              <a:rect b="b" l="l" r="r" t="t"/>
              <a:pathLst>
                <a:path extrusionOk="0" h="2878" w="7987">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73"/>
            <p:cNvSpPr/>
            <p:nvPr/>
          </p:nvSpPr>
          <p:spPr>
            <a:xfrm>
              <a:off x="2362125" y="766675"/>
              <a:ext cx="956625" cy="758050"/>
            </a:xfrm>
            <a:custGeom>
              <a:rect b="b" l="l" r="r" t="t"/>
              <a:pathLst>
                <a:path extrusionOk="0" h="30322" w="38265">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73"/>
            <p:cNvSpPr/>
            <p:nvPr/>
          </p:nvSpPr>
          <p:spPr>
            <a:xfrm>
              <a:off x="2402775" y="765875"/>
              <a:ext cx="915975" cy="758850"/>
            </a:xfrm>
            <a:custGeom>
              <a:rect b="b" l="l" r="r" t="t"/>
              <a:pathLst>
                <a:path extrusionOk="0" h="30354" w="36639">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73"/>
            <p:cNvSpPr/>
            <p:nvPr/>
          </p:nvSpPr>
          <p:spPr>
            <a:xfrm>
              <a:off x="2395400" y="758475"/>
              <a:ext cx="930750" cy="773825"/>
            </a:xfrm>
            <a:custGeom>
              <a:rect b="b" l="l" r="r" t="t"/>
              <a:pathLst>
                <a:path extrusionOk="0" h="30953" w="3723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73"/>
            <p:cNvSpPr/>
            <p:nvPr/>
          </p:nvSpPr>
          <p:spPr>
            <a:xfrm>
              <a:off x="2412950" y="1071800"/>
              <a:ext cx="186725" cy="151600"/>
            </a:xfrm>
            <a:custGeom>
              <a:rect b="b" l="l" r="r" t="t"/>
              <a:pathLst>
                <a:path extrusionOk="0" h="6064" w="7469">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73"/>
            <p:cNvSpPr/>
            <p:nvPr/>
          </p:nvSpPr>
          <p:spPr>
            <a:xfrm>
              <a:off x="2476725" y="948875"/>
              <a:ext cx="202425" cy="210750"/>
            </a:xfrm>
            <a:custGeom>
              <a:rect b="b" l="l" r="r" t="t"/>
              <a:pathLst>
                <a:path extrusionOk="0" h="8430" w="8097">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73"/>
            <p:cNvSpPr/>
            <p:nvPr/>
          </p:nvSpPr>
          <p:spPr>
            <a:xfrm>
              <a:off x="2547900" y="866825"/>
              <a:ext cx="254200" cy="232725"/>
            </a:xfrm>
            <a:custGeom>
              <a:rect b="b" l="l" r="r" t="t"/>
              <a:pathLst>
                <a:path extrusionOk="0" h="9309" w="10168">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73"/>
            <p:cNvSpPr/>
            <p:nvPr/>
          </p:nvSpPr>
          <p:spPr>
            <a:xfrm>
              <a:off x="2789125" y="769900"/>
              <a:ext cx="105400" cy="317825"/>
            </a:xfrm>
            <a:custGeom>
              <a:rect b="b" l="l" r="r" t="t"/>
              <a:pathLst>
                <a:path extrusionOk="0" h="12713" w="4216">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73"/>
            <p:cNvSpPr/>
            <p:nvPr/>
          </p:nvSpPr>
          <p:spPr>
            <a:xfrm>
              <a:off x="3008175" y="797525"/>
              <a:ext cx="96150" cy="329525"/>
            </a:xfrm>
            <a:custGeom>
              <a:rect b="b" l="l" r="r" t="t"/>
              <a:pathLst>
                <a:path extrusionOk="0" h="13181" w="3846">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73"/>
            <p:cNvSpPr/>
            <p:nvPr/>
          </p:nvSpPr>
          <p:spPr>
            <a:xfrm>
              <a:off x="3163450" y="1008025"/>
              <a:ext cx="75825" cy="198750"/>
            </a:xfrm>
            <a:custGeom>
              <a:rect b="b" l="l" r="r" t="t"/>
              <a:pathLst>
                <a:path extrusionOk="0" h="7950" w="3033">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73"/>
            <p:cNvSpPr/>
            <p:nvPr/>
          </p:nvSpPr>
          <p:spPr>
            <a:xfrm>
              <a:off x="3098750" y="2625175"/>
              <a:ext cx="1443725" cy="1942225"/>
            </a:xfrm>
            <a:custGeom>
              <a:rect b="b" l="l" r="r" t="t"/>
              <a:pathLst>
                <a:path extrusionOk="0" h="77689" w="57749">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73"/>
            <p:cNvSpPr/>
            <p:nvPr/>
          </p:nvSpPr>
          <p:spPr>
            <a:xfrm>
              <a:off x="3109850" y="2618100"/>
              <a:ext cx="1440950" cy="1957625"/>
            </a:xfrm>
            <a:custGeom>
              <a:rect b="b" l="l" r="r" t="t"/>
              <a:pathLst>
                <a:path extrusionOk="0" h="78305" w="57638">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73"/>
            <p:cNvSpPr/>
            <p:nvPr/>
          </p:nvSpPr>
          <p:spPr>
            <a:xfrm>
              <a:off x="3163450" y="3439150"/>
              <a:ext cx="191350" cy="241775"/>
            </a:xfrm>
            <a:custGeom>
              <a:rect b="b" l="l" r="r" t="t"/>
              <a:pathLst>
                <a:path extrusionOk="0" h="9671" w="7654">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73"/>
            <p:cNvSpPr/>
            <p:nvPr/>
          </p:nvSpPr>
          <p:spPr>
            <a:xfrm>
              <a:off x="3156050" y="3431450"/>
              <a:ext cx="201525" cy="256975"/>
            </a:xfrm>
            <a:custGeom>
              <a:rect b="b" l="l" r="r" t="t"/>
              <a:pathLst>
                <a:path extrusionOk="0" h="10279" w="8061">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73"/>
            <p:cNvSpPr/>
            <p:nvPr/>
          </p:nvSpPr>
          <p:spPr>
            <a:xfrm>
              <a:off x="3194875" y="3486925"/>
              <a:ext cx="112775" cy="128475"/>
            </a:xfrm>
            <a:custGeom>
              <a:rect b="b" l="l" r="r" t="t"/>
              <a:pathLst>
                <a:path extrusionOk="0" h="5139" w="4511">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73"/>
            <p:cNvSpPr/>
            <p:nvPr/>
          </p:nvSpPr>
          <p:spPr>
            <a:xfrm>
              <a:off x="2775250" y="4005425"/>
              <a:ext cx="2131400" cy="1273425"/>
            </a:xfrm>
            <a:custGeom>
              <a:rect b="b" l="l" r="r" t="t"/>
              <a:pathLst>
                <a:path extrusionOk="0" h="50937" w="85256">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73"/>
            <p:cNvSpPr/>
            <p:nvPr/>
          </p:nvSpPr>
          <p:spPr>
            <a:xfrm>
              <a:off x="2766950" y="3997650"/>
              <a:ext cx="2148000" cy="1288850"/>
            </a:xfrm>
            <a:custGeom>
              <a:rect b="b" l="l" r="r" t="t"/>
              <a:pathLst>
                <a:path extrusionOk="0" h="51554" w="8592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73"/>
            <p:cNvSpPr/>
            <p:nvPr/>
          </p:nvSpPr>
          <p:spPr>
            <a:xfrm>
              <a:off x="4551700" y="4889025"/>
              <a:ext cx="22200" cy="71200"/>
            </a:xfrm>
            <a:custGeom>
              <a:rect b="b" l="l" r="r" t="t"/>
              <a:pathLst>
                <a:path extrusionOk="0" h="2848" w="888">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73"/>
            <p:cNvSpPr/>
            <p:nvPr/>
          </p:nvSpPr>
          <p:spPr>
            <a:xfrm>
              <a:off x="4569250" y="4353650"/>
              <a:ext cx="140525" cy="476425"/>
            </a:xfrm>
            <a:custGeom>
              <a:rect b="b" l="l" r="r" t="t"/>
              <a:pathLst>
                <a:path extrusionOk="0" h="19057" w="5621">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73"/>
            <p:cNvSpPr/>
            <p:nvPr/>
          </p:nvSpPr>
          <p:spPr>
            <a:xfrm>
              <a:off x="2971200" y="4500150"/>
              <a:ext cx="226475" cy="533275"/>
            </a:xfrm>
            <a:custGeom>
              <a:rect b="b" l="l" r="r" t="t"/>
              <a:pathLst>
                <a:path extrusionOk="0" h="21331" w="9059">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73"/>
            <p:cNvSpPr/>
            <p:nvPr/>
          </p:nvSpPr>
          <p:spPr>
            <a:xfrm>
              <a:off x="3459225" y="4034000"/>
              <a:ext cx="712625" cy="732125"/>
            </a:xfrm>
            <a:custGeom>
              <a:rect b="b" l="l" r="r" t="t"/>
              <a:pathLst>
                <a:path extrusionOk="0" h="29285" w="28505">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73"/>
            <p:cNvSpPr/>
            <p:nvPr/>
          </p:nvSpPr>
          <p:spPr>
            <a:xfrm>
              <a:off x="3461075" y="3901550"/>
              <a:ext cx="748675" cy="768450"/>
            </a:xfrm>
            <a:custGeom>
              <a:rect b="b" l="l" r="r" t="t"/>
              <a:pathLst>
                <a:path extrusionOk="0" h="30738" w="29947">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73"/>
            <p:cNvSpPr/>
            <p:nvPr/>
          </p:nvSpPr>
          <p:spPr>
            <a:xfrm>
              <a:off x="3475850" y="3893600"/>
              <a:ext cx="741300" cy="784175"/>
            </a:xfrm>
            <a:custGeom>
              <a:rect b="b" l="l" r="r" t="t"/>
              <a:pathLst>
                <a:path extrusionOk="0" h="31367" w="29652">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73"/>
            <p:cNvSpPr/>
            <p:nvPr/>
          </p:nvSpPr>
          <p:spPr>
            <a:xfrm>
              <a:off x="3539625" y="3686550"/>
              <a:ext cx="476025" cy="944725"/>
            </a:xfrm>
            <a:custGeom>
              <a:rect b="b" l="l" r="r" t="t"/>
              <a:pathLst>
                <a:path extrusionOk="0" h="37789" w="19041">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73"/>
            <p:cNvSpPr/>
            <p:nvPr/>
          </p:nvSpPr>
          <p:spPr>
            <a:xfrm>
              <a:off x="3539625" y="3694875"/>
              <a:ext cx="476025" cy="438225"/>
            </a:xfrm>
            <a:custGeom>
              <a:rect b="b" l="l" r="r" t="t"/>
              <a:pathLst>
                <a:path extrusionOk="0" h="17529" w="19041">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73"/>
            <p:cNvSpPr/>
            <p:nvPr/>
          </p:nvSpPr>
          <p:spPr>
            <a:xfrm>
              <a:off x="3563650" y="3858475"/>
              <a:ext cx="452000" cy="274525"/>
            </a:xfrm>
            <a:custGeom>
              <a:rect b="b" l="l" r="r" t="t"/>
              <a:pathLst>
                <a:path extrusionOk="0" h="10981" w="1808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73"/>
            <p:cNvSpPr/>
            <p:nvPr/>
          </p:nvSpPr>
          <p:spPr>
            <a:xfrm>
              <a:off x="3531300" y="3678800"/>
              <a:ext cx="492675" cy="959775"/>
            </a:xfrm>
            <a:custGeom>
              <a:rect b="b" l="l" r="r" t="t"/>
              <a:pathLst>
                <a:path extrusionOk="0" h="38391" w="19707">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73"/>
            <p:cNvSpPr/>
            <p:nvPr/>
          </p:nvSpPr>
          <p:spPr>
            <a:xfrm>
              <a:off x="3119075" y="2612625"/>
              <a:ext cx="1057400" cy="1366000"/>
            </a:xfrm>
            <a:custGeom>
              <a:rect b="b" l="l" r="r" t="t"/>
              <a:pathLst>
                <a:path extrusionOk="0" h="54640" w="42296">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73"/>
            <p:cNvSpPr/>
            <p:nvPr/>
          </p:nvSpPr>
          <p:spPr>
            <a:xfrm>
              <a:off x="3221675" y="2796475"/>
              <a:ext cx="928925" cy="813400"/>
            </a:xfrm>
            <a:custGeom>
              <a:rect b="b" l="l" r="r" t="t"/>
              <a:pathLst>
                <a:path extrusionOk="0" h="32536" w="37157">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73"/>
            <p:cNvSpPr/>
            <p:nvPr/>
          </p:nvSpPr>
          <p:spPr>
            <a:xfrm>
              <a:off x="3221675" y="2796475"/>
              <a:ext cx="919675" cy="813400"/>
            </a:xfrm>
            <a:custGeom>
              <a:rect b="b" l="l" r="r" t="t"/>
              <a:pathLst>
                <a:path extrusionOk="0" h="32536" w="36787">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73"/>
            <p:cNvSpPr/>
            <p:nvPr/>
          </p:nvSpPr>
          <p:spPr>
            <a:xfrm>
              <a:off x="3163450" y="2605150"/>
              <a:ext cx="985300" cy="1380900"/>
            </a:xfrm>
            <a:custGeom>
              <a:rect b="b" l="l" r="r" t="t"/>
              <a:pathLst>
                <a:path extrusionOk="0" h="55236" w="39412">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73"/>
            <p:cNvSpPr/>
            <p:nvPr/>
          </p:nvSpPr>
          <p:spPr>
            <a:xfrm>
              <a:off x="3453475" y="3386675"/>
              <a:ext cx="194325" cy="64750"/>
            </a:xfrm>
            <a:custGeom>
              <a:rect b="b" l="l" r="r" t="t"/>
              <a:pathLst>
                <a:path extrusionOk="0" h="2590" w="7773">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73"/>
            <p:cNvSpPr/>
            <p:nvPr/>
          </p:nvSpPr>
          <p:spPr>
            <a:xfrm>
              <a:off x="3822450" y="3319600"/>
              <a:ext cx="191350" cy="102650"/>
            </a:xfrm>
            <a:custGeom>
              <a:rect b="b" l="l" r="r" t="t"/>
              <a:pathLst>
                <a:path extrusionOk="0" h="4106" w="7654">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73"/>
            <p:cNvSpPr/>
            <p:nvPr/>
          </p:nvSpPr>
          <p:spPr>
            <a:xfrm>
              <a:off x="3781775" y="3303900"/>
              <a:ext cx="110950" cy="282850"/>
            </a:xfrm>
            <a:custGeom>
              <a:rect b="b" l="l" r="r" t="t"/>
              <a:pathLst>
                <a:path extrusionOk="0" h="11314" w="4438">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73"/>
            <p:cNvSpPr/>
            <p:nvPr/>
          </p:nvSpPr>
          <p:spPr>
            <a:xfrm>
              <a:off x="3733725" y="3660000"/>
              <a:ext cx="153450" cy="58925"/>
            </a:xfrm>
            <a:custGeom>
              <a:rect b="b" l="l" r="r" t="t"/>
              <a:pathLst>
                <a:path extrusionOk="0" h="2357" w="6138">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73"/>
            <p:cNvSpPr/>
            <p:nvPr/>
          </p:nvSpPr>
          <p:spPr>
            <a:xfrm>
              <a:off x="3377875" y="3247525"/>
              <a:ext cx="252350" cy="93150"/>
            </a:xfrm>
            <a:custGeom>
              <a:rect b="b" l="l" r="r" t="t"/>
              <a:pathLst>
                <a:path extrusionOk="0" h="3726" w="10094">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73"/>
            <p:cNvSpPr/>
            <p:nvPr/>
          </p:nvSpPr>
          <p:spPr>
            <a:xfrm>
              <a:off x="3786400" y="3214250"/>
              <a:ext cx="126650" cy="52900"/>
            </a:xfrm>
            <a:custGeom>
              <a:rect b="b" l="l" r="r" t="t"/>
              <a:pathLst>
                <a:path extrusionOk="0" h="2116" w="5066">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73"/>
            <p:cNvSpPr/>
            <p:nvPr/>
          </p:nvSpPr>
          <p:spPr>
            <a:xfrm>
              <a:off x="3152350" y="2612625"/>
              <a:ext cx="993625" cy="888175"/>
            </a:xfrm>
            <a:custGeom>
              <a:rect b="b" l="l" r="r" t="t"/>
              <a:pathLst>
                <a:path extrusionOk="0" h="35527" w="39745">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73"/>
            <p:cNvSpPr/>
            <p:nvPr/>
          </p:nvSpPr>
          <p:spPr>
            <a:xfrm>
              <a:off x="3163450" y="2605150"/>
              <a:ext cx="985300" cy="903600"/>
            </a:xfrm>
            <a:custGeom>
              <a:rect b="b" l="l" r="r" t="t"/>
              <a:pathLst>
                <a:path extrusionOk="0" h="36144" w="39412">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73"/>
            <p:cNvSpPr/>
            <p:nvPr/>
          </p:nvSpPr>
          <p:spPr>
            <a:xfrm>
              <a:off x="3529450" y="2791150"/>
              <a:ext cx="720050" cy="688850"/>
            </a:xfrm>
            <a:custGeom>
              <a:rect b="b" l="l" r="r" t="t"/>
              <a:pathLst>
                <a:path extrusionOk="0" h="27554" w="28802">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73"/>
            <p:cNvSpPr/>
            <p:nvPr/>
          </p:nvSpPr>
          <p:spPr>
            <a:xfrm>
              <a:off x="4136700" y="3509800"/>
              <a:ext cx="248650" cy="242625"/>
            </a:xfrm>
            <a:custGeom>
              <a:rect b="b" l="l" r="r" t="t"/>
              <a:pathLst>
                <a:path extrusionOk="0" h="9705" w="9946">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73"/>
            <p:cNvSpPr/>
            <p:nvPr/>
          </p:nvSpPr>
          <p:spPr>
            <a:xfrm>
              <a:off x="3141275" y="2787075"/>
              <a:ext cx="342925" cy="519425"/>
            </a:xfrm>
            <a:custGeom>
              <a:rect b="b" l="l" r="r" t="t"/>
              <a:pathLst>
                <a:path extrusionOk="0" h="20777" w="13717">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73"/>
            <p:cNvSpPr/>
            <p:nvPr/>
          </p:nvSpPr>
          <p:spPr>
            <a:xfrm>
              <a:off x="3546100" y="2738250"/>
              <a:ext cx="603575" cy="246025"/>
            </a:xfrm>
            <a:custGeom>
              <a:rect b="b" l="l" r="r" t="t"/>
              <a:pathLst>
                <a:path extrusionOk="0" h="9841" w="24143">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73"/>
            <p:cNvSpPr/>
            <p:nvPr/>
          </p:nvSpPr>
          <p:spPr>
            <a:xfrm>
              <a:off x="4974075" y="1207325"/>
              <a:ext cx="1045375" cy="1662200"/>
            </a:xfrm>
            <a:custGeom>
              <a:rect b="b" l="l" r="r" t="t"/>
              <a:pathLst>
                <a:path extrusionOk="0" h="66488" w="41815">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73"/>
            <p:cNvSpPr/>
            <p:nvPr/>
          </p:nvSpPr>
          <p:spPr>
            <a:xfrm>
              <a:off x="4966700" y="1199350"/>
              <a:ext cx="1042575" cy="1677575"/>
            </a:xfrm>
            <a:custGeom>
              <a:rect b="b" l="l" r="r" t="t"/>
              <a:pathLst>
                <a:path extrusionOk="0" h="67103" w="41703">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73"/>
            <p:cNvSpPr/>
            <p:nvPr/>
          </p:nvSpPr>
          <p:spPr>
            <a:xfrm>
              <a:off x="5233800" y="1302875"/>
              <a:ext cx="183025" cy="263600"/>
            </a:xfrm>
            <a:custGeom>
              <a:rect b="b" l="l" r="r" t="t"/>
              <a:pathLst>
                <a:path extrusionOk="0" h="10544" w="7321">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73"/>
            <p:cNvSpPr/>
            <p:nvPr/>
          </p:nvSpPr>
          <p:spPr>
            <a:xfrm>
              <a:off x="5395550" y="1619900"/>
              <a:ext cx="20350" cy="70250"/>
            </a:xfrm>
            <a:custGeom>
              <a:rect b="b" l="l" r="r" t="t"/>
              <a:pathLst>
                <a:path extrusionOk="0" h="2810" w="814">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73"/>
            <p:cNvSpPr/>
            <p:nvPr/>
          </p:nvSpPr>
          <p:spPr>
            <a:xfrm>
              <a:off x="5410350" y="1315075"/>
              <a:ext cx="105375" cy="267125"/>
            </a:xfrm>
            <a:custGeom>
              <a:rect b="b" l="l" r="r" t="t"/>
              <a:pathLst>
                <a:path extrusionOk="0" h="10685" w="4215">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73"/>
            <p:cNvSpPr/>
            <p:nvPr/>
          </p:nvSpPr>
          <p:spPr>
            <a:xfrm>
              <a:off x="5622925" y="1315675"/>
              <a:ext cx="36075" cy="432025"/>
            </a:xfrm>
            <a:custGeom>
              <a:rect b="b" l="l" r="r" t="t"/>
              <a:pathLst>
                <a:path extrusionOk="0" h="17281" w="1443">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73"/>
            <p:cNvSpPr/>
            <p:nvPr/>
          </p:nvSpPr>
          <p:spPr>
            <a:xfrm>
              <a:off x="5800375" y="1685525"/>
              <a:ext cx="26825" cy="66750"/>
            </a:xfrm>
            <a:custGeom>
              <a:rect b="b" l="l" r="r" t="t"/>
              <a:pathLst>
                <a:path extrusionOk="0" h="2670" w="1073">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73"/>
            <p:cNvSpPr/>
            <p:nvPr/>
          </p:nvSpPr>
          <p:spPr>
            <a:xfrm>
              <a:off x="5754175" y="1336150"/>
              <a:ext cx="77650" cy="296700"/>
            </a:xfrm>
            <a:custGeom>
              <a:rect b="b" l="l" r="r" t="t"/>
              <a:pathLst>
                <a:path extrusionOk="0" h="11868" w="3106">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73"/>
            <p:cNvSpPr/>
            <p:nvPr/>
          </p:nvSpPr>
          <p:spPr>
            <a:xfrm>
              <a:off x="4617325" y="2545375"/>
              <a:ext cx="1541700" cy="1176325"/>
            </a:xfrm>
            <a:custGeom>
              <a:rect b="b" l="l" r="r" t="t"/>
              <a:pathLst>
                <a:path extrusionOk="0" h="47053" w="61668">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73"/>
            <p:cNvSpPr/>
            <p:nvPr/>
          </p:nvSpPr>
          <p:spPr>
            <a:xfrm>
              <a:off x="4608075" y="2537700"/>
              <a:ext cx="1558325" cy="1192100"/>
            </a:xfrm>
            <a:custGeom>
              <a:rect b="b" l="l" r="r" t="t"/>
              <a:pathLst>
                <a:path extrusionOk="0" h="47684" w="62333">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73"/>
            <p:cNvSpPr/>
            <p:nvPr/>
          </p:nvSpPr>
          <p:spPr>
            <a:xfrm>
              <a:off x="5740300" y="3100400"/>
              <a:ext cx="98925" cy="490225"/>
            </a:xfrm>
            <a:custGeom>
              <a:rect b="b" l="l" r="r" t="t"/>
              <a:pathLst>
                <a:path extrusionOk="0" h="19609" w="3957">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73"/>
            <p:cNvSpPr/>
            <p:nvPr/>
          </p:nvSpPr>
          <p:spPr>
            <a:xfrm>
              <a:off x="4761500" y="2545375"/>
              <a:ext cx="1016725" cy="1045075"/>
            </a:xfrm>
            <a:custGeom>
              <a:rect b="b" l="l" r="r" t="t"/>
              <a:pathLst>
                <a:path extrusionOk="0" h="41803" w="40669">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73"/>
            <p:cNvSpPr/>
            <p:nvPr/>
          </p:nvSpPr>
          <p:spPr>
            <a:xfrm>
              <a:off x="4752275" y="2537700"/>
              <a:ext cx="1034275" cy="1060150"/>
            </a:xfrm>
            <a:custGeom>
              <a:rect b="b" l="l" r="r" t="t"/>
              <a:pathLst>
                <a:path extrusionOk="0" h="42406" w="41371">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73"/>
            <p:cNvSpPr/>
            <p:nvPr/>
          </p:nvSpPr>
          <p:spPr>
            <a:xfrm>
              <a:off x="5094250" y="2545375"/>
              <a:ext cx="577675" cy="805200"/>
            </a:xfrm>
            <a:custGeom>
              <a:rect b="b" l="l" r="r" t="t"/>
              <a:pathLst>
                <a:path extrusionOk="0" h="32208" w="23107">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73"/>
            <p:cNvSpPr/>
            <p:nvPr/>
          </p:nvSpPr>
          <p:spPr>
            <a:xfrm>
              <a:off x="5094250" y="2537700"/>
              <a:ext cx="586000" cy="820775"/>
            </a:xfrm>
            <a:custGeom>
              <a:rect b="b" l="l" r="r" t="t"/>
              <a:pathLst>
                <a:path extrusionOk="0" h="32831" w="2344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73"/>
            <p:cNvSpPr/>
            <p:nvPr/>
          </p:nvSpPr>
          <p:spPr>
            <a:xfrm>
              <a:off x="5119200" y="2918725"/>
              <a:ext cx="92450" cy="65175"/>
            </a:xfrm>
            <a:custGeom>
              <a:rect b="b" l="l" r="r" t="t"/>
              <a:pathLst>
                <a:path extrusionOk="0" h="2607" w="3698">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73"/>
            <p:cNvSpPr/>
            <p:nvPr/>
          </p:nvSpPr>
          <p:spPr>
            <a:xfrm>
              <a:off x="5342875" y="3001500"/>
              <a:ext cx="140500" cy="31800"/>
            </a:xfrm>
            <a:custGeom>
              <a:rect b="b" l="l" r="r" t="t"/>
              <a:pathLst>
                <a:path extrusionOk="0" h="1272" w="562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73"/>
            <p:cNvSpPr/>
            <p:nvPr/>
          </p:nvSpPr>
          <p:spPr>
            <a:xfrm>
              <a:off x="5162625" y="2357450"/>
              <a:ext cx="406700" cy="418725"/>
            </a:xfrm>
            <a:custGeom>
              <a:rect b="b" l="l" r="r" t="t"/>
              <a:pathLst>
                <a:path extrusionOk="0" h="16749" w="16268">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73"/>
            <p:cNvSpPr/>
            <p:nvPr/>
          </p:nvSpPr>
          <p:spPr>
            <a:xfrm>
              <a:off x="5170025" y="2357450"/>
              <a:ext cx="399300" cy="360500"/>
            </a:xfrm>
            <a:custGeom>
              <a:rect b="b" l="l" r="r" t="t"/>
              <a:pathLst>
                <a:path extrusionOk="0" h="14420" w="15972">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73"/>
            <p:cNvSpPr/>
            <p:nvPr/>
          </p:nvSpPr>
          <p:spPr>
            <a:xfrm>
              <a:off x="5170025" y="2435100"/>
              <a:ext cx="386375" cy="282850"/>
            </a:xfrm>
            <a:custGeom>
              <a:rect b="b" l="l" r="r" t="t"/>
              <a:pathLst>
                <a:path extrusionOk="0" h="11314" w="15455">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73"/>
            <p:cNvSpPr/>
            <p:nvPr/>
          </p:nvSpPr>
          <p:spPr>
            <a:xfrm>
              <a:off x="5155250" y="2349700"/>
              <a:ext cx="421475" cy="433875"/>
            </a:xfrm>
            <a:custGeom>
              <a:rect b="b" l="l" r="r" t="t"/>
              <a:pathLst>
                <a:path extrusionOk="0" h="17355" w="16859">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73"/>
            <p:cNvSpPr/>
            <p:nvPr/>
          </p:nvSpPr>
          <p:spPr>
            <a:xfrm>
              <a:off x="5072050" y="1720650"/>
              <a:ext cx="755150" cy="913375"/>
            </a:xfrm>
            <a:custGeom>
              <a:rect b="b" l="l" r="r" t="t"/>
              <a:pathLst>
                <a:path extrusionOk="0" h="36535" w="30206">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73"/>
            <p:cNvSpPr/>
            <p:nvPr/>
          </p:nvSpPr>
          <p:spPr>
            <a:xfrm>
              <a:off x="5108100" y="1720650"/>
              <a:ext cx="719100" cy="278650"/>
            </a:xfrm>
            <a:custGeom>
              <a:rect b="b" l="l" r="r" t="t"/>
              <a:pathLst>
                <a:path extrusionOk="0" h="11146" w="28764">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73"/>
            <p:cNvSpPr/>
            <p:nvPr/>
          </p:nvSpPr>
          <p:spPr>
            <a:xfrm>
              <a:off x="5118275" y="1741900"/>
              <a:ext cx="705225" cy="256975"/>
            </a:xfrm>
            <a:custGeom>
              <a:rect b="b" l="l" r="r" t="t"/>
              <a:pathLst>
                <a:path extrusionOk="0" h="10279" w="28209">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73"/>
            <p:cNvSpPr/>
            <p:nvPr/>
          </p:nvSpPr>
          <p:spPr>
            <a:xfrm>
              <a:off x="5077600" y="1713250"/>
              <a:ext cx="757925" cy="928900"/>
            </a:xfrm>
            <a:custGeom>
              <a:rect b="b" l="l" r="r" t="t"/>
              <a:pathLst>
                <a:path extrusionOk="0" h="37156" w="30317">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73"/>
            <p:cNvSpPr/>
            <p:nvPr/>
          </p:nvSpPr>
          <p:spPr>
            <a:xfrm>
              <a:off x="5244900" y="1952525"/>
              <a:ext cx="58250" cy="99150"/>
            </a:xfrm>
            <a:custGeom>
              <a:rect b="b" l="l" r="r" t="t"/>
              <a:pathLst>
                <a:path extrusionOk="0" h="3966" w="233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73"/>
            <p:cNvSpPr/>
            <p:nvPr/>
          </p:nvSpPr>
          <p:spPr>
            <a:xfrm>
              <a:off x="5536975" y="2026450"/>
              <a:ext cx="58250" cy="99150"/>
            </a:xfrm>
            <a:custGeom>
              <a:rect b="b" l="l" r="r" t="t"/>
              <a:pathLst>
                <a:path extrusionOk="0" h="3966" w="233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73"/>
            <p:cNvSpPr/>
            <p:nvPr/>
          </p:nvSpPr>
          <p:spPr>
            <a:xfrm>
              <a:off x="5310525" y="1973900"/>
              <a:ext cx="115550" cy="226450"/>
            </a:xfrm>
            <a:custGeom>
              <a:rect b="b" l="l" r="r" t="t"/>
              <a:pathLst>
                <a:path extrusionOk="0" h="9058" w="4622">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73"/>
            <p:cNvSpPr/>
            <p:nvPr/>
          </p:nvSpPr>
          <p:spPr>
            <a:xfrm>
              <a:off x="5280025" y="2266300"/>
              <a:ext cx="187650" cy="53300"/>
            </a:xfrm>
            <a:custGeom>
              <a:rect b="b" l="l" r="r" t="t"/>
              <a:pathLst>
                <a:path extrusionOk="0" h="2132" w="7506">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73"/>
            <p:cNvSpPr/>
            <p:nvPr/>
          </p:nvSpPr>
          <p:spPr>
            <a:xfrm>
              <a:off x="5198675" y="1847275"/>
              <a:ext cx="183950" cy="47850"/>
            </a:xfrm>
            <a:custGeom>
              <a:rect b="b" l="l" r="r" t="t"/>
              <a:pathLst>
                <a:path extrusionOk="0" h="1914" w="7358">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73"/>
            <p:cNvSpPr/>
            <p:nvPr/>
          </p:nvSpPr>
          <p:spPr>
            <a:xfrm>
              <a:off x="5505550" y="1911950"/>
              <a:ext cx="212600" cy="70275"/>
            </a:xfrm>
            <a:custGeom>
              <a:rect b="b" l="l" r="r" t="t"/>
              <a:pathLst>
                <a:path extrusionOk="0" h="2811" w="8504">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73"/>
            <p:cNvSpPr/>
            <p:nvPr/>
          </p:nvSpPr>
          <p:spPr>
            <a:xfrm>
              <a:off x="5480575" y="1777950"/>
              <a:ext cx="517625" cy="1736725"/>
            </a:xfrm>
            <a:custGeom>
              <a:rect b="b" l="l" r="r" t="t"/>
              <a:pathLst>
                <a:path extrusionOk="0" h="69469" w="20705">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73"/>
            <p:cNvSpPr/>
            <p:nvPr/>
          </p:nvSpPr>
          <p:spPr>
            <a:xfrm>
              <a:off x="5570225" y="3154175"/>
              <a:ext cx="155325" cy="360500"/>
            </a:xfrm>
            <a:custGeom>
              <a:rect b="b" l="l" r="r" t="t"/>
              <a:pathLst>
                <a:path extrusionOk="0" h="14420" w="6213">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73"/>
            <p:cNvSpPr/>
            <p:nvPr/>
          </p:nvSpPr>
          <p:spPr>
            <a:xfrm>
              <a:off x="5491675" y="2504425"/>
              <a:ext cx="281925" cy="1010250"/>
            </a:xfrm>
            <a:custGeom>
              <a:rect b="b" l="l" r="r" t="t"/>
              <a:pathLst>
                <a:path extrusionOk="0" h="40410" w="11277">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73"/>
            <p:cNvSpPr/>
            <p:nvPr/>
          </p:nvSpPr>
          <p:spPr>
            <a:xfrm>
              <a:off x="5477800" y="1770550"/>
              <a:ext cx="527800" cy="1752225"/>
            </a:xfrm>
            <a:custGeom>
              <a:rect b="b" l="l" r="r" t="t"/>
              <a:pathLst>
                <a:path extrusionOk="0" h="70089" w="21112">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73"/>
            <p:cNvSpPr/>
            <p:nvPr/>
          </p:nvSpPr>
          <p:spPr>
            <a:xfrm>
              <a:off x="4780000" y="1493275"/>
              <a:ext cx="375275" cy="1811575"/>
            </a:xfrm>
            <a:custGeom>
              <a:rect b="b" l="l" r="r" t="t"/>
              <a:pathLst>
                <a:path extrusionOk="0" h="72463" w="15011">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73"/>
            <p:cNvSpPr/>
            <p:nvPr/>
          </p:nvSpPr>
          <p:spPr>
            <a:xfrm>
              <a:off x="4828050" y="2405525"/>
              <a:ext cx="238500" cy="899325"/>
            </a:xfrm>
            <a:custGeom>
              <a:rect b="b" l="l" r="r" t="t"/>
              <a:pathLst>
                <a:path extrusionOk="0" h="35973" w="954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73"/>
            <p:cNvSpPr/>
            <p:nvPr/>
          </p:nvSpPr>
          <p:spPr>
            <a:xfrm>
              <a:off x="4808650" y="1485650"/>
              <a:ext cx="354925" cy="1827200"/>
            </a:xfrm>
            <a:custGeom>
              <a:rect b="b" l="l" r="r" t="t"/>
              <a:pathLst>
                <a:path extrusionOk="0" h="73088" w="14197">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0" name="Google Shape;3180;p73"/>
          <p:cNvSpPr/>
          <p:nvPr/>
        </p:nvSpPr>
        <p:spPr>
          <a:xfrm>
            <a:off x="964400" y="911075"/>
            <a:ext cx="3504000" cy="40854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73"/>
          <p:cNvSpPr txBox="1"/>
          <p:nvPr/>
        </p:nvSpPr>
        <p:spPr>
          <a:xfrm>
            <a:off x="1101200" y="1014500"/>
            <a:ext cx="3230400" cy="3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procesowe</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Szybkie wykrywanie błędów</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Łatwiejsze Zarządzanie Kodem</a:t>
            </a:r>
            <a:endParaRPr>
              <a:solidFill>
                <a:schemeClr val="dk1"/>
              </a:solidFill>
              <a:latin typeface="Barlow Semi Condensed Medium"/>
              <a:ea typeface="Barlow Semi Condensed Medium"/>
              <a:cs typeface="Barlow Semi Condensed Medium"/>
              <a:sym typeface="Barlow Semi Condensed Medium"/>
            </a:endParaRPr>
          </a:p>
          <a:p>
            <a:pPr indent="0" lvl="0" marL="457200" rtl="0" algn="l">
              <a:spcBef>
                <a:spcPts val="0"/>
              </a:spcBef>
              <a:spcAft>
                <a:spcPts val="0"/>
              </a:spcAft>
              <a:buNone/>
            </a:pPr>
            <a:r>
              <a:t/>
            </a:r>
            <a:endParaRPr>
              <a:solidFill>
                <a:schemeClr val="dk1"/>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Techniczne</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Lepsza jakość kodu</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Łatwiejsza Refaktoryzacja</a:t>
            </a:r>
            <a:endParaRPr sz="1600">
              <a:solidFill>
                <a:schemeClr val="accent1"/>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dla Zespołu Deweloperskiego</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Zwiększona Komunikacja</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Zmotywowani Deweloperzy</a:t>
            </a:r>
            <a:endParaRPr>
              <a:solidFill>
                <a:schemeClr val="dk1"/>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t/>
            </a:r>
            <a:endParaRPr>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sz="1600">
                <a:solidFill>
                  <a:schemeClr val="accent1"/>
                </a:solidFill>
                <a:latin typeface="Barlow Semi Condensed Medium"/>
                <a:ea typeface="Barlow Semi Condensed Medium"/>
                <a:cs typeface="Barlow Semi Condensed Medium"/>
                <a:sym typeface="Barlow Semi Condensed Medium"/>
              </a:rPr>
              <a:t>Korzyści dla Końcowego Produktu</a:t>
            </a:r>
            <a:endParaRPr sz="1600">
              <a:solidFill>
                <a:schemeClr val="accent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Zwiększona Stabilność Produktu</a:t>
            </a:r>
            <a:endParaRPr>
              <a:solidFill>
                <a:schemeClr val="dk1"/>
              </a:solidFill>
              <a:latin typeface="Barlow Semi Condensed Medium"/>
              <a:ea typeface="Barlow Semi Condensed Medium"/>
              <a:cs typeface="Barlow Semi Condensed Medium"/>
              <a:sym typeface="Barlow Semi Condensed Medium"/>
            </a:endParaRPr>
          </a:p>
          <a:p>
            <a:pPr indent="-317500" lvl="0" marL="457200" rtl="0" algn="l">
              <a:spcBef>
                <a:spcPts val="0"/>
              </a:spcBef>
              <a:spcAft>
                <a:spcPts val="0"/>
              </a:spcAft>
              <a:buClr>
                <a:schemeClr val="dk1"/>
              </a:buClr>
              <a:buSzPts val="1400"/>
              <a:buFont typeface="Barlow Semi Condensed Medium"/>
              <a:buChar char="●"/>
            </a:pPr>
            <a:r>
              <a:rPr lang="en">
                <a:solidFill>
                  <a:schemeClr val="dk1"/>
                </a:solidFill>
                <a:latin typeface="Barlow Semi Condensed Medium"/>
                <a:ea typeface="Barlow Semi Condensed Medium"/>
                <a:cs typeface="Barlow Semi Condensed Medium"/>
                <a:sym typeface="Barlow Semi Condensed Medium"/>
              </a:rPr>
              <a:t>Łatwiejsze</a:t>
            </a:r>
            <a:r>
              <a:rPr lang="en">
                <a:solidFill>
                  <a:schemeClr val="dk1"/>
                </a:solidFill>
                <a:latin typeface="Barlow Semi Condensed Medium"/>
                <a:ea typeface="Barlow Semi Condensed Medium"/>
                <a:cs typeface="Barlow Semi Condensed Medium"/>
                <a:sym typeface="Barlow Semi Condensed Medium"/>
              </a:rPr>
              <a:t> Wprowadzanie Zmian</a:t>
            </a:r>
            <a:endParaRPr>
              <a:solidFill>
                <a:schemeClr val="dk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5" name="Shape 3185"/>
        <p:cNvGrpSpPr/>
        <p:nvPr/>
      </p:nvGrpSpPr>
      <p:grpSpPr>
        <a:xfrm>
          <a:off x="0" y="0"/>
          <a:ext cx="0" cy="0"/>
          <a:chOff x="0" y="0"/>
          <a:chExt cx="0" cy="0"/>
        </a:xfrm>
      </p:grpSpPr>
      <p:sp>
        <p:nvSpPr>
          <p:cNvPr id="3186" name="Google Shape;3186;p74"/>
          <p:cNvSpPr txBox="1"/>
          <p:nvPr>
            <p:ph type="title"/>
          </p:nvPr>
        </p:nvSpPr>
        <p:spPr>
          <a:xfrm>
            <a:off x="2262550" y="1620750"/>
            <a:ext cx="5166900" cy="19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06</a:t>
            </a:r>
            <a:endParaRPr sz="6300"/>
          </a:p>
          <a:p>
            <a:pPr indent="0" lvl="0" marL="0" rtl="0" algn="ctr">
              <a:spcBef>
                <a:spcPts val="0"/>
              </a:spcBef>
              <a:spcAft>
                <a:spcPts val="0"/>
              </a:spcAft>
              <a:buNone/>
            </a:pPr>
            <a:r>
              <a:rPr lang="en" sz="6300"/>
              <a:t>Podsumowanie</a:t>
            </a:r>
            <a:endParaRPr sz="6300"/>
          </a:p>
          <a:p>
            <a:pPr indent="0" lvl="0" marL="0" rtl="0" algn="ctr">
              <a:spcBef>
                <a:spcPts val="0"/>
              </a:spcBef>
              <a:spcAft>
                <a:spcPts val="0"/>
              </a:spcAft>
              <a:buNone/>
            </a:pPr>
            <a:r>
              <a:t/>
            </a:r>
            <a:endParaRPr sz="6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0" name="Shape 3190"/>
        <p:cNvGrpSpPr/>
        <p:nvPr/>
      </p:nvGrpSpPr>
      <p:grpSpPr>
        <a:xfrm>
          <a:off x="0" y="0"/>
          <a:ext cx="0" cy="0"/>
          <a:chOff x="0" y="0"/>
          <a:chExt cx="0" cy="0"/>
        </a:xfrm>
      </p:grpSpPr>
      <p:sp>
        <p:nvSpPr>
          <p:cNvPr id="3191" name="Google Shape;3191;p75"/>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PODSUMOWANIE</a:t>
            </a:r>
            <a:endParaRPr/>
          </a:p>
          <a:p>
            <a:pPr indent="0" lvl="0" marL="0" rtl="0" algn="ctr">
              <a:spcBef>
                <a:spcPts val="0"/>
              </a:spcBef>
              <a:spcAft>
                <a:spcPts val="0"/>
              </a:spcAft>
              <a:buNone/>
            </a:pPr>
            <a:r>
              <a:t/>
            </a:r>
            <a:endParaRPr/>
          </a:p>
        </p:txBody>
      </p:sp>
      <p:sp>
        <p:nvSpPr>
          <p:cNvPr id="3192" name="Google Shape;3192;p75"/>
          <p:cNvSpPr txBox="1"/>
          <p:nvPr>
            <p:ph idx="1" type="subTitle"/>
          </p:nvPr>
        </p:nvSpPr>
        <p:spPr>
          <a:xfrm>
            <a:off x="4690875" y="1491351"/>
            <a:ext cx="3557100" cy="26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Barlow Semi Condensed SemiBold"/>
                <a:ea typeface="Barlow Semi Condensed SemiBold"/>
                <a:cs typeface="Barlow Semi Condensed SemiBold"/>
                <a:sym typeface="Barlow Semi Condensed SemiBold"/>
              </a:rPr>
              <a:t>Zachęta do Implementacji TDD w Codziennym Procesie Programowania:</a:t>
            </a:r>
            <a:endParaRPr sz="2000">
              <a:solidFill>
                <a:srgbClr val="000000"/>
              </a:solidFill>
              <a:latin typeface="Barlow Semi Condensed SemiBold"/>
              <a:ea typeface="Barlow Semi Condensed SemiBold"/>
              <a:cs typeface="Barlow Semi Condensed SemiBold"/>
              <a:sym typeface="Barlow Semi Condensed SemiBold"/>
            </a:endParaRPr>
          </a:p>
          <a:p>
            <a:pPr indent="-355600" lvl="0" marL="457200" rtl="0" algn="l">
              <a:spcBef>
                <a:spcPts val="0"/>
              </a:spcBef>
              <a:spcAft>
                <a:spcPts val="0"/>
              </a:spcAft>
              <a:buClr>
                <a:srgbClr val="000000"/>
              </a:buClr>
              <a:buSzPts val="2000"/>
              <a:buAutoNum type="arabicPeriod"/>
            </a:pPr>
            <a:r>
              <a:rPr lang="en" sz="2000">
                <a:solidFill>
                  <a:srgbClr val="000000"/>
                </a:solidFill>
              </a:rPr>
              <a:t> Zwiększenie Efektywności</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 Poprawa Jakości Kodu</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Redukcja Kosztów</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Zadowolenie Klienta</a:t>
            </a:r>
            <a:endParaRPr sz="2000">
              <a:solidFill>
                <a:srgbClr val="000000"/>
              </a:solidFill>
            </a:endParaRPr>
          </a:p>
          <a:p>
            <a:pPr indent="-355600" lvl="0" marL="457200" rtl="0" algn="l">
              <a:spcBef>
                <a:spcPts val="0"/>
              </a:spcBef>
              <a:spcAft>
                <a:spcPts val="0"/>
              </a:spcAft>
              <a:buClr>
                <a:srgbClr val="000000"/>
              </a:buClr>
              <a:buSzPts val="2000"/>
              <a:buFont typeface="Barlow Semi Condensed"/>
              <a:buAutoNum type="arabicPeriod"/>
            </a:pPr>
            <a:r>
              <a:rPr lang="en" sz="2000">
                <a:solidFill>
                  <a:srgbClr val="000000"/>
                </a:solidFill>
              </a:rPr>
              <a:t> Motywacyjny boost’er</a:t>
            </a:r>
            <a:endParaRPr sz="2000">
              <a:solidFill>
                <a:srgbClr val="000000"/>
              </a:solidFill>
            </a:endParaRPr>
          </a:p>
        </p:txBody>
      </p:sp>
      <p:grpSp>
        <p:nvGrpSpPr>
          <p:cNvPr id="3193" name="Google Shape;3193;p75"/>
          <p:cNvGrpSpPr/>
          <p:nvPr/>
        </p:nvGrpSpPr>
        <p:grpSpPr>
          <a:xfrm>
            <a:off x="899732" y="1213281"/>
            <a:ext cx="3584753" cy="2934361"/>
            <a:chOff x="845850" y="467825"/>
            <a:chExt cx="5996575" cy="4908600"/>
          </a:xfrm>
        </p:grpSpPr>
        <p:sp>
          <p:nvSpPr>
            <p:cNvPr id="3194" name="Google Shape;3194;p75"/>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75"/>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75"/>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75"/>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75"/>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75"/>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75"/>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75"/>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75"/>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75"/>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75"/>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75"/>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75"/>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75"/>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75"/>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75"/>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75"/>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75"/>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75"/>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75"/>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75"/>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75"/>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75"/>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75"/>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75"/>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75"/>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75"/>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75"/>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75"/>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75"/>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75"/>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75"/>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75"/>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75"/>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75"/>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75"/>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75"/>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75"/>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5"/>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75"/>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75"/>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75"/>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75"/>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75"/>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75"/>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75"/>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75"/>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75"/>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75"/>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75"/>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75"/>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75"/>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75"/>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75"/>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75"/>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75"/>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75"/>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75"/>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75"/>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75"/>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75"/>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75"/>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75"/>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75"/>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75"/>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75"/>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75"/>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75"/>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75"/>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75"/>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75"/>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75"/>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75"/>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75"/>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75"/>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75"/>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75"/>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75"/>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75"/>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75"/>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75"/>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75"/>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75"/>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75"/>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75"/>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75"/>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75"/>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75"/>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75"/>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75"/>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75"/>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75"/>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75"/>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75"/>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75"/>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75"/>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75"/>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75"/>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75"/>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75"/>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75"/>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75"/>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75"/>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75"/>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75"/>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75"/>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75"/>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75"/>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75"/>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75"/>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75"/>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75"/>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75"/>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75"/>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75"/>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75"/>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75"/>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75"/>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75"/>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75"/>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75"/>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75"/>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75"/>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75"/>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75"/>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75"/>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75"/>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75"/>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75"/>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75"/>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75"/>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75"/>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75"/>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75"/>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75"/>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75"/>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75"/>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75"/>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75"/>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75"/>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75"/>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75"/>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75"/>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75"/>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75"/>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75"/>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75"/>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75"/>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75"/>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75"/>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75"/>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75"/>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75"/>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75"/>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75"/>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75"/>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75"/>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75"/>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75"/>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75"/>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75"/>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75"/>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75"/>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75"/>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75"/>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75"/>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75"/>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75"/>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75"/>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75"/>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75"/>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75"/>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75"/>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75"/>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75"/>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75"/>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75"/>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75"/>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75"/>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75"/>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75"/>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75"/>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75"/>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75"/>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75"/>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75"/>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75"/>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75"/>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75"/>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75"/>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75"/>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75"/>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75"/>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75"/>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75"/>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75"/>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75"/>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75"/>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75"/>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75"/>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75"/>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75"/>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75"/>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75"/>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75"/>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75"/>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75"/>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75"/>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75"/>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75"/>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75"/>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75"/>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75"/>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75"/>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75"/>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75"/>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75"/>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75"/>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75"/>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75"/>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75"/>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75"/>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75"/>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75"/>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75"/>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75"/>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75"/>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75"/>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75"/>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75"/>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75"/>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75"/>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75"/>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75"/>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75"/>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75"/>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75"/>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4" name="Shape 3434"/>
        <p:cNvGrpSpPr/>
        <p:nvPr/>
      </p:nvGrpSpPr>
      <p:grpSpPr>
        <a:xfrm>
          <a:off x="0" y="0"/>
          <a:ext cx="0" cy="0"/>
          <a:chOff x="0" y="0"/>
          <a:chExt cx="0" cy="0"/>
        </a:xfrm>
      </p:grpSpPr>
      <p:pic>
        <p:nvPicPr>
          <p:cNvPr id="3435" name="Google Shape;3435;p76"/>
          <p:cNvPicPr preferRelativeResize="0"/>
          <p:nvPr/>
        </p:nvPicPr>
        <p:blipFill rotWithShape="1">
          <a:blip r:embed="rId3">
            <a:alphaModFix/>
          </a:blip>
          <a:srcRect b="6522" l="0" r="0" t="6513"/>
          <a:stretch/>
        </p:blipFill>
        <p:spPr>
          <a:xfrm>
            <a:off x="4696641" y="1580762"/>
            <a:ext cx="2741301" cy="1589316"/>
          </a:xfrm>
          <a:prstGeom prst="rect">
            <a:avLst/>
          </a:prstGeom>
          <a:noFill/>
          <a:ln>
            <a:noFill/>
          </a:ln>
        </p:spPr>
      </p:pic>
      <p:sp>
        <p:nvSpPr>
          <p:cNvPr id="3436" name="Google Shape;3436;p76"/>
          <p:cNvSpPr txBox="1"/>
          <p:nvPr>
            <p:ph idx="1" type="body"/>
          </p:nvPr>
        </p:nvSpPr>
        <p:spPr>
          <a:xfrm>
            <a:off x="955375" y="1276776"/>
            <a:ext cx="2949900" cy="18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4"/>
              </a:rPr>
              <a:t>https://cpp0x.pl</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5"/>
              </a:rPr>
              <a:t>https://www.perforce.com/blog/alm/what-test-driven-development</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6"/>
              </a:rPr>
              <a:t>https://pl.wikipedia.org/wiki/Test-driven_development</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7"/>
              </a:rPr>
              <a:t>https://www.youtube.com/watch?v=oJS8i_bGFGI&amp;t=1652s\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3437" name="Google Shape;3437;p76"/>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Bibliografia</a:t>
            </a:r>
            <a:endParaRPr/>
          </a:p>
        </p:txBody>
      </p:sp>
      <p:grpSp>
        <p:nvGrpSpPr>
          <p:cNvPr id="3438" name="Google Shape;3438;p76"/>
          <p:cNvGrpSpPr/>
          <p:nvPr/>
        </p:nvGrpSpPr>
        <p:grpSpPr>
          <a:xfrm>
            <a:off x="3831152" y="807450"/>
            <a:ext cx="4097650" cy="3780909"/>
            <a:chOff x="1230400" y="410075"/>
            <a:chExt cx="5124625" cy="4728500"/>
          </a:xfrm>
        </p:grpSpPr>
        <p:sp>
          <p:nvSpPr>
            <p:cNvPr id="3439" name="Google Shape;3439;p76"/>
            <p:cNvSpPr/>
            <p:nvPr/>
          </p:nvSpPr>
          <p:spPr>
            <a:xfrm>
              <a:off x="1384675" y="410150"/>
              <a:ext cx="4970350" cy="3655600"/>
            </a:xfrm>
            <a:custGeom>
              <a:rect b="b" l="l" r="r" t="t"/>
              <a:pathLst>
                <a:path extrusionOk="0" h="146224" w="198814">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76"/>
            <p:cNvSpPr/>
            <p:nvPr/>
          </p:nvSpPr>
          <p:spPr>
            <a:xfrm>
              <a:off x="1515675" y="410075"/>
              <a:ext cx="4819275" cy="3654050"/>
            </a:xfrm>
            <a:custGeom>
              <a:rect b="b" l="l" r="r" t="t"/>
              <a:pathLst>
                <a:path extrusionOk="0" h="146162" w="192771">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76"/>
            <p:cNvSpPr/>
            <p:nvPr/>
          </p:nvSpPr>
          <p:spPr>
            <a:xfrm>
              <a:off x="1972925" y="4531000"/>
              <a:ext cx="4095225" cy="240325"/>
            </a:xfrm>
            <a:custGeom>
              <a:rect b="b" l="l" r="r" t="t"/>
              <a:pathLst>
                <a:path extrusionOk="0" h="9613" w="163809">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76"/>
            <p:cNvSpPr/>
            <p:nvPr/>
          </p:nvSpPr>
          <p:spPr>
            <a:xfrm>
              <a:off x="1972925" y="4535825"/>
              <a:ext cx="4095225" cy="235500"/>
            </a:xfrm>
            <a:custGeom>
              <a:rect b="b" l="l" r="r" t="t"/>
              <a:pathLst>
                <a:path extrusionOk="0" h="9420" w="163809">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76"/>
            <p:cNvSpPr/>
            <p:nvPr/>
          </p:nvSpPr>
          <p:spPr>
            <a:xfrm>
              <a:off x="2121600" y="3176250"/>
              <a:ext cx="133425" cy="207225"/>
            </a:xfrm>
            <a:custGeom>
              <a:rect b="b" l="l" r="r" t="t"/>
              <a:pathLst>
                <a:path extrusionOk="0" h="8289" w="5337">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76"/>
            <p:cNvSpPr/>
            <p:nvPr/>
          </p:nvSpPr>
          <p:spPr>
            <a:xfrm>
              <a:off x="1502000" y="3626850"/>
              <a:ext cx="143875" cy="202650"/>
            </a:xfrm>
            <a:custGeom>
              <a:rect b="b" l="l" r="r" t="t"/>
              <a:pathLst>
                <a:path extrusionOk="0" h="8106" w="5755">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76"/>
            <p:cNvSpPr/>
            <p:nvPr/>
          </p:nvSpPr>
          <p:spPr>
            <a:xfrm>
              <a:off x="2656800" y="3458200"/>
              <a:ext cx="462900" cy="1053550"/>
            </a:xfrm>
            <a:custGeom>
              <a:rect b="b" l="l" r="r" t="t"/>
              <a:pathLst>
                <a:path extrusionOk="0" h="42142" w="18516">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76"/>
            <p:cNvSpPr/>
            <p:nvPr/>
          </p:nvSpPr>
          <p:spPr>
            <a:xfrm>
              <a:off x="1230400" y="3120375"/>
              <a:ext cx="1581525" cy="1453250"/>
            </a:xfrm>
            <a:custGeom>
              <a:rect b="b" l="l" r="r" t="t"/>
              <a:pathLst>
                <a:path extrusionOk="0" h="58130" w="63261">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76"/>
            <p:cNvSpPr/>
            <p:nvPr/>
          </p:nvSpPr>
          <p:spPr>
            <a:xfrm>
              <a:off x="2969400" y="4123575"/>
              <a:ext cx="426750" cy="440400"/>
            </a:xfrm>
            <a:custGeom>
              <a:rect b="b" l="l" r="r" t="t"/>
              <a:pathLst>
                <a:path extrusionOk="0" h="17616" w="1707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76"/>
            <p:cNvSpPr/>
            <p:nvPr/>
          </p:nvSpPr>
          <p:spPr>
            <a:xfrm>
              <a:off x="1515675" y="3626950"/>
              <a:ext cx="126175" cy="202525"/>
            </a:xfrm>
            <a:custGeom>
              <a:rect b="b" l="l" r="r" t="t"/>
              <a:pathLst>
                <a:path extrusionOk="0" h="8101" w="5047">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76"/>
            <p:cNvSpPr/>
            <p:nvPr/>
          </p:nvSpPr>
          <p:spPr>
            <a:xfrm>
              <a:off x="2659200" y="4023125"/>
              <a:ext cx="458100" cy="488625"/>
            </a:xfrm>
            <a:custGeom>
              <a:rect b="b" l="l" r="r" t="t"/>
              <a:pathLst>
                <a:path extrusionOk="0" h="19545" w="18324">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76"/>
            <p:cNvSpPr/>
            <p:nvPr/>
          </p:nvSpPr>
          <p:spPr>
            <a:xfrm>
              <a:off x="1239225" y="3702475"/>
              <a:ext cx="1564650" cy="871150"/>
            </a:xfrm>
            <a:custGeom>
              <a:rect b="b" l="l" r="r" t="t"/>
              <a:pathLst>
                <a:path extrusionOk="0" h="34846" w="62586">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76"/>
            <p:cNvSpPr/>
            <p:nvPr/>
          </p:nvSpPr>
          <p:spPr>
            <a:xfrm>
              <a:off x="2159350" y="3969275"/>
              <a:ext cx="152725" cy="66725"/>
            </a:xfrm>
            <a:custGeom>
              <a:rect b="b" l="l" r="r" t="t"/>
              <a:pathLst>
                <a:path extrusionOk="0" h="2669" w="6109">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76"/>
            <p:cNvSpPr/>
            <p:nvPr/>
          </p:nvSpPr>
          <p:spPr>
            <a:xfrm>
              <a:off x="2104725" y="3692850"/>
              <a:ext cx="29750" cy="98050"/>
            </a:xfrm>
            <a:custGeom>
              <a:rect b="b" l="l" r="r" t="t"/>
              <a:pathLst>
                <a:path extrusionOk="0" h="3922" w="119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76"/>
            <p:cNvSpPr/>
            <p:nvPr/>
          </p:nvSpPr>
          <p:spPr>
            <a:xfrm>
              <a:off x="2091050" y="3538550"/>
              <a:ext cx="43425" cy="60300"/>
            </a:xfrm>
            <a:custGeom>
              <a:rect b="b" l="l" r="r" t="t"/>
              <a:pathLst>
                <a:path extrusionOk="0" h="2412" w="1737">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76"/>
            <p:cNvSpPr/>
            <p:nvPr/>
          </p:nvSpPr>
          <p:spPr>
            <a:xfrm>
              <a:off x="1844350" y="3120675"/>
              <a:ext cx="110925" cy="121375"/>
            </a:xfrm>
            <a:custGeom>
              <a:rect b="b" l="l" r="r" t="t"/>
              <a:pathLst>
                <a:path extrusionOk="0" h="4855" w="4437">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76"/>
            <p:cNvSpPr/>
            <p:nvPr/>
          </p:nvSpPr>
          <p:spPr>
            <a:xfrm>
              <a:off x="2971000" y="4123575"/>
              <a:ext cx="423525" cy="440400"/>
            </a:xfrm>
            <a:custGeom>
              <a:rect b="b" l="l" r="r" t="t"/>
              <a:pathLst>
                <a:path extrusionOk="0" h="17616" w="16941">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76"/>
            <p:cNvSpPr/>
            <p:nvPr/>
          </p:nvSpPr>
          <p:spPr>
            <a:xfrm>
              <a:off x="2693750" y="3458200"/>
              <a:ext cx="388975" cy="1053550"/>
            </a:xfrm>
            <a:custGeom>
              <a:rect b="b" l="l" r="r" t="t"/>
              <a:pathLst>
                <a:path extrusionOk="0" h="42142" w="15559">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76"/>
            <p:cNvSpPr/>
            <p:nvPr/>
          </p:nvSpPr>
          <p:spPr>
            <a:xfrm>
              <a:off x="2391600" y="4114750"/>
              <a:ext cx="416300" cy="462900"/>
            </a:xfrm>
            <a:custGeom>
              <a:rect b="b" l="l" r="r" t="t"/>
              <a:pathLst>
                <a:path extrusionOk="0" h="18516" w="16652">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76"/>
            <p:cNvSpPr/>
            <p:nvPr/>
          </p:nvSpPr>
          <p:spPr>
            <a:xfrm>
              <a:off x="2967000" y="4119550"/>
              <a:ext cx="431550" cy="448450"/>
            </a:xfrm>
            <a:custGeom>
              <a:rect b="b" l="l" r="r" t="t"/>
              <a:pathLst>
                <a:path extrusionOk="0" h="17938" w="17262">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76"/>
            <p:cNvSpPr/>
            <p:nvPr/>
          </p:nvSpPr>
          <p:spPr>
            <a:xfrm>
              <a:off x="3413000" y="3916250"/>
              <a:ext cx="1215075" cy="654150"/>
            </a:xfrm>
            <a:custGeom>
              <a:rect b="b" l="l" r="r" t="t"/>
              <a:pathLst>
                <a:path extrusionOk="0" h="26166" w="48603">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76"/>
            <p:cNvSpPr/>
            <p:nvPr/>
          </p:nvSpPr>
          <p:spPr>
            <a:xfrm>
              <a:off x="3404950" y="3908200"/>
              <a:ext cx="1231150" cy="669450"/>
            </a:xfrm>
            <a:custGeom>
              <a:rect b="b" l="l" r="r" t="t"/>
              <a:pathLst>
                <a:path extrusionOk="0" h="26778" w="49246">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76"/>
            <p:cNvSpPr/>
            <p:nvPr/>
          </p:nvSpPr>
          <p:spPr>
            <a:xfrm>
              <a:off x="3503800" y="4023125"/>
              <a:ext cx="1032675" cy="432375"/>
            </a:xfrm>
            <a:custGeom>
              <a:rect b="b" l="l" r="r" t="t"/>
              <a:pathLst>
                <a:path extrusionOk="0" h="17295" w="41307">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76"/>
            <p:cNvSpPr/>
            <p:nvPr/>
          </p:nvSpPr>
          <p:spPr>
            <a:xfrm>
              <a:off x="3495775" y="4023125"/>
              <a:ext cx="1049525" cy="432375"/>
            </a:xfrm>
            <a:custGeom>
              <a:rect b="b" l="l" r="r" t="t"/>
              <a:pathLst>
                <a:path extrusionOk="0" h="17295" w="41981">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76"/>
            <p:cNvSpPr/>
            <p:nvPr/>
          </p:nvSpPr>
          <p:spPr>
            <a:xfrm>
              <a:off x="3552825" y="3963650"/>
              <a:ext cx="934625" cy="134250"/>
            </a:xfrm>
            <a:custGeom>
              <a:rect b="b" l="l" r="r" t="t"/>
              <a:pathLst>
                <a:path extrusionOk="0" h="5370" w="37385">
                  <a:moveTo>
                    <a:pt x="0" y="1"/>
                  </a:moveTo>
                  <a:lnTo>
                    <a:pt x="0" y="5369"/>
                  </a:lnTo>
                  <a:lnTo>
                    <a:pt x="37384" y="5369"/>
                  </a:lnTo>
                  <a:lnTo>
                    <a:pt x="373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76"/>
            <p:cNvSpPr/>
            <p:nvPr/>
          </p:nvSpPr>
          <p:spPr>
            <a:xfrm>
              <a:off x="3545600" y="3956425"/>
              <a:ext cx="949875" cy="148700"/>
            </a:xfrm>
            <a:custGeom>
              <a:rect b="b" l="l" r="r" t="t"/>
              <a:pathLst>
                <a:path extrusionOk="0" h="5948" w="37995">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76"/>
            <p:cNvSpPr/>
            <p:nvPr/>
          </p:nvSpPr>
          <p:spPr>
            <a:xfrm>
              <a:off x="2141675" y="3577925"/>
              <a:ext cx="3757700" cy="438000"/>
            </a:xfrm>
            <a:custGeom>
              <a:rect b="b" l="l" r="r" t="t"/>
              <a:pathLst>
                <a:path extrusionOk="0" h="17520" w="150308">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76"/>
            <p:cNvSpPr/>
            <p:nvPr/>
          </p:nvSpPr>
          <p:spPr>
            <a:xfrm>
              <a:off x="2134450" y="3570700"/>
              <a:ext cx="3772175" cy="452450"/>
            </a:xfrm>
            <a:custGeom>
              <a:rect b="b" l="l" r="r" t="t"/>
              <a:pathLst>
                <a:path extrusionOk="0" h="18098" w="150887">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76"/>
            <p:cNvSpPr/>
            <p:nvPr/>
          </p:nvSpPr>
          <p:spPr>
            <a:xfrm>
              <a:off x="2141675" y="1197625"/>
              <a:ext cx="3757700" cy="2818300"/>
            </a:xfrm>
            <a:custGeom>
              <a:rect b="b" l="l" r="r" t="t"/>
              <a:pathLst>
                <a:path extrusionOk="0" h="112732" w="150308">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76"/>
            <p:cNvSpPr/>
            <p:nvPr/>
          </p:nvSpPr>
          <p:spPr>
            <a:xfrm>
              <a:off x="2134450" y="1190400"/>
              <a:ext cx="3772175" cy="2832750"/>
            </a:xfrm>
            <a:custGeom>
              <a:rect b="b" l="l" r="r" t="t"/>
              <a:pathLst>
                <a:path extrusionOk="0" h="113310" w="150887">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76"/>
            <p:cNvSpPr/>
            <p:nvPr/>
          </p:nvSpPr>
          <p:spPr>
            <a:xfrm>
              <a:off x="3951400" y="3727400"/>
              <a:ext cx="138250" cy="139050"/>
            </a:xfrm>
            <a:custGeom>
              <a:rect b="b" l="l" r="r" t="t"/>
              <a:pathLst>
                <a:path extrusionOk="0" h="5562" w="553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76"/>
            <p:cNvSpPr/>
            <p:nvPr/>
          </p:nvSpPr>
          <p:spPr>
            <a:xfrm>
              <a:off x="3943375" y="3720175"/>
              <a:ext cx="153525" cy="153500"/>
            </a:xfrm>
            <a:custGeom>
              <a:rect b="b" l="l" r="r" t="t"/>
              <a:pathLst>
                <a:path extrusionOk="0" h="6140" w="6141">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76"/>
            <p:cNvSpPr/>
            <p:nvPr/>
          </p:nvSpPr>
          <p:spPr>
            <a:xfrm>
              <a:off x="3413000" y="4570400"/>
              <a:ext cx="1215075" cy="57075"/>
            </a:xfrm>
            <a:custGeom>
              <a:rect b="b" l="l" r="r" t="t"/>
              <a:pathLst>
                <a:path extrusionOk="0" h="2283" w="48603">
                  <a:moveTo>
                    <a:pt x="0" y="0"/>
                  </a:moveTo>
                  <a:lnTo>
                    <a:pt x="0" y="2282"/>
                  </a:lnTo>
                  <a:lnTo>
                    <a:pt x="48602" y="2282"/>
                  </a:lnTo>
                  <a:lnTo>
                    <a:pt x="486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76"/>
            <p:cNvSpPr/>
            <p:nvPr/>
          </p:nvSpPr>
          <p:spPr>
            <a:xfrm>
              <a:off x="3404950" y="4563150"/>
              <a:ext cx="1230350" cy="71550"/>
            </a:xfrm>
            <a:custGeom>
              <a:rect b="b" l="l" r="r" t="t"/>
              <a:pathLst>
                <a:path extrusionOk="0" h="2862" w="49214">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76"/>
            <p:cNvSpPr/>
            <p:nvPr/>
          </p:nvSpPr>
          <p:spPr>
            <a:xfrm>
              <a:off x="2180250" y="2902900"/>
              <a:ext cx="162350" cy="178425"/>
            </a:xfrm>
            <a:custGeom>
              <a:rect b="b" l="l" r="r" t="t"/>
              <a:pathLst>
                <a:path extrusionOk="0" h="7137" w="6494">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76"/>
            <p:cNvSpPr/>
            <p:nvPr/>
          </p:nvSpPr>
          <p:spPr>
            <a:xfrm>
              <a:off x="2177050" y="2895650"/>
              <a:ext cx="172800" cy="192900"/>
            </a:xfrm>
            <a:custGeom>
              <a:rect b="b" l="l" r="r" t="t"/>
              <a:pathLst>
                <a:path extrusionOk="0" h="7716" w="6912">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76"/>
            <p:cNvSpPr/>
            <p:nvPr/>
          </p:nvSpPr>
          <p:spPr>
            <a:xfrm>
              <a:off x="2210000" y="2764900"/>
              <a:ext cx="282075" cy="242375"/>
            </a:xfrm>
            <a:custGeom>
              <a:rect b="b" l="l" r="r" t="t"/>
              <a:pathLst>
                <a:path extrusionOk="0" h="9695" w="11283">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76"/>
            <p:cNvSpPr/>
            <p:nvPr/>
          </p:nvSpPr>
          <p:spPr>
            <a:xfrm>
              <a:off x="2214000" y="2758250"/>
              <a:ext cx="276475" cy="255575"/>
            </a:xfrm>
            <a:custGeom>
              <a:rect b="b" l="l" r="r" t="t"/>
              <a:pathLst>
                <a:path extrusionOk="0" h="10223" w="11059">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76"/>
            <p:cNvSpPr/>
            <p:nvPr/>
          </p:nvSpPr>
          <p:spPr>
            <a:xfrm>
              <a:off x="2414900" y="2812075"/>
              <a:ext cx="12900" cy="42625"/>
            </a:xfrm>
            <a:custGeom>
              <a:rect b="b" l="l" r="r" t="t"/>
              <a:pathLst>
                <a:path extrusionOk="0" h="1705" w="516">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76"/>
            <p:cNvSpPr/>
            <p:nvPr/>
          </p:nvSpPr>
          <p:spPr>
            <a:xfrm>
              <a:off x="2047650" y="2005300"/>
              <a:ext cx="213800" cy="665375"/>
            </a:xfrm>
            <a:custGeom>
              <a:rect b="b" l="l" r="r" t="t"/>
              <a:pathLst>
                <a:path extrusionOk="0" h="26615" w="8552">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76"/>
            <p:cNvSpPr/>
            <p:nvPr/>
          </p:nvSpPr>
          <p:spPr>
            <a:xfrm>
              <a:off x="2047650" y="2204550"/>
              <a:ext cx="80400" cy="466125"/>
            </a:xfrm>
            <a:custGeom>
              <a:rect b="b" l="l" r="r" t="t"/>
              <a:pathLst>
                <a:path extrusionOk="0" h="18645" w="3216">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76"/>
            <p:cNvSpPr/>
            <p:nvPr/>
          </p:nvSpPr>
          <p:spPr>
            <a:xfrm>
              <a:off x="2054100" y="2240725"/>
              <a:ext cx="69925" cy="289325"/>
            </a:xfrm>
            <a:custGeom>
              <a:rect b="b" l="l" r="r" t="t"/>
              <a:pathLst>
                <a:path extrusionOk="0" h="11573" w="2797">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76"/>
            <p:cNvSpPr/>
            <p:nvPr/>
          </p:nvSpPr>
          <p:spPr>
            <a:xfrm>
              <a:off x="2040425" y="1998825"/>
              <a:ext cx="226650" cy="679075"/>
            </a:xfrm>
            <a:custGeom>
              <a:rect b="b" l="l" r="r" t="t"/>
              <a:pathLst>
                <a:path extrusionOk="0" h="27163" w="9066">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76"/>
            <p:cNvSpPr/>
            <p:nvPr/>
          </p:nvSpPr>
          <p:spPr>
            <a:xfrm>
              <a:off x="2352225" y="3549925"/>
              <a:ext cx="682300" cy="202825"/>
            </a:xfrm>
            <a:custGeom>
              <a:rect b="b" l="l" r="r" t="t"/>
              <a:pathLst>
                <a:path extrusionOk="0" h="8113" w="27292">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76"/>
            <p:cNvSpPr/>
            <p:nvPr/>
          </p:nvSpPr>
          <p:spPr>
            <a:xfrm>
              <a:off x="2345000" y="3543375"/>
              <a:ext cx="682275" cy="216200"/>
            </a:xfrm>
            <a:custGeom>
              <a:rect b="b" l="l" r="r" t="t"/>
              <a:pathLst>
                <a:path extrusionOk="0" h="8648" w="27291">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76"/>
            <p:cNvSpPr/>
            <p:nvPr/>
          </p:nvSpPr>
          <p:spPr>
            <a:xfrm>
              <a:off x="1661925" y="2524225"/>
              <a:ext cx="708000" cy="1228100"/>
            </a:xfrm>
            <a:custGeom>
              <a:rect b="b" l="l" r="r" t="t"/>
              <a:pathLst>
                <a:path extrusionOk="0" h="49124" w="2832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76"/>
            <p:cNvSpPr/>
            <p:nvPr/>
          </p:nvSpPr>
          <p:spPr>
            <a:xfrm>
              <a:off x="1745500" y="2526000"/>
              <a:ext cx="524775" cy="1109800"/>
            </a:xfrm>
            <a:custGeom>
              <a:rect b="b" l="l" r="r" t="t"/>
              <a:pathLst>
                <a:path extrusionOk="0" h="44392" w="20991">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76"/>
            <p:cNvSpPr/>
            <p:nvPr/>
          </p:nvSpPr>
          <p:spPr>
            <a:xfrm>
              <a:off x="1745500" y="2598325"/>
              <a:ext cx="511925" cy="1037475"/>
            </a:xfrm>
            <a:custGeom>
              <a:rect b="b" l="l" r="r" t="t"/>
              <a:pathLst>
                <a:path extrusionOk="0" h="41499" w="20477">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76"/>
            <p:cNvSpPr/>
            <p:nvPr/>
          </p:nvSpPr>
          <p:spPr>
            <a:xfrm>
              <a:off x="1655500" y="2517150"/>
              <a:ext cx="716850" cy="1242100"/>
            </a:xfrm>
            <a:custGeom>
              <a:rect b="b" l="l" r="r" t="t"/>
              <a:pathLst>
                <a:path extrusionOk="0" h="49684" w="28674">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76"/>
            <p:cNvSpPr/>
            <p:nvPr/>
          </p:nvSpPr>
          <p:spPr>
            <a:xfrm>
              <a:off x="2159350" y="2939125"/>
              <a:ext cx="140675" cy="185600"/>
            </a:xfrm>
            <a:custGeom>
              <a:rect b="b" l="l" r="r" t="t"/>
              <a:pathLst>
                <a:path extrusionOk="0" h="7424" w="5627">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76"/>
            <p:cNvSpPr/>
            <p:nvPr/>
          </p:nvSpPr>
          <p:spPr>
            <a:xfrm>
              <a:off x="2152925" y="2932625"/>
              <a:ext cx="154325" cy="199000"/>
            </a:xfrm>
            <a:custGeom>
              <a:rect b="b" l="l" r="r" t="t"/>
              <a:pathLst>
                <a:path extrusionOk="0" h="7960" w="6173">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76"/>
            <p:cNvSpPr/>
            <p:nvPr/>
          </p:nvSpPr>
          <p:spPr>
            <a:xfrm>
              <a:off x="2144100" y="3174525"/>
              <a:ext cx="314225" cy="554975"/>
            </a:xfrm>
            <a:custGeom>
              <a:rect b="b" l="l" r="r" t="t"/>
              <a:pathLst>
                <a:path extrusionOk="0" h="22199" w="12569">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76"/>
            <p:cNvSpPr/>
            <p:nvPr/>
          </p:nvSpPr>
          <p:spPr>
            <a:xfrm>
              <a:off x="2144100" y="3245225"/>
              <a:ext cx="167175" cy="374525"/>
            </a:xfrm>
            <a:custGeom>
              <a:rect b="b" l="l" r="r" t="t"/>
              <a:pathLst>
                <a:path extrusionOk="0" h="14981" w="6687">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76"/>
            <p:cNvSpPr/>
            <p:nvPr/>
          </p:nvSpPr>
          <p:spPr>
            <a:xfrm>
              <a:off x="2169800" y="3376225"/>
              <a:ext cx="141475" cy="243525"/>
            </a:xfrm>
            <a:custGeom>
              <a:rect b="b" l="l" r="r" t="t"/>
              <a:pathLst>
                <a:path extrusionOk="0" h="9741" w="5659">
                  <a:moveTo>
                    <a:pt x="5658" y="9740"/>
                  </a:moveTo>
                  <a:lnTo>
                    <a:pt x="387" y="0"/>
                  </a:lnTo>
                  <a:lnTo>
                    <a:pt x="1" y="418"/>
                  </a:lnTo>
                  <a:lnTo>
                    <a:pt x="1" y="418"/>
                  </a:lnTo>
                  <a:lnTo>
                    <a:pt x="387" y="0"/>
                  </a:lnTo>
                  <a:lnTo>
                    <a:pt x="5658" y="9740"/>
                  </a:lnTo>
                  <a:lnTo>
                    <a:pt x="5658" y="974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76"/>
            <p:cNvSpPr/>
            <p:nvPr/>
          </p:nvSpPr>
          <p:spPr>
            <a:xfrm>
              <a:off x="2144100" y="3245225"/>
              <a:ext cx="167175" cy="374525"/>
            </a:xfrm>
            <a:custGeom>
              <a:rect b="b" l="l" r="r" t="t"/>
              <a:pathLst>
                <a:path extrusionOk="0" h="14981" w="6687">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76"/>
            <p:cNvSpPr/>
            <p:nvPr/>
          </p:nvSpPr>
          <p:spPr>
            <a:xfrm>
              <a:off x="2136850" y="3167975"/>
              <a:ext cx="325500" cy="568300"/>
            </a:xfrm>
            <a:custGeom>
              <a:rect b="b" l="l" r="r" t="t"/>
              <a:pathLst>
                <a:path extrusionOk="0" h="22732" w="1302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76"/>
            <p:cNvSpPr/>
            <p:nvPr/>
          </p:nvSpPr>
          <p:spPr>
            <a:xfrm>
              <a:off x="2314450" y="3589175"/>
              <a:ext cx="147900" cy="140325"/>
            </a:xfrm>
            <a:custGeom>
              <a:rect b="b" l="l" r="r" t="t"/>
              <a:pathLst>
                <a:path extrusionOk="0" h="5613" w="5916">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76"/>
            <p:cNvSpPr/>
            <p:nvPr/>
          </p:nvSpPr>
          <p:spPr>
            <a:xfrm>
              <a:off x="2307225" y="3582450"/>
              <a:ext cx="156725" cy="153825"/>
            </a:xfrm>
            <a:custGeom>
              <a:rect b="b" l="l" r="r" t="t"/>
              <a:pathLst>
                <a:path extrusionOk="0" h="6153" w="6269">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76"/>
            <p:cNvSpPr/>
            <p:nvPr/>
          </p:nvSpPr>
          <p:spPr>
            <a:xfrm>
              <a:off x="2013100" y="2523650"/>
              <a:ext cx="178425" cy="93975"/>
            </a:xfrm>
            <a:custGeom>
              <a:rect b="b" l="l" r="r" t="t"/>
              <a:pathLst>
                <a:path extrusionOk="0" h="3759" w="7137">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76"/>
            <p:cNvSpPr/>
            <p:nvPr/>
          </p:nvSpPr>
          <p:spPr>
            <a:xfrm>
              <a:off x="2013100" y="2524400"/>
              <a:ext cx="86025" cy="93225"/>
            </a:xfrm>
            <a:custGeom>
              <a:rect b="b" l="l" r="r" t="t"/>
              <a:pathLst>
                <a:path extrusionOk="0" h="3729" w="3441">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76"/>
            <p:cNvSpPr/>
            <p:nvPr/>
          </p:nvSpPr>
          <p:spPr>
            <a:xfrm>
              <a:off x="2023550" y="2524400"/>
              <a:ext cx="75575" cy="93225"/>
            </a:xfrm>
            <a:custGeom>
              <a:rect b="b" l="l" r="r" t="t"/>
              <a:pathLst>
                <a:path extrusionOk="0" h="3729" w="3023">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76"/>
            <p:cNvSpPr/>
            <p:nvPr/>
          </p:nvSpPr>
          <p:spPr>
            <a:xfrm>
              <a:off x="2016325" y="2517150"/>
              <a:ext cx="182450" cy="106975"/>
            </a:xfrm>
            <a:custGeom>
              <a:rect b="b" l="l" r="r" t="t"/>
              <a:pathLst>
                <a:path extrusionOk="0" h="4279" w="7298">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76"/>
            <p:cNvSpPr/>
            <p:nvPr/>
          </p:nvSpPr>
          <p:spPr>
            <a:xfrm>
              <a:off x="2067750" y="3353725"/>
              <a:ext cx="137450" cy="96575"/>
            </a:xfrm>
            <a:custGeom>
              <a:rect b="b" l="l" r="r" t="t"/>
              <a:pathLst>
                <a:path extrusionOk="0" h="3863" w="5498">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76"/>
            <p:cNvSpPr/>
            <p:nvPr/>
          </p:nvSpPr>
          <p:spPr>
            <a:xfrm>
              <a:off x="2120800" y="2560950"/>
              <a:ext cx="365650" cy="417475"/>
            </a:xfrm>
            <a:custGeom>
              <a:rect b="b" l="l" r="r" t="t"/>
              <a:pathLst>
                <a:path extrusionOk="0" h="16699" w="14626">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76"/>
            <p:cNvSpPr/>
            <p:nvPr/>
          </p:nvSpPr>
          <p:spPr>
            <a:xfrm>
              <a:off x="2124000" y="2554125"/>
              <a:ext cx="348800" cy="430975"/>
            </a:xfrm>
            <a:custGeom>
              <a:rect b="b" l="l" r="r" t="t"/>
              <a:pathLst>
                <a:path extrusionOk="0" h="17239" w="13952">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76"/>
            <p:cNvSpPr/>
            <p:nvPr/>
          </p:nvSpPr>
          <p:spPr>
            <a:xfrm>
              <a:off x="2203550" y="2655875"/>
              <a:ext cx="254775" cy="296875"/>
            </a:xfrm>
            <a:custGeom>
              <a:rect b="b" l="l" r="r" t="t"/>
              <a:pathLst>
                <a:path extrusionOk="0" h="11875" w="10191">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76"/>
            <p:cNvSpPr/>
            <p:nvPr/>
          </p:nvSpPr>
          <p:spPr>
            <a:xfrm>
              <a:off x="2254175" y="2833475"/>
              <a:ext cx="89250" cy="68800"/>
            </a:xfrm>
            <a:custGeom>
              <a:rect b="b" l="l" r="r" t="t"/>
              <a:pathLst>
                <a:path extrusionOk="0" h="2752" w="357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76"/>
            <p:cNvSpPr/>
            <p:nvPr/>
          </p:nvSpPr>
          <p:spPr>
            <a:xfrm>
              <a:off x="1974675" y="4962550"/>
              <a:ext cx="249000" cy="116775"/>
            </a:xfrm>
            <a:custGeom>
              <a:rect b="b" l="l" r="r" t="t"/>
              <a:pathLst>
                <a:path extrusionOk="0" h="4671" w="996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76"/>
            <p:cNvSpPr/>
            <p:nvPr/>
          </p:nvSpPr>
          <p:spPr>
            <a:xfrm>
              <a:off x="1969700" y="4955525"/>
              <a:ext cx="258000" cy="130800"/>
            </a:xfrm>
            <a:custGeom>
              <a:rect b="b" l="l" r="r" t="t"/>
              <a:pathLst>
                <a:path extrusionOk="0" h="5232" w="1032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76"/>
            <p:cNvSpPr/>
            <p:nvPr/>
          </p:nvSpPr>
          <p:spPr>
            <a:xfrm>
              <a:off x="1977750" y="5042900"/>
              <a:ext cx="245925" cy="36350"/>
            </a:xfrm>
            <a:custGeom>
              <a:rect b="b" l="l" r="r" t="t"/>
              <a:pathLst>
                <a:path extrusionOk="0" h="1454" w="9837">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76"/>
            <p:cNvSpPr/>
            <p:nvPr/>
          </p:nvSpPr>
          <p:spPr>
            <a:xfrm>
              <a:off x="1970525" y="5036475"/>
              <a:ext cx="257175" cy="49850"/>
            </a:xfrm>
            <a:custGeom>
              <a:rect b="b" l="l" r="r" t="t"/>
              <a:pathLst>
                <a:path extrusionOk="0" h="1994" w="10287">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76"/>
            <p:cNvSpPr/>
            <p:nvPr/>
          </p:nvSpPr>
          <p:spPr>
            <a:xfrm>
              <a:off x="1259325" y="4948900"/>
              <a:ext cx="232650" cy="183350"/>
            </a:xfrm>
            <a:custGeom>
              <a:rect b="b" l="l" r="r" t="t"/>
              <a:pathLst>
                <a:path extrusionOk="0" h="7334" w="9306">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76"/>
            <p:cNvSpPr/>
            <p:nvPr/>
          </p:nvSpPr>
          <p:spPr>
            <a:xfrm>
              <a:off x="1255300" y="4942425"/>
              <a:ext cx="238700" cy="196150"/>
            </a:xfrm>
            <a:custGeom>
              <a:rect b="b" l="l" r="r" t="t"/>
              <a:pathLst>
                <a:path extrusionOk="0" h="7846" w="9548">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76"/>
            <p:cNvSpPr/>
            <p:nvPr/>
          </p:nvSpPr>
          <p:spPr>
            <a:xfrm>
              <a:off x="1259325" y="4995500"/>
              <a:ext cx="227450" cy="136700"/>
            </a:xfrm>
            <a:custGeom>
              <a:rect b="b" l="l" r="r" t="t"/>
              <a:pathLst>
                <a:path extrusionOk="0" h="5468" w="9098">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76"/>
            <p:cNvSpPr/>
            <p:nvPr/>
          </p:nvSpPr>
          <p:spPr>
            <a:xfrm>
              <a:off x="1255300" y="4989075"/>
              <a:ext cx="238700" cy="149500"/>
            </a:xfrm>
            <a:custGeom>
              <a:rect b="b" l="l" r="r" t="t"/>
              <a:pathLst>
                <a:path extrusionOk="0" h="5980" w="9548">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76"/>
            <p:cNvSpPr/>
            <p:nvPr/>
          </p:nvSpPr>
          <p:spPr>
            <a:xfrm>
              <a:off x="1608075" y="3506400"/>
              <a:ext cx="458900" cy="1476275"/>
            </a:xfrm>
            <a:custGeom>
              <a:rect b="b" l="l" r="r" t="t"/>
              <a:pathLst>
                <a:path extrusionOk="0" h="59051" w="18356">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76"/>
            <p:cNvSpPr/>
            <p:nvPr/>
          </p:nvSpPr>
          <p:spPr>
            <a:xfrm>
              <a:off x="1606475" y="3499650"/>
              <a:ext cx="466925" cy="1489450"/>
            </a:xfrm>
            <a:custGeom>
              <a:rect b="b" l="l" r="r" t="t"/>
              <a:pathLst>
                <a:path extrusionOk="0" h="59578" w="18677">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76"/>
            <p:cNvSpPr/>
            <p:nvPr/>
          </p:nvSpPr>
          <p:spPr>
            <a:xfrm>
              <a:off x="1318775" y="3717750"/>
              <a:ext cx="634875" cy="1260100"/>
            </a:xfrm>
            <a:custGeom>
              <a:rect b="b" l="l" r="r" t="t"/>
              <a:pathLst>
                <a:path extrusionOk="0" h="50404" w="25395">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76"/>
            <p:cNvSpPr/>
            <p:nvPr/>
          </p:nvSpPr>
          <p:spPr>
            <a:xfrm>
              <a:off x="1311550" y="3711175"/>
              <a:ext cx="649350" cy="1273425"/>
            </a:xfrm>
            <a:custGeom>
              <a:rect b="b" l="l" r="r" t="t"/>
              <a:pathLst>
                <a:path extrusionOk="0" h="50937" w="25974">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76"/>
            <p:cNvSpPr/>
            <p:nvPr/>
          </p:nvSpPr>
          <p:spPr>
            <a:xfrm>
              <a:off x="1848375" y="3941000"/>
              <a:ext cx="67525" cy="394925"/>
            </a:xfrm>
            <a:custGeom>
              <a:rect b="b" l="l" r="r" t="t"/>
              <a:pathLst>
                <a:path extrusionOk="0" h="15797" w="2701">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76"/>
            <p:cNvSpPr/>
            <p:nvPr/>
          </p:nvSpPr>
          <p:spPr>
            <a:xfrm>
              <a:off x="1633800" y="3761650"/>
              <a:ext cx="54675" cy="233375"/>
            </a:xfrm>
            <a:custGeom>
              <a:rect b="b" l="l" r="r" t="t"/>
              <a:pathLst>
                <a:path extrusionOk="0" h="9335" w="2187">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76"/>
            <p:cNvSpPr/>
            <p:nvPr/>
          </p:nvSpPr>
          <p:spPr>
            <a:xfrm>
              <a:off x="1827475" y="3665300"/>
              <a:ext cx="123775" cy="93475"/>
            </a:xfrm>
            <a:custGeom>
              <a:rect b="b" l="l" r="r" t="t"/>
              <a:pathLst>
                <a:path extrusionOk="0" h="3739" w="4951">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76"/>
            <p:cNvSpPr/>
            <p:nvPr/>
          </p:nvSpPr>
          <p:spPr>
            <a:xfrm>
              <a:off x="1726225" y="3634675"/>
              <a:ext cx="181625" cy="758150"/>
            </a:xfrm>
            <a:custGeom>
              <a:rect b="b" l="l" r="r" t="t"/>
              <a:pathLst>
                <a:path extrusionOk="0" h="30326" w="7265">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76"/>
            <p:cNvSpPr/>
            <p:nvPr/>
          </p:nvSpPr>
          <p:spPr>
            <a:xfrm>
              <a:off x="1690850" y="4417675"/>
              <a:ext cx="32975" cy="40550"/>
            </a:xfrm>
            <a:custGeom>
              <a:rect b="b" l="l" r="r" t="t"/>
              <a:pathLst>
                <a:path extrusionOk="0" h="1622" w="1319">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6" name="Shape 3526"/>
        <p:cNvGrpSpPr/>
        <p:nvPr/>
      </p:nvGrpSpPr>
      <p:grpSpPr>
        <a:xfrm>
          <a:off x="0" y="0"/>
          <a:ext cx="0" cy="0"/>
          <a:chOff x="0" y="0"/>
          <a:chExt cx="0" cy="0"/>
        </a:xfrm>
      </p:grpSpPr>
      <p:sp>
        <p:nvSpPr>
          <p:cNvPr id="3527" name="Google Shape;3527;p77"/>
          <p:cNvSpPr txBox="1"/>
          <p:nvPr>
            <p:ph type="title"/>
          </p:nvPr>
        </p:nvSpPr>
        <p:spPr>
          <a:xfrm>
            <a:off x="846100" y="2113050"/>
            <a:ext cx="4083000" cy="129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Dziękujemy za uwagę </a:t>
            </a:r>
            <a:endParaRPr sz="3200"/>
          </a:p>
          <a:p>
            <a:pPr indent="0" lvl="0" marL="0" rtl="0" algn="l">
              <a:spcBef>
                <a:spcPts val="0"/>
              </a:spcBef>
              <a:spcAft>
                <a:spcPts val="0"/>
              </a:spcAft>
              <a:buNone/>
            </a:pPr>
            <a:r>
              <a:t/>
            </a:r>
            <a:endParaRPr sz="3200"/>
          </a:p>
        </p:txBody>
      </p:sp>
      <p:sp>
        <p:nvSpPr>
          <p:cNvPr id="3528" name="Google Shape;3528;p77"/>
          <p:cNvSpPr txBox="1"/>
          <p:nvPr/>
        </p:nvSpPr>
        <p:spPr>
          <a:xfrm>
            <a:off x="1024675" y="2940850"/>
            <a:ext cx="29646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Karolina Jędryczka, Martyna Kindrat, Monika Krakowska</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ITE rok II, gr 4</a:t>
            </a:r>
            <a:endParaRPr>
              <a:latin typeface="Barlow Semi Condensed"/>
              <a:ea typeface="Barlow Semi Condensed"/>
              <a:cs typeface="Barlow Semi Condensed"/>
              <a:sym typeface="Barlow Semi Condensed"/>
            </a:endParaRPr>
          </a:p>
        </p:txBody>
      </p:sp>
      <p:sp>
        <p:nvSpPr>
          <p:cNvPr id="3529" name="Google Shape;3529;p77"/>
          <p:cNvSpPr txBox="1"/>
          <p:nvPr/>
        </p:nvSpPr>
        <p:spPr>
          <a:xfrm>
            <a:off x="4417250" y="976325"/>
            <a:ext cx="21669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Barlow Semi Condensed Medium"/>
                <a:ea typeface="Barlow Semi Condensed Medium"/>
                <a:cs typeface="Barlow Semi Condensed Medium"/>
                <a:sym typeface="Barlow Semi Condensed Medium"/>
              </a:rPr>
              <a:t>Mój team już używa TDD,</a:t>
            </a:r>
            <a:endParaRPr>
              <a:solidFill>
                <a:schemeClr val="dk2"/>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lang="en">
                <a:solidFill>
                  <a:schemeClr val="dk2"/>
                </a:solidFill>
                <a:latin typeface="Barlow Semi Condensed Medium"/>
                <a:ea typeface="Barlow Semi Condensed Medium"/>
                <a:cs typeface="Barlow Semi Condensed Medium"/>
                <a:sym typeface="Barlow Semi Condensed Medium"/>
              </a:rPr>
              <a:t>Teraz czas na Ciebie!</a:t>
            </a:r>
            <a:endParaRPr>
              <a:solidFill>
                <a:schemeClr val="dk2"/>
              </a:solidFill>
              <a:latin typeface="Barlow Semi Condensed Medium"/>
              <a:ea typeface="Barlow Semi Condensed Medium"/>
              <a:cs typeface="Barlow Semi Condensed Medium"/>
              <a:sym typeface="Barlow Semi Condensed Medium"/>
            </a:endParaRPr>
          </a:p>
          <a:p>
            <a:pPr indent="0" lvl="0" marL="0" rtl="0" algn="l">
              <a:spcBef>
                <a:spcPts val="0"/>
              </a:spcBef>
              <a:spcAft>
                <a:spcPts val="0"/>
              </a:spcAft>
              <a:buNone/>
            </a:pPr>
            <a:r>
              <a:rPr b="1" lang="en">
                <a:solidFill>
                  <a:schemeClr val="accent5"/>
                </a:solidFill>
                <a:latin typeface="Barlow Semi Condensed"/>
                <a:ea typeface="Barlow Semi Condensed"/>
                <a:cs typeface="Barlow Semi Condensed"/>
                <a:sym typeface="Barlow Semi Condensed"/>
              </a:rPr>
              <a:t>Bożena, 32 lata</a:t>
            </a:r>
            <a:endParaRPr b="1">
              <a:solidFill>
                <a:schemeClr val="accent5"/>
              </a:solidFill>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1" name="Shape 2171"/>
        <p:cNvGrpSpPr/>
        <p:nvPr/>
      </p:nvGrpSpPr>
      <p:grpSpPr>
        <a:xfrm>
          <a:off x="0" y="0"/>
          <a:ext cx="0" cy="0"/>
          <a:chOff x="0" y="0"/>
          <a:chExt cx="0" cy="0"/>
        </a:xfrm>
      </p:grpSpPr>
      <p:sp>
        <p:nvSpPr>
          <p:cNvPr id="2172" name="Google Shape;2172;p37"/>
          <p:cNvSpPr txBox="1"/>
          <p:nvPr>
            <p:ph type="title"/>
          </p:nvPr>
        </p:nvSpPr>
        <p:spPr>
          <a:xfrm>
            <a:off x="2167128" y="2409399"/>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Cel TDD</a:t>
            </a:r>
            <a:endParaRPr/>
          </a:p>
        </p:txBody>
      </p:sp>
      <p:sp>
        <p:nvSpPr>
          <p:cNvPr id="2173" name="Google Shape;2173;p37"/>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solidFill>
                  <a:schemeClr val="dk1"/>
                </a:solidFill>
              </a:rPr>
              <a:t>Głównym celem TDD jest poprawa jakości kodu poprzez eliminację błędów na wczesnym etapie procesu rozwoju.</a:t>
            </a:r>
            <a:endParaRPr>
              <a:solidFill>
                <a:schemeClr val="dk1"/>
              </a:solidFill>
              <a:latin typeface="Barlow Semi Condensed"/>
              <a:ea typeface="Barlow Semi Condensed"/>
              <a:cs typeface="Barlow Semi Condensed"/>
              <a:sym typeface="Barlow Semi Condensed"/>
            </a:endParaRPr>
          </a:p>
        </p:txBody>
      </p:sp>
      <p:pic>
        <p:nvPicPr>
          <p:cNvPr id="2174" name="Google Shape;2174;p37"/>
          <p:cNvPicPr preferRelativeResize="0"/>
          <p:nvPr/>
        </p:nvPicPr>
        <p:blipFill>
          <a:blip r:embed="rId3">
            <a:alphaModFix/>
          </a:blip>
          <a:stretch>
            <a:fillRect/>
          </a:stretch>
        </p:blipFill>
        <p:spPr>
          <a:xfrm>
            <a:off x="3578675" y="198500"/>
            <a:ext cx="1986650" cy="198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38"/>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Zalety stosowania TDD w procesie programowania</a:t>
            </a:r>
            <a:endParaRPr/>
          </a:p>
        </p:txBody>
      </p:sp>
      <p:sp>
        <p:nvSpPr>
          <p:cNvPr id="2180" name="Google Shape;2180;p38"/>
          <p:cNvSpPr txBox="1"/>
          <p:nvPr>
            <p:ph idx="1" type="subTitle"/>
          </p:nvPr>
        </p:nvSpPr>
        <p:spPr>
          <a:xfrm>
            <a:off x="3479187" y="1945150"/>
            <a:ext cx="20577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Dokumentacja </a:t>
            </a:r>
            <a:endParaRPr/>
          </a:p>
          <a:p>
            <a:pPr indent="0" lvl="0" marL="0" rtl="0" algn="ctr">
              <a:spcBef>
                <a:spcPts val="0"/>
              </a:spcBef>
              <a:spcAft>
                <a:spcPts val="0"/>
              </a:spcAft>
              <a:buNone/>
            </a:pPr>
            <a:r>
              <a:rPr lang="en"/>
              <a:t>kodu</a:t>
            </a:r>
            <a:endParaRPr/>
          </a:p>
        </p:txBody>
      </p:sp>
      <p:sp>
        <p:nvSpPr>
          <p:cNvPr id="2181" name="Google Shape;2181;p38"/>
          <p:cNvSpPr txBox="1"/>
          <p:nvPr>
            <p:ph idx="2" type="subTitle"/>
          </p:nvPr>
        </p:nvSpPr>
        <p:spPr>
          <a:xfrm>
            <a:off x="789474" y="1616050"/>
            <a:ext cx="2385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Zwiększenie pewności co do poprawności kodu</a:t>
            </a:r>
            <a:endParaRPr/>
          </a:p>
        </p:txBody>
      </p:sp>
      <p:sp>
        <p:nvSpPr>
          <p:cNvPr id="2182" name="Google Shape;2182;p38"/>
          <p:cNvSpPr txBox="1"/>
          <p:nvPr>
            <p:ph idx="3" type="subTitle"/>
          </p:nvPr>
        </p:nvSpPr>
        <p:spPr>
          <a:xfrm>
            <a:off x="6001150" y="1560488"/>
            <a:ext cx="25317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Ułatwienie</a:t>
            </a:r>
            <a:endParaRPr/>
          </a:p>
          <a:p>
            <a:pPr indent="0" lvl="0" marL="0" rtl="0" algn="ctr">
              <a:spcBef>
                <a:spcPts val="0"/>
              </a:spcBef>
              <a:spcAft>
                <a:spcPts val="0"/>
              </a:spcAft>
              <a:buNone/>
            </a:pPr>
            <a:r>
              <a:rPr lang="en"/>
              <a:t> refaktoryzacji</a:t>
            </a:r>
            <a:endParaRPr/>
          </a:p>
        </p:txBody>
      </p:sp>
      <p:sp>
        <p:nvSpPr>
          <p:cNvPr id="2183" name="Google Shape;2183;p38"/>
          <p:cNvSpPr txBox="1"/>
          <p:nvPr>
            <p:ph idx="1" type="subTitle"/>
          </p:nvPr>
        </p:nvSpPr>
        <p:spPr>
          <a:xfrm>
            <a:off x="765023" y="3101700"/>
            <a:ext cx="24348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Zmniejszenie kosztów naprawy błędów</a:t>
            </a:r>
            <a:endParaRPr/>
          </a:p>
        </p:txBody>
      </p:sp>
      <p:sp>
        <p:nvSpPr>
          <p:cNvPr id="2184" name="Google Shape;2184;p38"/>
          <p:cNvSpPr txBox="1"/>
          <p:nvPr>
            <p:ph idx="1" type="subTitle"/>
          </p:nvPr>
        </p:nvSpPr>
        <p:spPr>
          <a:xfrm>
            <a:off x="3479187" y="3557225"/>
            <a:ext cx="20577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Iteracyjne projektowanie</a:t>
            </a:r>
            <a:endParaRPr/>
          </a:p>
        </p:txBody>
      </p:sp>
      <p:sp>
        <p:nvSpPr>
          <p:cNvPr id="2185" name="Google Shape;2185;p38"/>
          <p:cNvSpPr txBox="1"/>
          <p:nvPr>
            <p:ph idx="1" type="subTitle"/>
          </p:nvPr>
        </p:nvSpPr>
        <p:spPr>
          <a:xfrm>
            <a:off x="5971600" y="3001700"/>
            <a:ext cx="25908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Zwiększenie komunikacji i samodzielności w zespole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9" name="Shape 2189"/>
        <p:cNvGrpSpPr/>
        <p:nvPr/>
      </p:nvGrpSpPr>
      <p:grpSpPr>
        <a:xfrm>
          <a:off x="0" y="0"/>
          <a:ext cx="0" cy="0"/>
          <a:chOff x="0" y="0"/>
          <a:chExt cx="0" cy="0"/>
        </a:xfrm>
      </p:grpSpPr>
      <p:sp>
        <p:nvSpPr>
          <p:cNvPr id="2190" name="Google Shape;2190;p39"/>
          <p:cNvSpPr txBox="1"/>
          <p:nvPr>
            <p:ph type="title"/>
          </p:nvPr>
        </p:nvSpPr>
        <p:spPr>
          <a:xfrm>
            <a:off x="2701050" y="2459700"/>
            <a:ext cx="37419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Krok po kroku</a:t>
            </a:r>
            <a:endParaRPr sz="4700"/>
          </a:p>
        </p:txBody>
      </p:sp>
      <p:sp>
        <p:nvSpPr>
          <p:cNvPr id="2191" name="Google Shape;2191;p39"/>
          <p:cNvSpPr txBox="1"/>
          <p:nvPr>
            <p:ph idx="2" type="title"/>
          </p:nvPr>
        </p:nvSpPr>
        <p:spPr>
          <a:xfrm>
            <a:off x="3088200" y="13232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5" name="Shape 2195"/>
        <p:cNvGrpSpPr/>
        <p:nvPr/>
      </p:nvGrpSpPr>
      <p:grpSpPr>
        <a:xfrm>
          <a:off x="0" y="0"/>
          <a:ext cx="0" cy="0"/>
          <a:chOff x="0" y="0"/>
          <a:chExt cx="0" cy="0"/>
        </a:xfrm>
      </p:grpSpPr>
      <p:sp>
        <p:nvSpPr>
          <p:cNvPr id="2196" name="Google Shape;2196;p40"/>
          <p:cNvSpPr txBox="1"/>
          <p:nvPr>
            <p:ph type="title"/>
          </p:nvPr>
        </p:nvSpPr>
        <p:spPr>
          <a:xfrm>
            <a:off x="1568850" y="432825"/>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TDD składa się z trzech kroków:</a:t>
            </a:r>
            <a:endParaRPr/>
          </a:p>
        </p:txBody>
      </p:sp>
      <p:sp>
        <p:nvSpPr>
          <p:cNvPr id="2197" name="Google Shape;2197;p40"/>
          <p:cNvSpPr txBox="1"/>
          <p:nvPr>
            <p:ph idx="1" type="subTitle"/>
          </p:nvPr>
        </p:nvSpPr>
        <p:spPr>
          <a:xfrm>
            <a:off x="1709925" y="1262625"/>
            <a:ext cx="14427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Napisanie testu</a:t>
            </a:r>
            <a:endParaRPr>
              <a:solidFill>
                <a:schemeClr val="dk1"/>
              </a:solidFill>
            </a:endParaRPr>
          </a:p>
        </p:txBody>
      </p:sp>
      <p:sp>
        <p:nvSpPr>
          <p:cNvPr id="2198" name="Google Shape;2198;p40"/>
          <p:cNvSpPr txBox="1"/>
          <p:nvPr>
            <p:ph idx="3" type="subTitle"/>
          </p:nvPr>
        </p:nvSpPr>
        <p:spPr>
          <a:xfrm>
            <a:off x="5468100" y="1510613"/>
            <a:ext cx="26664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Napisanie minimalnej ilości kodu </a:t>
            </a:r>
            <a:endParaRPr>
              <a:solidFill>
                <a:schemeClr val="dk1"/>
              </a:solidFill>
            </a:endParaRPr>
          </a:p>
        </p:txBody>
      </p:sp>
      <p:sp>
        <p:nvSpPr>
          <p:cNvPr id="2199" name="Google Shape;2199;p40"/>
          <p:cNvSpPr txBox="1"/>
          <p:nvPr>
            <p:ph idx="5" type="subTitle"/>
          </p:nvPr>
        </p:nvSpPr>
        <p:spPr>
          <a:xfrm>
            <a:off x="2802975" y="3355850"/>
            <a:ext cx="15942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Refaktoryzacja kodu</a:t>
            </a:r>
            <a:endParaRPr>
              <a:solidFill>
                <a:schemeClr val="dk1"/>
              </a:solidFill>
            </a:endParaRPr>
          </a:p>
        </p:txBody>
      </p:sp>
      <p:sp>
        <p:nvSpPr>
          <p:cNvPr id="2200" name="Google Shape;2200;p40"/>
          <p:cNvSpPr txBox="1"/>
          <p:nvPr/>
        </p:nvSpPr>
        <p:spPr>
          <a:xfrm>
            <a:off x="443764" y="126263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01" name="Google Shape;2201;p40"/>
          <p:cNvSpPr txBox="1"/>
          <p:nvPr/>
        </p:nvSpPr>
        <p:spPr>
          <a:xfrm>
            <a:off x="1623369" y="3355848"/>
            <a:ext cx="1179600" cy="107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202" name="Google Shape;2202;p40"/>
          <p:cNvSpPr txBox="1"/>
          <p:nvPr/>
        </p:nvSpPr>
        <p:spPr>
          <a:xfrm>
            <a:off x="4288491" y="16526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pic>
        <p:nvPicPr>
          <p:cNvPr id="2203" name="Google Shape;2203;p40"/>
          <p:cNvPicPr preferRelativeResize="0"/>
          <p:nvPr/>
        </p:nvPicPr>
        <p:blipFill>
          <a:blip r:embed="rId3">
            <a:alphaModFix/>
          </a:blip>
          <a:stretch>
            <a:fillRect/>
          </a:stretch>
        </p:blipFill>
        <p:spPr>
          <a:xfrm>
            <a:off x="5601524" y="2738711"/>
            <a:ext cx="3028201" cy="2099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41"/>
          <p:cNvSpPr txBox="1"/>
          <p:nvPr>
            <p:ph type="title"/>
          </p:nvPr>
        </p:nvSpPr>
        <p:spPr>
          <a:xfrm>
            <a:off x="2532888" y="565278"/>
            <a:ext cx="4087500" cy="5760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AutoNum type="arabicPeriod"/>
            </a:pPr>
            <a:r>
              <a:rPr lang="en"/>
              <a:t>Napisanie testu</a:t>
            </a:r>
            <a:endParaRPr/>
          </a:p>
        </p:txBody>
      </p:sp>
      <p:sp>
        <p:nvSpPr>
          <p:cNvPr id="2209" name="Google Shape;2209;p41"/>
          <p:cNvSpPr txBox="1"/>
          <p:nvPr>
            <p:ph idx="1" type="body"/>
          </p:nvPr>
        </p:nvSpPr>
        <p:spPr>
          <a:xfrm>
            <a:off x="723900" y="1085850"/>
            <a:ext cx="7705500" cy="257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Zanim zacznie się pisać kod implementujący funkcjonalność, programista tworzy test jednostkowy, który sprawdza, czy dana funkcja działa poprawnie. </a:t>
            </a:r>
            <a:endParaRPr sz="2400">
              <a:solidFill>
                <a:schemeClr val="dk1"/>
              </a:solidFill>
            </a:endParaRPr>
          </a:p>
          <a:p>
            <a:pPr indent="0" lvl="0" marL="0" rtl="0" algn="l">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p:txBody>
      </p:sp>
      <p:pic>
        <p:nvPicPr>
          <p:cNvPr id="2210" name="Google Shape;2210;p41"/>
          <p:cNvPicPr preferRelativeResize="0"/>
          <p:nvPr/>
        </p:nvPicPr>
        <p:blipFill>
          <a:blip r:embed="rId3">
            <a:alphaModFix/>
          </a:blip>
          <a:stretch>
            <a:fillRect/>
          </a:stretch>
        </p:blipFill>
        <p:spPr>
          <a:xfrm>
            <a:off x="4185525" y="3662546"/>
            <a:ext cx="5880650" cy="99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FF87D1"/>
      </a:accent1>
      <a:accent2>
        <a:srgbClr val="FFBDE6"/>
      </a:accent2>
      <a:accent3>
        <a:srgbClr val="FFD9E8"/>
      </a:accent3>
      <a:accent4>
        <a:srgbClr val="BEBEBE"/>
      </a:accent4>
      <a:accent5>
        <a:srgbClr val="BE3E8D"/>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