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5E5E5E"/>
    <a:srgbClr val="F0F0F0"/>
    <a:srgbClr val="C3C4C5"/>
    <a:srgbClr val="D29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71B43D3-5C33-4200-BF8D-34FC898CFD56}" type="datetimeFigureOut">
              <a:rPr lang="pl-PL" smtClean="0"/>
              <a:pPr/>
              <a:t>2015-06-07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D2B8C-814F-4FA4-A84A-AE792A81A79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Kamila kuta</a:t>
            </a:r>
          </a:p>
          <a:p>
            <a:r>
              <a:rPr lang="pl-PL" dirty="0" smtClean="0"/>
              <a:t>Agnieszka </a:t>
            </a:r>
            <a:r>
              <a:rPr lang="pl-PL" dirty="0" err="1" smtClean="0"/>
              <a:t>lutyńska</a:t>
            </a:r>
            <a:endParaRPr lang="pl-PL" dirty="0" smtClean="0"/>
          </a:p>
          <a:p>
            <a:r>
              <a:rPr lang="pl-PL" dirty="0" smtClean="0"/>
              <a:t>Martyna panek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D29600"/>
                </a:solidFill>
              </a:rPr>
              <a:t>Matury 2011-2014</a:t>
            </a:r>
            <a:endParaRPr lang="pl-PL" dirty="0">
              <a:solidFill>
                <a:srgbClr val="D2960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ykres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226" y="764703"/>
            <a:ext cx="8016229" cy="545982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ykres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88790"/>
            <a:ext cx="8584047" cy="513249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tabel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844824"/>
            <a:ext cx="5904656" cy="278383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23528" y="6381328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ykres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79619"/>
            <a:ext cx="8640960" cy="468536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tab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742701" cy="1944216"/>
          </a:xfrm>
          <a:prstGeom prst="rect">
            <a:avLst/>
          </a:prstGeom>
        </p:spPr>
      </p:pic>
      <p:pic>
        <p:nvPicPr>
          <p:cNvPr id="3" name="Obraz 2" descr="tabel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212975"/>
            <a:ext cx="8640960" cy="1835458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124744"/>
            <a:ext cx="852545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979712" y="2852936"/>
            <a:ext cx="54569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pl-PL" sz="4200" dirty="0">
                <a:solidFill>
                  <a:srgbClr val="D29600"/>
                </a:solidFill>
                <a:latin typeface="+mj-lt"/>
                <a:ea typeface="+mj-ea"/>
                <a:cs typeface="+mj-cs"/>
              </a:rPr>
              <a:t>Dziękujemy za uwagę!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6381328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3A3A3A"/>
                </a:solidFill>
              </a:rPr>
              <a:t>Projekt zaliczeniowy </a:t>
            </a:r>
            <a:r>
              <a:rPr lang="pl-PL" sz="1200" dirty="0" err="1" smtClean="0">
                <a:solidFill>
                  <a:srgbClr val="3A3A3A"/>
                </a:solidFill>
              </a:rPr>
              <a:t>WiRDS</a:t>
            </a:r>
            <a:r>
              <a:rPr lang="pl-PL" sz="1200" dirty="0" smtClean="0">
                <a:solidFill>
                  <a:srgbClr val="3A3A3A"/>
                </a:solidFill>
              </a:rPr>
              <a:t> 2015 </a:t>
            </a:r>
            <a:endParaRPr lang="pl-PL" sz="120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</TotalTime>
  <Words>44</Words>
  <Application>Microsoft Office PowerPoint</Application>
  <PresentationFormat>Pokaz na ekranie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Miejski</vt:lpstr>
      <vt:lpstr>Matury 2011-2014</vt:lpstr>
      <vt:lpstr>Slajd 2</vt:lpstr>
      <vt:lpstr>Slajd 3</vt:lpstr>
      <vt:lpstr>Slajd 4</vt:lpstr>
      <vt:lpstr>Slajd 5</vt:lpstr>
      <vt:lpstr>Slajd 6</vt:lpstr>
      <vt:lpstr>Slajd 7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Martyna</dc:creator>
  <cp:lastModifiedBy>AGA</cp:lastModifiedBy>
  <cp:revision>13</cp:revision>
  <dcterms:created xsi:type="dcterms:W3CDTF">2015-06-02T10:45:01Z</dcterms:created>
  <dcterms:modified xsi:type="dcterms:W3CDTF">2015-06-07T19:05:51Z</dcterms:modified>
</cp:coreProperties>
</file>