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01EDD3F-418C-4DDE-A01E-D2361672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F1C737DF-011F-4643-A016-9DE5661E6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740C36E-D178-4463-BA76-8A1AA3D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6DE52036-2AA7-494C-8E71-3CC6DA52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8333BCF-7351-461A-B840-E26D97E1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5A71635-5CE9-467F-B367-5D207863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17740178-7E5F-4BA9-B067-6F2CA7DB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C585156-4B6B-4131-BD38-AEBEF984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564518BB-06B3-43BD-A5C0-0E5B11B4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44E4646-4F72-428D-AF0D-FE516A3A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857D0062-CC86-4BEC-867E-AB6A63F6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CBA262C3-D183-4721-A417-9D72CB73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D95BF40F-E3C2-4FD9-9235-064C0DF1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2AACE69-96E8-4298-933E-535D256F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0A415C8-A766-41B2-9D67-48699D0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DE179FD-7934-478A-9404-040CE9E9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7F9712C-2BF5-4D52-BB68-1726D75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5FC2C55-7935-469E-81B3-D3235928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CDCADF3-4A07-4B54-8DB6-F2C3208C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9A70554-0E49-4085-A329-2F6ABA50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B5646A6-9396-41E3-A063-3C4BDCBD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460131E2-4BB3-4D99-9EBD-ADB4BD5C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096B6F2-AC2D-41E7-83B1-66CA5C1A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3C3D767-1AEF-4816-A56E-003E9072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02E5F09-2491-47B0-9983-EAE841E0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ADE4933-7283-4B67-B1D2-0E7EC467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8D7E663-E940-4EFF-8863-88FABEDB5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D9C4D284-75E5-4544-B1D6-7FD5B3B2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87B4BA9F-8E38-49ED-98D7-0FFAF34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90840BF5-90C3-42C0-B1E7-6249D3D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043B28A-1E00-4A76-8F11-4CD7CEB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2152129-7761-4672-A95E-45309619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38509D84-8D56-4EE4-A319-A15C842C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3803957-726D-4880-BBC3-FC4E42C8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7AA3848A-9871-474F-B3D2-09B5AEAE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A739137-1164-4503-B3D9-45064AC24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5912701A-FD4E-404B-B2F7-6260400D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F7C60BF4-8D92-4593-80D4-263C3B34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55F19AE0-5C32-4EA7-B683-9B637768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0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211198A-245E-4082-8055-C76476FC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E2839A32-7E5B-4089-881F-C12EF9E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10D6C538-AB4A-484D-AFAD-B3C2B0DA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B5D61FD8-5A18-47EE-A774-3787E6E5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6DAA8865-3EBE-48E4-847D-BFC43646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647F4C3F-292A-496B-BF94-0A3EB70C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21108D1B-182D-4ADA-84C2-498B02DF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2F3048D-C2CF-48BD-9C18-C126338F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0D61C3F9-5226-4621-AB32-C992C97F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2AC2DA7-983D-4F0E-B35A-580A6F2C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20C30C03-B07D-478A-9E18-A6C1D954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C5713CF8-4A83-4A08-BDBC-3E357D0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CD6FA0A3-7322-49BF-AFE7-84F0823E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1E85ED7-B18D-4099-A84B-3C556BF9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EEA8E1DF-D205-4F12-B060-669F7DF8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DA5D17A8-0A7F-490B-A12F-2B4181A9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Redaguokite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C843936-F763-49CE-8380-78CDB122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32B7204D-9D96-44E9-959D-DF5E3680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81095255-86D7-436A-8951-F9C2B123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9ADCFB28-1B38-4560-A68B-FC67253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B224C843-4625-48D1-86AF-70429B99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Redaguokite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5000BF53-062F-4E2F-ABC2-59B785A7C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D111-0CCA-4EA7-BE6F-4D0A47B355F0}" type="datetimeFigureOut">
              <a:rPr lang="en-US" smtClean="0"/>
              <a:t>2018-01-14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15C2F46-9EFE-4442-A7EB-6C48C6917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3BCC76C-79AC-4126-BF01-74A734AB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455A4-D280-4AFB-9367-6ED4C0F8F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6A5A8CB-6023-46EB-94BC-43C7699B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t-LT" b="1" dirty="0"/>
              <a:t>Ekonomiško šiukšlių išvežimo sistema</a:t>
            </a:r>
            <a:br>
              <a:rPr lang="en-US" dirty="0"/>
            </a:br>
            <a:endParaRPr lang="en-US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59D7E73D-6B91-43AE-935E-F314CE77D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lt-LT" dirty="0" err="1"/>
              <a:t>žiugas</a:t>
            </a:r>
            <a:r>
              <a:rPr lang="lt-LT" dirty="0"/>
              <a:t> Molis, IFB-5 </a:t>
            </a:r>
            <a:r>
              <a:rPr lang="lt-LT" dirty="0" err="1"/>
              <a:t>gr</a:t>
            </a:r>
            <a:r>
              <a:rPr lang="lt-LT" dirty="0"/>
              <a:t>.</a:t>
            </a:r>
          </a:p>
          <a:p>
            <a:r>
              <a:rPr lang="lt-LT" dirty="0"/>
              <a:t>Deividas </a:t>
            </a:r>
            <a:r>
              <a:rPr lang="lt-LT" dirty="0" err="1"/>
              <a:t>Bakanas</a:t>
            </a:r>
            <a:r>
              <a:rPr lang="lt-LT" dirty="0"/>
              <a:t>, IFB-5 </a:t>
            </a:r>
            <a:r>
              <a:rPr lang="lt-LT" dirty="0" err="1"/>
              <a:t>gr</a:t>
            </a:r>
            <a:r>
              <a:rPr lang="lt-L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F6BB05E-9537-458A-B64F-7C008373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Naudotos technologijos</a:t>
            </a:r>
            <a:endParaRPr lang="en-US" dirty="0"/>
          </a:p>
        </p:txBody>
      </p:sp>
      <p:pic>
        <p:nvPicPr>
          <p:cNvPr id="1034" name="Picture 10" descr="https://avatars2.githubusercontent.com/u/19404084?s=400&amp;v=4">
            <a:extLst>
              <a:ext uri="{FF2B5EF4-FFF2-40B4-BE49-F238E27FC236}">
                <a16:creationId xmlns:a16="http://schemas.microsoft.com/office/drawing/2014/main" id="{FD079E1A-C235-4D44-B751-6B79E914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7" y="1690688"/>
            <a:ext cx="1959291" cy="19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media.bestofmicro.com/K/L/625413/gallery/3157.SQLServerNoVersion_6C304F80_w_600.png">
            <a:extLst>
              <a:ext uri="{FF2B5EF4-FFF2-40B4-BE49-F238E27FC236}">
                <a16:creationId xmlns:a16="http://schemas.microsoft.com/office/drawing/2014/main" id="{F0327C8D-30F4-4FBE-8668-428BF96D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9" y="1608112"/>
            <a:ext cx="3232638" cy="193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proximitycr.com/wp-content/uploads/2017/05/React-logo.png">
            <a:extLst>
              <a:ext uri="{FF2B5EF4-FFF2-40B4-BE49-F238E27FC236}">
                <a16:creationId xmlns:a16="http://schemas.microsoft.com/office/drawing/2014/main" id="{9E592D17-CDBB-4ECF-B214-FDD8662E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90" y="4131027"/>
            <a:ext cx="4495556" cy="2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voidcanvas.com/wp-content/uploads/2016/07/flux.png">
            <a:extLst>
              <a:ext uri="{FF2B5EF4-FFF2-40B4-BE49-F238E27FC236}">
                <a16:creationId xmlns:a16="http://schemas.microsoft.com/office/drawing/2014/main" id="{B659DC15-3B3A-4017-9165-FDA436E5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608112"/>
            <a:ext cx="2459892" cy="24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sitepen.com/blog/wp-content/uploads/2015/05/TypeScript.png">
            <a:extLst>
              <a:ext uri="{FF2B5EF4-FFF2-40B4-BE49-F238E27FC236}">
                <a16:creationId xmlns:a16="http://schemas.microsoft.com/office/drawing/2014/main" id="{D2ECE279-D82A-4B50-8F1E-043F8524D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15" y="4356659"/>
            <a:ext cx="2867734" cy="15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ih1.redbubble.net/image.84442623.0760/flat,1000x1000,075,f.jpg">
            <a:extLst>
              <a:ext uri="{FF2B5EF4-FFF2-40B4-BE49-F238E27FC236}">
                <a16:creationId xmlns:a16="http://schemas.microsoft.com/office/drawing/2014/main" id="{694989BE-BF89-4BC4-9503-D1EA5E39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02" y="4068004"/>
            <a:ext cx="1904267" cy="19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ww.vectorlogo.zone/logos/javascript/javascript-card.png">
            <a:extLst>
              <a:ext uri="{FF2B5EF4-FFF2-40B4-BE49-F238E27FC236}">
                <a16:creationId xmlns:a16="http://schemas.microsoft.com/office/drawing/2014/main" id="{555E9DA2-3376-4141-BF80-2CB95AD8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562" y="1483493"/>
            <a:ext cx="1826414" cy="91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camo.githubusercontent.com/0617f4657fef12e8d16db45b8d73def73144b09f/68747470733a2f2f646576656c6f7065722e6665646f726170726f6a6563742e6f72672f7374617469632f6c6f676f2f6373686172702e706e67">
            <a:extLst>
              <a:ext uri="{FF2B5EF4-FFF2-40B4-BE49-F238E27FC236}">
                <a16:creationId xmlns:a16="http://schemas.microsoft.com/office/drawing/2014/main" id="{DE3A3580-3FF0-4025-B99E-EF9B34DC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511" y="2475547"/>
            <a:ext cx="1540516" cy="16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nodejs.org/static/images/logos/nodejs-new-pantone-black.png">
            <a:extLst>
              <a:ext uri="{FF2B5EF4-FFF2-40B4-BE49-F238E27FC236}">
                <a16:creationId xmlns:a16="http://schemas.microsoft.com/office/drawing/2014/main" id="{E4B4FE3F-3DB1-4033-A0CE-2352445A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561" y="5162806"/>
            <a:ext cx="1830510" cy="11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1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08E955D-3C35-46CC-A30D-88DC21C1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Komanda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D90EDAC-2BA7-4390-A149-6C931AF3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b="1" dirty="0"/>
              <a:t>Komandos nariai</a:t>
            </a:r>
          </a:p>
          <a:p>
            <a:r>
              <a:rPr lang="lt-LT" dirty="0"/>
              <a:t>Deividas </a:t>
            </a:r>
            <a:r>
              <a:rPr lang="lt-LT" dirty="0" err="1"/>
              <a:t>Bakanas</a:t>
            </a:r>
            <a:endParaRPr lang="lt-LT" dirty="0"/>
          </a:p>
          <a:p>
            <a:r>
              <a:rPr lang="lt-LT" dirty="0"/>
              <a:t>Džiugas Molis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39FB324-CB0D-4CFB-927C-F42F7F49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Komanda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6DFFA83-DE99-4D9D-B12D-A362309C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4000" b="1" dirty="0"/>
              <a:t>Darbų </a:t>
            </a:r>
            <a:r>
              <a:rPr lang="lt-LT" sz="4000" b="1" dirty="0" err="1"/>
              <a:t>pasiskirtymas</a:t>
            </a:r>
            <a:r>
              <a:rPr lang="lt-LT" sz="4000" b="1" dirty="0"/>
              <a:t> (realizacija)</a:t>
            </a:r>
          </a:p>
          <a:p>
            <a:r>
              <a:rPr lang="lt-LT" dirty="0"/>
              <a:t>Deividas – sistemos projektavimas, </a:t>
            </a:r>
            <a:r>
              <a:rPr lang="lt-LT" dirty="0" err="1"/>
              <a:t>front-end</a:t>
            </a:r>
            <a:r>
              <a:rPr lang="lt-LT" dirty="0"/>
              <a:t> programavimas.</a:t>
            </a:r>
          </a:p>
          <a:p>
            <a:r>
              <a:rPr lang="lt-LT" dirty="0"/>
              <a:t>Džiugas – sistemos projektavimas, </a:t>
            </a:r>
            <a:r>
              <a:rPr lang="lt-LT" dirty="0" err="1"/>
              <a:t>back-end</a:t>
            </a:r>
            <a:r>
              <a:rPr lang="lt-LT" dirty="0"/>
              <a:t> programavimas, duomenų bazės sukūrimas.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3779936-1B95-4B85-AE18-C9FB03BD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Komanda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9CA4CD7-B04C-4B8E-9183-8080C13A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4000" b="1" dirty="0"/>
              <a:t>Darbų pasiskirstymas (ataskaita)</a:t>
            </a:r>
          </a:p>
          <a:p>
            <a:r>
              <a:rPr lang="lt-LT" dirty="0"/>
              <a:t>Deividas – įvadas, sistemos vizija, panaudos atvejų diagrama, vartotojo sąsajos eskizas, funkciniai/nefunkciniai reikalavimai, </a:t>
            </a:r>
            <a:r>
              <a:rPr lang="lt-LT" dirty="0" err="1"/>
              <a:t>front-end</a:t>
            </a:r>
            <a:r>
              <a:rPr lang="lt-LT" dirty="0"/>
              <a:t> klasių diagramos.</a:t>
            </a:r>
          </a:p>
          <a:p>
            <a:r>
              <a:rPr lang="lt-LT" dirty="0"/>
              <a:t>Džiugas – panašių sistemų analizė, sistemos vizija, diagramų piešimas, panaudos atvejų lentelių užpildymas, </a:t>
            </a:r>
            <a:r>
              <a:rPr lang="lt-LT" dirty="0" err="1"/>
              <a:t>back-end</a:t>
            </a:r>
            <a:r>
              <a:rPr lang="lt-LT" dirty="0"/>
              <a:t> klasių diagramos.</a:t>
            </a:r>
          </a:p>
        </p:txBody>
      </p:sp>
    </p:spTree>
    <p:extLst>
      <p:ext uri="{BB962C8B-B14F-4D97-AF65-F5344CB8AC3E}">
        <p14:creationId xmlns:p14="http://schemas.microsoft.com/office/powerpoint/2010/main" val="30381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31B6C2B-76E3-40F1-8849-FA03C3FE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Išvados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F54409B-78BF-4238-A025-AEA01312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Realizuota sistema, kuri komunikuoja su serveriu, </a:t>
            </a:r>
            <a:r>
              <a:rPr lang="lt-LT" dirty="0" err="1"/>
              <a:t>t.y</a:t>
            </a:r>
            <a:r>
              <a:rPr lang="lt-LT" dirty="0"/>
              <a:t>. priima arba siunčia duomenis.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Realizuota sistema yra sudaryta iš dviejų dalių, </a:t>
            </a:r>
            <a:r>
              <a:rPr lang="en-US" dirty="0" err="1"/>
              <a:t>vartotojo</a:t>
            </a:r>
            <a:r>
              <a:rPr lang="en-US" dirty="0"/>
              <a:t> s</a:t>
            </a:r>
            <a:r>
              <a:rPr lang="lt-LT" dirty="0" err="1"/>
              <a:t>ąsajos</a:t>
            </a:r>
            <a:r>
              <a:rPr lang="en-US" dirty="0"/>
              <a:t> </a:t>
            </a:r>
            <a:r>
              <a:rPr lang="lt-LT" dirty="0"/>
              <a:t>(</a:t>
            </a:r>
            <a:r>
              <a:rPr lang="lt-LT" dirty="0" err="1"/>
              <a:t>front-end</a:t>
            </a:r>
            <a:r>
              <a:rPr lang="lt-LT" dirty="0"/>
              <a:t>) ir serverio</a:t>
            </a:r>
            <a:r>
              <a:rPr lang="en-US" dirty="0"/>
              <a:t> </a:t>
            </a:r>
            <a:r>
              <a:rPr lang="lt-LT" dirty="0"/>
              <a:t>(</a:t>
            </a:r>
            <a:r>
              <a:rPr lang="lt-LT" dirty="0" err="1"/>
              <a:t>back-end</a:t>
            </a:r>
            <a:r>
              <a:rPr lang="lt-LT" dirty="0"/>
              <a:t>) programavimo. 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Realizuotos sistemos serveriui panaudotas ASP.NET CORE karkasas.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Realizuotoje sistemoje viskas atvaizduojama panaudojant </a:t>
            </a:r>
            <a:r>
              <a:rPr lang="lt-LT" dirty="0" err="1"/>
              <a:t>React</a:t>
            </a:r>
            <a:r>
              <a:rPr lang="lt-LT" dirty="0"/>
              <a:t> karkasą.</a:t>
            </a:r>
          </a:p>
        </p:txBody>
      </p:sp>
    </p:spTree>
    <p:extLst>
      <p:ext uri="{BB962C8B-B14F-4D97-AF65-F5344CB8AC3E}">
        <p14:creationId xmlns:p14="http://schemas.microsoft.com/office/powerpoint/2010/main" val="30243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02F3E22-ECA9-4FCD-9FC8-AC0608D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36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Klausimai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D4AFEBD-78EB-46A4-8F5B-9BFE4523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6C57625-0A18-456F-ACB6-17DC9371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Sistemos vizija</a:t>
            </a:r>
            <a:endParaRPr lang="en-US" dirty="0"/>
          </a:p>
        </p:txBody>
      </p:sp>
      <p:pic>
        <p:nvPicPr>
          <p:cNvPr id="4" name="Turinio vietos rezervavimo ženklas 3" descr="C:\Users\Dziugas\AppData\Local\Microsoft\Windows\INetCache\Content.Word\untitled_page.png">
            <a:extLst>
              <a:ext uri="{FF2B5EF4-FFF2-40B4-BE49-F238E27FC236}">
                <a16:creationId xmlns:a16="http://schemas.microsoft.com/office/drawing/2014/main" id="{3121440D-3410-43A7-9957-F7DD3337CC9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78" y="1690688"/>
            <a:ext cx="6375521" cy="404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A5EF73A-6430-48EE-AABB-859F84C3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Sistemos panaudojimo atvejai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75F51C04-7121-40B1-9BCA-94E3C39BD8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992" y="1690688"/>
            <a:ext cx="8285608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212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F689FC3-7FAB-4FBF-A21F-E6F70402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Reikalavimai sistemai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33963205-664B-47F3-BC82-7C8476B9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4000" b="1" dirty="0"/>
              <a:t>Funkciniai reikalavimai</a:t>
            </a:r>
          </a:p>
          <a:p>
            <a:pPr lvl="0"/>
            <a:r>
              <a:rPr lang="lt-LT" dirty="0"/>
              <a:t>Turi būti sukurtos Vežėjo ir Administratoriaus vartotojų aplinkos.</a:t>
            </a:r>
            <a:endParaRPr lang="en-US" dirty="0"/>
          </a:p>
          <a:p>
            <a:pPr lvl="0"/>
            <a:r>
              <a:rPr lang="lt-LT" dirty="0"/>
              <a:t>Prie vartotojo aplinkos turi būti prisijungiama vartotojo vardu bei slaptažodžiu.</a:t>
            </a:r>
            <a:endParaRPr lang="en-US" dirty="0"/>
          </a:p>
          <a:p>
            <a:pPr lvl="0"/>
            <a:r>
              <a:rPr lang="lt-LT" dirty="0"/>
              <a:t>Vartotojas (tiek Administratorius, tiek Vežėjas) turi matyti bendrą sistemos statistiką.</a:t>
            </a:r>
            <a:endParaRPr lang="en-US" dirty="0"/>
          </a:p>
          <a:p>
            <a:pPr lvl="0"/>
            <a:r>
              <a:rPr lang="lt-LT" dirty="0"/>
              <a:t>Administratorius turi matyti prie sistemos priregistruotus vežėjus.</a:t>
            </a:r>
            <a:endParaRPr lang="en-US" dirty="0"/>
          </a:p>
          <a:p>
            <a:pPr lvl="0"/>
            <a:r>
              <a:rPr lang="lt-LT" dirty="0"/>
              <a:t>Administratorius turi galimybę pridėti vežėjus.</a:t>
            </a:r>
            <a:endParaRPr lang="en-US" dirty="0"/>
          </a:p>
          <a:p>
            <a:pPr lvl="0"/>
            <a:r>
              <a:rPr lang="lt-LT" dirty="0"/>
              <a:t>Administratorius turi galimybę pridėti vežėjams konteinerius.</a:t>
            </a:r>
            <a:endParaRPr lang="en-US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5887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701334C-BDBA-4AB9-A425-83711ED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Reikalavimai sistemai 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844EA63-EA73-48DA-97CF-E2C936F3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4000" b="1" dirty="0"/>
              <a:t>Funkciniai reikalavimai</a:t>
            </a:r>
          </a:p>
          <a:p>
            <a:pPr lvl="0"/>
            <a:r>
              <a:rPr lang="lt-LT" dirty="0"/>
              <a:t>Administratorius turi matyti prie sistemos pridėtus konteinerius.</a:t>
            </a:r>
            <a:endParaRPr lang="en-US" dirty="0"/>
          </a:p>
          <a:p>
            <a:pPr lvl="0"/>
            <a:r>
              <a:rPr lang="lt-LT" dirty="0"/>
              <a:t>Administratorius turi galimybę prie sistemos pridėti konteinerius.</a:t>
            </a:r>
            <a:endParaRPr lang="en-US" dirty="0"/>
          </a:p>
          <a:p>
            <a:pPr lvl="0"/>
            <a:r>
              <a:rPr lang="lt-LT" dirty="0"/>
              <a:t>Administratorius turi galimybę prie sistemoje esančio konteinerio pridėti EGD įrenginius.</a:t>
            </a:r>
            <a:endParaRPr lang="en-US" dirty="0"/>
          </a:p>
          <a:p>
            <a:pPr lvl="0"/>
            <a:r>
              <a:rPr lang="lt-LT" dirty="0"/>
              <a:t>Vežėjas turi matyti jam priskirtus konteinerius.</a:t>
            </a:r>
            <a:endParaRPr lang="en-US" dirty="0"/>
          </a:p>
          <a:p>
            <a:pPr lvl="0"/>
            <a:r>
              <a:rPr lang="lt-LT" dirty="0"/>
              <a:t>Vežėjas turi galimybę sukurti keliones.</a:t>
            </a:r>
            <a:endParaRPr lang="en-US" dirty="0"/>
          </a:p>
          <a:p>
            <a:pPr lvl="0"/>
            <a:r>
              <a:rPr lang="lt-LT" dirty="0"/>
              <a:t>Vežėjas turi galimybę prie kelionės pridėti konteinerius ir keisti jų aplankymo tvarką.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DFE28D0-DB58-42BE-9FB5-00BEB2FF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Reikalavimai sistemai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34374FC-CB07-465F-A559-3D85160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000" b="1" dirty="0"/>
              <a:t>Nefunkciniai reikalavimai</a:t>
            </a:r>
          </a:p>
          <a:p>
            <a:pPr marL="0" indent="0">
              <a:buNone/>
            </a:pPr>
            <a:r>
              <a:rPr lang="lt-LT" dirty="0"/>
              <a:t>Reikalavimai vartotojo sąsajai:</a:t>
            </a:r>
            <a:endParaRPr lang="en-US" dirty="0"/>
          </a:p>
          <a:p>
            <a:pPr lvl="0"/>
            <a:r>
              <a:rPr lang="lt-LT" dirty="0"/>
              <a:t>Vartotojo sąsajos valdymo elementai turi būti </a:t>
            </a:r>
            <a:r>
              <a:rPr lang="lt-LT" dirty="0" err="1"/>
              <a:t>standartin</a:t>
            </a:r>
            <a:r>
              <a:rPr lang="en-US" dirty="0" err="1"/>
              <a:t>iai</a:t>
            </a:r>
            <a:r>
              <a:rPr lang="en-US" dirty="0"/>
              <a:t> </a:t>
            </a:r>
            <a:r>
              <a:rPr lang="lt-LT" dirty="0"/>
              <a:t>ir palaikomi modernių naršyklių.</a:t>
            </a:r>
            <a:endParaRPr lang="en-US" dirty="0"/>
          </a:p>
          <a:p>
            <a:pPr lvl="0"/>
            <a:r>
              <a:rPr lang="lt-LT" dirty="0"/>
              <a:t>Vartotojo sąsaja turi veikti moderniose naršyklėse.</a:t>
            </a:r>
            <a:endParaRPr lang="en-US" dirty="0"/>
          </a:p>
          <a:p>
            <a:pPr lvl="0"/>
            <a:r>
              <a:rPr lang="lt-LT" dirty="0"/>
              <a:t>Vartotojo sąsaja turi veikti be papildomų puslapio perkrovimų.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A88362E-B485-488B-BEB9-8D2D3E89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Reikalavimai sistemai</a:t>
            </a:r>
            <a:endParaRPr lang="en-US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5B6F164-9935-42F8-B4AD-0C60A49C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000" b="1" dirty="0" err="1"/>
              <a:t>Nefun</a:t>
            </a:r>
            <a:r>
              <a:rPr lang="en-US" sz="4000" b="1" dirty="0"/>
              <a:t>k</a:t>
            </a:r>
            <a:r>
              <a:rPr lang="lt-LT" sz="4000" b="1" dirty="0" err="1"/>
              <a:t>ciniai</a:t>
            </a:r>
            <a:r>
              <a:rPr lang="lt-LT" sz="4000" b="1" dirty="0"/>
              <a:t> reikalavimai</a:t>
            </a:r>
          </a:p>
          <a:p>
            <a:pPr marL="0" indent="0">
              <a:buNone/>
            </a:pPr>
            <a:r>
              <a:rPr lang="lt-LT" dirty="0"/>
              <a:t>Reikalavimai programavimo kalboms</a:t>
            </a:r>
            <a:endParaRPr lang="en-US" dirty="0"/>
          </a:p>
          <a:p>
            <a:pPr lvl="0"/>
            <a:r>
              <a:rPr lang="lt-LT" dirty="0"/>
              <a:t>Projekto baziniai elementai turi būti parašyti tvirtus tipus turinčia programavimo kalba.</a:t>
            </a:r>
            <a:endParaRPr lang="en-US" dirty="0"/>
          </a:p>
          <a:p>
            <a:pPr lvl="0"/>
            <a:r>
              <a:rPr lang="lt-LT" dirty="0"/>
              <a:t>Projekto baziniai elementai turi būti parašyti </a:t>
            </a:r>
            <a:r>
              <a:rPr lang="lt-LT" dirty="0" err="1"/>
              <a:t>objektiškai</a:t>
            </a:r>
            <a:r>
              <a:rPr lang="lt-LT" dirty="0"/>
              <a:t> orientuota programavimo kalba.</a:t>
            </a:r>
            <a:endParaRPr lang="en-US" dirty="0"/>
          </a:p>
          <a:p>
            <a:pPr marL="0" indent="0">
              <a:buNone/>
            </a:pPr>
            <a:r>
              <a:rPr lang="lt-LT" dirty="0"/>
              <a:t>Reikalavimai saugai</a:t>
            </a:r>
            <a:endParaRPr lang="en-US" dirty="0"/>
          </a:p>
          <a:p>
            <a:r>
              <a:rPr lang="lt-LT" dirty="0"/>
              <a:t>Duomenų bazėje turi būti saugojamas vartotojo slaptažodžio </a:t>
            </a:r>
            <a:r>
              <a:rPr lang="lt-LT" dirty="0" err="1"/>
              <a:t>maišos</a:t>
            </a:r>
            <a:r>
              <a:rPr lang="lt-LT" dirty="0"/>
              <a:t> funkcijos rezultatas, ne pats slaptažodis.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E68DF4C-0352-44FF-B994-9B9D93C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Sistemos komponentų diagrama</a:t>
            </a:r>
            <a:endParaRPr lang="en-US" dirty="0"/>
          </a:p>
        </p:txBody>
      </p:sp>
      <p:pic>
        <p:nvPicPr>
          <p:cNvPr id="4" name="Turinio vietos rezervavimo ženklas 3">
            <a:extLst>
              <a:ext uri="{FF2B5EF4-FFF2-40B4-BE49-F238E27FC236}">
                <a16:creationId xmlns:a16="http://schemas.microsoft.com/office/drawing/2014/main" id="{F0F59ED0-5589-451F-BC0D-328C963DCA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14" y="2392667"/>
            <a:ext cx="7767394" cy="2984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07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36D6802-75C3-4BFB-8703-DC74D1A0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Duomenų bazės schema</a:t>
            </a:r>
            <a:endParaRPr lang="en-US" dirty="0"/>
          </a:p>
        </p:txBody>
      </p:sp>
      <p:pic>
        <p:nvPicPr>
          <p:cNvPr id="4" name="Turinio vietos rezervavimo ženklas 3" descr="C:\Users\Dziugas\AppData\Local\Microsoft\Windows\INetCache\Content.Word\db.png">
            <a:extLst>
              <a:ext uri="{FF2B5EF4-FFF2-40B4-BE49-F238E27FC236}">
                <a16:creationId xmlns:a16="http://schemas.microsoft.com/office/drawing/2014/main" id="{C77EA64D-4A02-4FBF-A444-8E385BC9FC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96" y="1825625"/>
            <a:ext cx="7825608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081900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374</Words>
  <Application>Microsoft Office PowerPoint</Application>
  <PresentationFormat>Plačiaekranė</PresentationFormat>
  <Paragraphs>55</Paragraphs>
  <Slides>15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„Office“ tema</vt:lpstr>
      <vt:lpstr>Ekonomiško šiukšlių išvežimo sistema </vt:lpstr>
      <vt:lpstr>Sistemos vizija</vt:lpstr>
      <vt:lpstr>Sistemos panaudojimo atvejai</vt:lpstr>
      <vt:lpstr>Reikalavimai sistemai</vt:lpstr>
      <vt:lpstr>Reikalavimai sistemai </vt:lpstr>
      <vt:lpstr>Reikalavimai sistemai</vt:lpstr>
      <vt:lpstr>Reikalavimai sistemai</vt:lpstr>
      <vt:lpstr>Sistemos komponentų diagrama</vt:lpstr>
      <vt:lpstr>Duomenų bazės schema</vt:lpstr>
      <vt:lpstr>Naudotos technologijos</vt:lpstr>
      <vt:lpstr>Komanda</vt:lpstr>
      <vt:lpstr>Komanda</vt:lpstr>
      <vt:lpstr>Komanda</vt:lpstr>
      <vt:lpstr>Išvados</vt:lpstr>
      <vt:lpstr>Klausimai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Ekonomiško šiukšlių išvežimo sistema</dc:title>
  <dc:creator>Dziugas</dc:creator>
  <cp:lastModifiedBy>Dziugas</cp:lastModifiedBy>
  <cp:revision>6</cp:revision>
  <dcterms:created xsi:type="dcterms:W3CDTF">2018-01-14T17:53:59Z</dcterms:created>
  <dcterms:modified xsi:type="dcterms:W3CDTF">2018-01-14T18:43:33Z</dcterms:modified>
</cp:coreProperties>
</file>