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58" r:id="rId7"/>
    <p:sldId id="266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/>
              <a:t>Spustelėkite norėdami redaguoti šablono paantraštės stilių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87A-9DE5-4500-85E5-3553E8C73F2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A6FD-2563-47CA-9C7F-613911C8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0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vadinima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87A-9DE5-4500-85E5-3553E8C73F2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A6FD-2563-47CA-9C7F-613911C8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2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siūlymas su antraš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87A-9DE5-4500-85E5-3553E8C73F2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A6FD-2563-47CA-9C7F-613911C837D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856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elė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87A-9DE5-4500-85E5-3553E8C73F2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A6FD-2563-47CA-9C7F-613911C8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siūlymo pavadinimas kortelė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87A-9DE5-4500-85E5-3553E8C73F2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A6FD-2563-47CA-9C7F-613911C837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61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rba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87A-9DE5-4500-85E5-3553E8C73F2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A6FD-2563-47CA-9C7F-613911C8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77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87A-9DE5-4500-85E5-3553E8C73F2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A6FD-2563-47CA-9C7F-613911C8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21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87A-9DE5-4500-85E5-3553E8C73F2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A6FD-2563-47CA-9C7F-613911C8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87A-9DE5-4500-85E5-3553E8C73F2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A6FD-2563-47CA-9C7F-613911C8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3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87A-9DE5-4500-85E5-3553E8C73F2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A6FD-2563-47CA-9C7F-613911C8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87A-9DE5-4500-85E5-3553E8C73F2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A6FD-2563-47CA-9C7F-613911C8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4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87A-9DE5-4500-85E5-3553E8C73F2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A6FD-2563-47CA-9C7F-613911C8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87A-9DE5-4500-85E5-3553E8C73F2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A6FD-2563-47CA-9C7F-613911C8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4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87A-9DE5-4500-85E5-3553E8C73F2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A6FD-2563-47CA-9C7F-613911C8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87A-9DE5-4500-85E5-3553E8C73F2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A6FD-2563-47CA-9C7F-613911C8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0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/>
              <a:t>Spustelėkite piktogr. norėdami įtraukti pav.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87A-9DE5-4500-85E5-3553E8C73F2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A6FD-2563-47CA-9C7F-613911C8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7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787A-9DE5-4500-85E5-3553E8C73F2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B5A6FD-2563-47CA-9C7F-613911C8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3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Ekonomiška šiukšlių išvežimo sistema</a:t>
            </a:r>
            <a:br>
              <a:rPr lang="lt-LT" dirty="0"/>
            </a:br>
            <a:r>
              <a:rPr lang="lt-LT" dirty="0"/>
              <a:t>(3 tarpinis atsiskaitymas)</a:t>
            </a:r>
            <a:endParaRPr lang="en-US" dirty="0"/>
          </a:p>
        </p:txBody>
      </p:sp>
      <p:sp>
        <p:nvSpPr>
          <p:cNvPr id="4" name="Turinio vietos rezervavimo ženklas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lt-LT" dirty="0"/>
          </a:p>
          <a:p>
            <a:pPr algn="r"/>
            <a:endParaRPr lang="lt-LT" dirty="0"/>
          </a:p>
          <a:p>
            <a:pPr algn="r"/>
            <a:endParaRPr lang="lt-LT" dirty="0"/>
          </a:p>
          <a:p>
            <a:pPr algn="r"/>
            <a:endParaRPr lang="lt-LT" dirty="0"/>
          </a:p>
          <a:p>
            <a:pPr algn="r"/>
            <a:endParaRPr lang="lt-LT" dirty="0"/>
          </a:p>
          <a:p>
            <a:pPr algn="r"/>
            <a:endParaRPr lang="lt-LT" dirty="0"/>
          </a:p>
          <a:p>
            <a:pPr algn="r"/>
            <a:endParaRPr lang="lt-LT" dirty="0"/>
          </a:p>
          <a:p>
            <a:pPr algn="r"/>
            <a:endParaRPr lang="lt-LT" dirty="0"/>
          </a:p>
          <a:p>
            <a:pPr algn="r"/>
            <a:r>
              <a:rPr lang="lt-LT" dirty="0"/>
              <a:t>Grupė IFIN-5/1</a:t>
            </a:r>
          </a:p>
          <a:p>
            <a:pPr marL="0" indent="0" algn="r">
              <a:buNone/>
            </a:pPr>
            <a:r>
              <a:rPr lang="lt-LT" dirty="0"/>
              <a:t>Deividas </a:t>
            </a:r>
            <a:r>
              <a:rPr lang="lt-LT" dirty="0" err="1"/>
              <a:t>Bakanas</a:t>
            </a:r>
            <a:r>
              <a:rPr lang="lt-LT" dirty="0"/>
              <a:t>, Mantas Zdanavičius, Martynas Raila, Džiugas Molis</a:t>
            </a:r>
          </a:p>
        </p:txBody>
      </p:sp>
    </p:spTree>
    <p:extLst>
      <p:ext uri="{BB962C8B-B14F-4D97-AF65-F5344CB8AC3E}">
        <p14:creationId xmlns:p14="http://schemas.microsoft.com/office/powerpoint/2010/main" val="251080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Nuotraukos atpažinimas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/>
              <a:t>Patobulinti esamą algoritmą arba pakeisti nauju siekiant kuo tikslesnio atpažinimo koeficiento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4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Konteinerio vietos atpažinimas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Mažinant sistemos sudėtingumą turėtų būti įgyvendinamas konteinerio vietos atpažinimas, kad kiekvieną kartą jis galėtų būti pastatomas bet kaip ir sistema </a:t>
            </a:r>
            <a:r>
              <a:rPr lang="lt-LT" sz="2400" dirty="0"/>
              <a:t>funkcionuotų tinkamai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459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Testavimas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800" dirty="0"/>
              <a:t>Testavome pagrindinius valdiklio priedus:</a:t>
            </a:r>
          </a:p>
          <a:p>
            <a:pPr lvl="1"/>
            <a:r>
              <a:rPr lang="lt-LT" sz="2400" dirty="0"/>
              <a:t>Kamera</a:t>
            </a:r>
          </a:p>
          <a:p>
            <a:pPr lvl="1"/>
            <a:r>
              <a:rPr lang="lt-LT" sz="2400" dirty="0"/>
              <a:t>SIM modulis</a:t>
            </a:r>
          </a:p>
          <a:p>
            <a:pPr lvl="1"/>
            <a:r>
              <a:rPr lang="lt-LT" sz="2400" dirty="0"/>
              <a:t>Kortelės skaitytuvas</a:t>
            </a:r>
          </a:p>
          <a:p>
            <a:r>
              <a:rPr lang="lt-LT" sz="2800" dirty="0"/>
              <a:t>Taip pat taisėme nuotraukos atpažinimą pagal duotąjį šabloną</a:t>
            </a:r>
          </a:p>
        </p:txBody>
      </p:sp>
    </p:spTree>
    <p:extLst>
      <p:ext uri="{BB962C8B-B14F-4D97-AF65-F5344CB8AC3E}">
        <p14:creationId xmlns:p14="http://schemas.microsoft.com/office/powerpoint/2010/main" val="53719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Kameros</a:t>
            </a:r>
            <a:r>
              <a:rPr lang="en-US" dirty="0"/>
              <a:t> </a:t>
            </a:r>
            <a:r>
              <a:rPr lang="en-US" dirty="0" err="1"/>
              <a:t>modulis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Darant</a:t>
            </a:r>
            <a:r>
              <a:rPr lang="en-US" sz="2800" dirty="0"/>
              <a:t> </a:t>
            </a:r>
            <a:r>
              <a:rPr lang="lt-LT" sz="3200" dirty="0"/>
              <a:t>pirmas</a:t>
            </a:r>
            <a:r>
              <a:rPr lang="lt-LT" sz="2800" dirty="0"/>
              <a:t> </a:t>
            </a:r>
            <a:r>
              <a:rPr lang="en-US" sz="2800" dirty="0" err="1"/>
              <a:t>nuotrauk</a:t>
            </a:r>
            <a:r>
              <a:rPr lang="lt-LT" sz="2800" dirty="0" err="1"/>
              <a:t>as</a:t>
            </a:r>
            <a:r>
              <a:rPr lang="lt-LT" sz="2800" dirty="0"/>
              <a:t> vaizdas būdavo arba labai šviesus arba tamsus.</a:t>
            </a:r>
          </a:p>
          <a:p>
            <a:endParaRPr lang="lt-LT" sz="2400" dirty="0"/>
          </a:p>
          <a:p>
            <a:endParaRPr lang="en-US" dirty="0"/>
          </a:p>
        </p:txBody>
      </p:sp>
      <p:pic>
        <p:nvPicPr>
          <p:cNvPr id="5" name="Paveikslėlis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193" y="322161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4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SIM modulis(SIM 900)</a:t>
            </a:r>
            <a:br>
              <a:rPr lang="lt-LT" dirty="0"/>
            </a:br>
            <a:r>
              <a:rPr lang="lt-LT" dirty="0"/>
              <a:t>					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800" dirty="0"/>
              <a:t>Prijungdami savo modulį prie savo valdiklio susidūrėme su keliomis problemomis:</a:t>
            </a:r>
          </a:p>
          <a:p>
            <a:pPr>
              <a:buAutoNum type="arabicParenR"/>
            </a:pPr>
            <a:r>
              <a:rPr lang="lt-LT" sz="2800" dirty="0"/>
              <a:t>Modulis neprisijungdavo prie tinklo</a:t>
            </a:r>
          </a:p>
          <a:p>
            <a:pPr>
              <a:buAutoNum type="arabicParenR"/>
            </a:pPr>
            <a:r>
              <a:rPr lang="lt-LT" sz="2800" dirty="0"/>
              <a:t>Žinutę galėdavo gauti tik 1 gavėjas</a:t>
            </a:r>
          </a:p>
          <a:p>
            <a:pPr>
              <a:buAutoNum type="arabicParenR"/>
            </a:pPr>
            <a:r>
              <a:rPr lang="lt-LT" sz="2800" dirty="0"/>
              <a:t>Po ilgo laiko valdiklio veikimo nebūdavo išsiunčiama žinutė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6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Kortelės skaitytuvas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800" dirty="0"/>
              <a:t>Užkrovus programą į valdiklį pirmiausia tikrinama ar valdiklyje yra įdėta kortelė ir jei įvykdavo klaida programa nepasileisdavo.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266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1073260" y="2523241"/>
            <a:ext cx="8596668" cy="1320800"/>
          </a:xfrm>
        </p:spPr>
        <p:txBody>
          <a:bodyPr/>
          <a:lstStyle/>
          <a:p>
            <a:pPr algn="ctr"/>
            <a:r>
              <a:rPr lang="lt-LT" dirty="0"/>
              <a:t>Tobulinimai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Tobulinimai norint turėti pilną veikiančią sistemą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Valdiklio komunikavimas su serveriu</a:t>
            </a:r>
          </a:p>
          <a:p>
            <a:r>
              <a:rPr lang="lt-LT" dirty="0"/>
              <a:t>Vartotojo grafinė sąsaja</a:t>
            </a:r>
          </a:p>
          <a:p>
            <a:r>
              <a:rPr lang="lt-LT" dirty="0"/>
              <a:t>Nuotraukos atpažinimas</a:t>
            </a:r>
          </a:p>
          <a:p>
            <a:r>
              <a:rPr lang="lt-LT" dirty="0"/>
              <a:t>Konteinerio vietos atpažinimas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4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Valdiklio bendravimas su serveriu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Sujungti valdiklį su serveriu ir siųsti nuotraukas, gyvą vaizdą bei nustatytą būseną.</a:t>
            </a:r>
          </a:p>
        </p:txBody>
      </p:sp>
    </p:spTree>
    <p:extLst>
      <p:ext uri="{BB962C8B-B14F-4D97-AF65-F5344CB8AC3E}">
        <p14:creationId xmlns:p14="http://schemas.microsoft.com/office/powerpoint/2010/main" val="375632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Vartotojo grafinė sąsaja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sz="2800" dirty="0"/>
              <a:t>	Gautą informaciją atvaizduoti programoje/internetiniame puslapyje matyti konteinerių būsenas, kad šiukšlių išvežimas būtų planuojamas tikslingai.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8925747"/>
      </p:ext>
    </p:extLst>
  </p:cSld>
  <p:clrMapOvr>
    <a:masterClrMapping/>
  </p:clrMapOvr>
</p:sld>
</file>

<file path=ppt/theme/theme1.xml><?xml version="1.0" encoding="utf-8"?>
<a:theme xmlns:a="http://schemas.openxmlformats.org/drawingml/2006/main" name="Briaunota">
  <a:themeElements>
    <a:clrScheme name="Briauno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Briauno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auno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184</Words>
  <Application>Microsoft Office PowerPoint</Application>
  <PresentationFormat>Plačiaekranė</PresentationFormat>
  <Paragraphs>40</Paragraphs>
  <Slides>11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Briaunota</vt:lpstr>
      <vt:lpstr>Ekonomiška šiukšlių išvežimo sistema (3 tarpinis atsiskaitymas)</vt:lpstr>
      <vt:lpstr>Testavimas</vt:lpstr>
      <vt:lpstr>Kameros modulis</vt:lpstr>
      <vt:lpstr>SIM modulis(SIM 900)      </vt:lpstr>
      <vt:lpstr>Kortelės skaitytuvas</vt:lpstr>
      <vt:lpstr>Tobulinimai</vt:lpstr>
      <vt:lpstr>Tobulinimai norint turėti pilną veikiančią sistemą</vt:lpstr>
      <vt:lpstr>Valdiklio bendravimas su serveriu</vt:lpstr>
      <vt:lpstr>Vartotojo grafinė sąsaja</vt:lpstr>
      <vt:lpstr>Nuotraukos atpažinimas</vt:lpstr>
      <vt:lpstr>Konteinerio vietos atpažinimas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Testavimas ir klaidos</dc:title>
  <dc:creator>Mantas Zdanavicius</dc:creator>
  <cp:lastModifiedBy>Dziugas</cp:lastModifiedBy>
  <cp:revision>9</cp:revision>
  <dcterms:created xsi:type="dcterms:W3CDTF">2017-05-17T18:00:35Z</dcterms:created>
  <dcterms:modified xsi:type="dcterms:W3CDTF">2017-05-17T19:12:53Z</dcterms:modified>
</cp:coreProperties>
</file>