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3529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542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475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643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436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85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85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06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43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958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493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9157-2844-44BA-B1F4-11200F43AEC7}" type="datetimeFigureOut">
              <a:rPr lang="lt-LT" smtClean="0"/>
              <a:t>2017-03-29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6865-17BF-485F-A390-D28725DB11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57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0757"/>
          </a:xfrm>
        </p:spPr>
        <p:txBody>
          <a:bodyPr>
            <a:normAutofit/>
          </a:bodyPr>
          <a:lstStyle/>
          <a:p>
            <a:r>
              <a:rPr lang="en-US" dirty="0"/>
              <a:t>Economical Garbage Disposal</a:t>
            </a:r>
            <a:endParaRPr lang="lt-LT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2238751"/>
            <a:ext cx="9144000" cy="1655762"/>
          </a:xfrm>
        </p:spPr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6566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EGD aprašymas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EGD sistema darys:</a:t>
            </a:r>
          </a:p>
          <a:p>
            <a:r>
              <a:rPr lang="lt-LT" dirty="0"/>
              <a:t>Stebės šiukšlių konteinerį, atpažins vaizdą ir </a:t>
            </a:r>
          </a:p>
          <a:p>
            <a:pPr marL="0" indent="0">
              <a:buNone/>
            </a:pPr>
            <a:r>
              <a:rPr lang="lt-LT" dirty="0"/>
              <a:t>nustatys jo būseną:</a:t>
            </a:r>
          </a:p>
          <a:p>
            <a:pPr lvl="1"/>
            <a:r>
              <a:rPr lang="lt-LT" dirty="0"/>
              <a:t>Tuščias;</a:t>
            </a:r>
          </a:p>
          <a:p>
            <a:pPr lvl="1"/>
            <a:r>
              <a:rPr lang="lt-LT" dirty="0"/>
              <a:t>Pusiau užpildytas;</a:t>
            </a:r>
          </a:p>
          <a:p>
            <a:pPr lvl="1"/>
            <a:r>
              <a:rPr lang="lt-LT" dirty="0"/>
              <a:t>Pilnas;</a:t>
            </a:r>
          </a:p>
          <a:p>
            <a:pPr lvl="1"/>
            <a:r>
              <a:rPr lang="lt-LT" dirty="0"/>
              <a:t>Perpildytas;</a:t>
            </a:r>
          </a:p>
          <a:p>
            <a:r>
              <a:rPr lang="lt-LT" dirty="0"/>
              <a:t>Informuoja šiukšlių įmonę apie pasikeitimus</a:t>
            </a:r>
          </a:p>
          <a:p>
            <a:r>
              <a:rPr lang="lt-LT" dirty="0"/>
              <a:t>Padeda sudaryti šiukšlių išvežimo tvarkaraštį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0"/>
            <a:ext cx="3760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/>
              <a:t>Komanda</a:t>
            </a:r>
            <a:br>
              <a:rPr lang="lt-LT"/>
            </a:br>
            <a:r>
              <a:rPr lang="lt-LT"/>
              <a:t>Grupė: IFIN-5/1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Martynas Raila</a:t>
            </a:r>
          </a:p>
          <a:p>
            <a:r>
              <a:rPr lang="lt-LT"/>
              <a:t>Deividas </a:t>
            </a:r>
            <a:r>
              <a:rPr lang="lt-LT" err="1"/>
              <a:t>Bakanas</a:t>
            </a:r>
            <a:endParaRPr lang="lt-LT"/>
          </a:p>
          <a:p>
            <a:r>
              <a:rPr lang="lt-LT"/>
              <a:t>Mantas Zdanavičius</a:t>
            </a:r>
          </a:p>
          <a:p>
            <a:r>
              <a:rPr lang="lt-LT"/>
              <a:t>Džiugas Molis</a:t>
            </a:r>
          </a:p>
        </p:txBody>
      </p:sp>
    </p:spTree>
    <p:extLst>
      <p:ext uri="{BB962C8B-B14F-4D97-AF65-F5344CB8AC3E}">
        <p14:creationId xmlns:p14="http://schemas.microsoft.com/office/powerpoint/2010/main" val="2613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Sprendžiamos problemos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Aplinkos</a:t>
            </a:r>
            <a:r>
              <a:rPr lang="en-US" dirty="0"/>
              <a:t> tar</a:t>
            </a:r>
            <a:r>
              <a:rPr lang="lt-LT" dirty="0"/>
              <a:t>ša</a:t>
            </a:r>
          </a:p>
          <a:p>
            <a:pPr marL="0" indent="0">
              <a:buNone/>
            </a:pPr>
            <a:r>
              <a:rPr lang="lt-LT" dirty="0"/>
              <a:t>Įmonės resursų taupymas:</a:t>
            </a:r>
          </a:p>
          <a:p>
            <a:pPr marL="0" indent="0">
              <a:buNone/>
            </a:pPr>
            <a:r>
              <a:rPr lang="lt-LT" dirty="0"/>
              <a:t>    Pinigų taupymas</a:t>
            </a:r>
          </a:p>
          <a:p>
            <a:pPr marL="0" indent="0">
              <a:buNone/>
            </a:pPr>
            <a:r>
              <a:rPr lang="lt-LT" dirty="0"/>
              <a:t>    Laiko taupymas</a:t>
            </a:r>
          </a:p>
          <a:p>
            <a:pPr marL="0" indent="0">
              <a:buNone/>
            </a:pPr>
            <a:r>
              <a:rPr lang="lt-LT" dirty="0"/>
              <a:t>    Žmogiškųjų resursų taupymas</a:t>
            </a:r>
          </a:p>
        </p:txBody>
      </p:sp>
    </p:spTree>
    <p:extLst>
      <p:ext uri="{BB962C8B-B14F-4D97-AF65-F5344CB8AC3E}">
        <p14:creationId xmlns:p14="http://schemas.microsoft.com/office/powerpoint/2010/main" val="31801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err="1"/>
              <a:t>Gantt</a:t>
            </a:r>
            <a:r>
              <a:rPr lang="lt-LT"/>
              <a:t> diagrama</a:t>
            </a:r>
          </a:p>
        </p:txBody>
      </p:sp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5" y="1825625"/>
            <a:ext cx="9931289" cy="4351338"/>
          </a:xfrm>
        </p:spPr>
      </p:pic>
    </p:spTree>
    <p:extLst>
      <p:ext uri="{BB962C8B-B14F-4D97-AF65-F5344CB8AC3E}">
        <p14:creationId xmlns:p14="http://schemas.microsoft.com/office/powerpoint/2010/main" val="197736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Schemos eskizas</a:t>
            </a:r>
            <a:endParaRPr lang="en-US" dirty="0"/>
          </a:p>
        </p:txBody>
      </p:sp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5" y="2382044"/>
            <a:ext cx="6214110" cy="3238500"/>
          </a:xfrm>
        </p:spPr>
      </p:pic>
    </p:spTree>
    <p:extLst>
      <p:ext uri="{BB962C8B-B14F-4D97-AF65-F5344CB8AC3E}">
        <p14:creationId xmlns:p14="http://schemas.microsoft.com/office/powerpoint/2010/main" val="24254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Panaudos diagrama</a:t>
            </a:r>
            <a:endParaRPr lang="en-US" dirty="0"/>
          </a:p>
        </p:txBody>
      </p:sp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2" y="1825625"/>
            <a:ext cx="5110416" cy="4351338"/>
          </a:xfrm>
        </p:spPr>
      </p:pic>
    </p:spTree>
    <p:extLst>
      <p:ext uri="{BB962C8B-B14F-4D97-AF65-F5344CB8AC3E}">
        <p14:creationId xmlns:p14="http://schemas.microsoft.com/office/powerpoint/2010/main" val="71669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Būsenų diagrama</a:t>
            </a:r>
            <a:endParaRPr lang="en-US" dirty="0"/>
          </a:p>
        </p:txBody>
      </p:sp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84" y="2258019"/>
            <a:ext cx="4730115" cy="2739590"/>
          </a:xfrm>
        </p:spPr>
      </p:pic>
    </p:spTree>
    <p:extLst>
      <p:ext uri="{BB962C8B-B14F-4D97-AF65-F5344CB8AC3E}">
        <p14:creationId xmlns:p14="http://schemas.microsoft.com/office/powerpoint/2010/main" val="188072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Klasių diagrama</a:t>
            </a:r>
            <a:endParaRPr lang="en-US" dirty="0"/>
          </a:p>
        </p:txBody>
      </p:sp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79" y="1690688"/>
            <a:ext cx="4268095" cy="4486275"/>
          </a:xfrm>
        </p:spPr>
      </p:pic>
    </p:spTree>
    <p:extLst>
      <p:ext uri="{BB962C8B-B14F-4D97-AF65-F5344CB8AC3E}">
        <p14:creationId xmlns:p14="http://schemas.microsoft.com/office/powerpoint/2010/main" val="2319951339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„Office“ tema</vt:lpstr>
      <vt:lpstr>Economical Garbage Disposal</vt:lpstr>
      <vt:lpstr>EGD aprašymas</vt:lpstr>
      <vt:lpstr>Komanda Grupė: IFIN-5/1</vt:lpstr>
      <vt:lpstr>Sprendžiamos problemos</vt:lpstr>
      <vt:lpstr>Gantt diagrama</vt:lpstr>
      <vt:lpstr>Schemos eskizas</vt:lpstr>
      <vt:lpstr>Panaudos diagrama</vt:lpstr>
      <vt:lpstr>Būsenų diagrama</vt:lpstr>
      <vt:lpstr>Klasių diagrama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cp:lastModifiedBy>Bakanas Deividas</cp:lastModifiedBy>
  <cp:revision>13</cp:revision>
  <dcterms:modified xsi:type="dcterms:W3CDTF">2017-03-29T11:32:50Z</dcterms:modified>
</cp:coreProperties>
</file>