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2" r:id="rId1"/>
  </p:sldMasterIdLst>
  <p:sldIdLst>
    <p:sldId id="256" r:id="rId2"/>
    <p:sldId id="260" r:id="rId3"/>
    <p:sldId id="264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163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80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2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566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789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81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7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43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583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4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34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9FF3705-B239-E446-9857-7E31E25D9499}" type="datetimeFigureOut">
              <a:rPr lang="pl-PL" smtClean="0"/>
              <a:t>27.10.2022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6008BB-1FEC-8147-9C25-B1D4B94B13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913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F9B0BC-67CA-E14E-A125-BE626481D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69557"/>
            <a:ext cx="8991600" cy="1080296"/>
          </a:xfrm>
        </p:spPr>
        <p:txBody>
          <a:bodyPr>
            <a:normAutofit/>
          </a:bodyPr>
          <a:lstStyle/>
          <a:p>
            <a:r>
              <a:rPr lang="pl-PL"/>
              <a:t>Gra zręcznościowa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B511683-CCE1-B44D-A318-3A9282119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501" y="4383024"/>
            <a:ext cx="6801612" cy="123989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Martyna </a:t>
            </a:r>
            <a:r>
              <a:rPr lang="pl-PL" dirty="0" err="1">
                <a:solidFill>
                  <a:schemeClr val="tx1"/>
                </a:solidFill>
              </a:rPr>
              <a:t>Turczak</a:t>
            </a:r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5EDB3C-98A2-404D-AE17-758E4938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327534" cy="885373"/>
          </a:xfrm>
        </p:spPr>
        <p:txBody>
          <a:bodyPr/>
          <a:lstStyle/>
          <a:p>
            <a:r>
              <a:rPr lang="pl-PL" dirty="0"/>
              <a:t>Opis Funkcjonalności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211272-4F8B-474F-AD7B-5D738D36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97802"/>
            <a:ext cx="8241935" cy="336935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404040"/>
                </a:solidFill>
              </a:rPr>
              <a:t>Dodanie możliwości zmiany wizerunku postaci</a:t>
            </a:r>
          </a:p>
          <a:p>
            <a:r>
              <a:rPr lang="pl-PL" dirty="0">
                <a:solidFill>
                  <a:srgbClr val="404040"/>
                </a:solidFill>
              </a:rPr>
              <a:t>Zapisywanie postępów innych graczy na urządzeniu  </a:t>
            </a:r>
          </a:p>
          <a:p>
            <a:r>
              <a:rPr lang="pl-PL" dirty="0">
                <a:solidFill>
                  <a:srgbClr val="404040"/>
                </a:solidFill>
              </a:rPr>
              <a:t>Stworzenie rankingu top 3 graczy</a:t>
            </a:r>
          </a:p>
          <a:p>
            <a:r>
              <a:rPr lang="pl-PL" dirty="0">
                <a:solidFill>
                  <a:srgbClr val="404040"/>
                </a:solidFill>
              </a:rPr>
              <a:t>Możliwość rywalizacji z innymi użytkownikami</a:t>
            </a:r>
          </a:p>
          <a:p>
            <a:r>
              <a:rPr lang="pl-PL" dirty="0">
                <a:solidFill>
                  <a:srgbClr val="404040"/>
                </a:solidFill>
              </a:rPr>
              <a:t>Dodanie ekonomii, możliwość zbierania pieniędzy</a:t>
            </a:r>
          </a:p>
          <a:p>
            <a:r>
              <a:rPr lang="pl-PL" dirty="0">
                <a:solidFill>
                  <a:srgbClr val="404040"/>
                </a:solidFill>
              </a:rPr>
              <a:t>Element walki, możliwość pokonania przeciwnika/strzelania do wroga</a:t>
            </a:r>
          </a:p>
          <a:p>
            <a:r>
              <a:rPr lang="pl-PL" dirty="0">
                <a:solidFill>
                  <a:srgbClr val="404040"/>
                </a:solidFill>
              </a:rPr>
              <a:t>Zliczanie punktów na podstawie zebranych elementów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673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5EDB3C-98A2-404D-AE17-758E4938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20143"/>
            <a:ext cx="7327534" cy="885373"/>
          </a:xfrm>
        </p:spPr>
        <p:txBody>
          <a:bodyPr/>
          <a:lstStyle/>
          <a:p>
            <a:r>
              <a:rPr lang="pl-PL" dirty="0"/>
              <a:t>Harmonogram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211272-4F8B-474F-AD7B-5D738D36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50065"/>
            <a:ext cx="8847990" cy="4072270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Pierwszy </a:t>
            </a:r>
            <a:r>
              <a:rPr lang="pl-PL"/>
              <a:t>etap –  </a:t>
            </a:r>
            <a:r>
              <a:rPr lang="pl-PL" dirty="0"/>
              <a:t>14.11.2022</a:t>
            </a:r>
          </a:p>
          <a:p>
            <a:pPr marL="0" indent="0">
              <a:buNone/>
            </a:pPr>
            <a:r>
              <a:rPr lang="pl-PL" dirty="0"/>
              <a:t>Stworzenie działającego prototypu mechaniki gry zręcznościowej, możliwość omijania przeszkód przez gracza</a:t>
            </a:r>
          </a:p>
          <a:p>
            <a:r>
              <a:rPr lang="pl-PL" dirty="0"/>
              <a:t>Drugi etap – 28.11.2022</a:t>
            </a:r>
          </a:p>
          <a:p>
            <a:pPr marL="0" indent="0">
              <a:buNone/>
            </a:pPr>
            <a:r>
              <a:rPr lang="pl-PL" dirty="0"/>
              <a:t>Dodanie ekonomii, zliczanie zdobytych punktów, menu gry</a:t>
            </a:r>
          </a:p>
          <a:p>
            <a:r>
              <a:rPr lang="pl-PL" dirty="0"/>
              <a:t>Trzeci etap – 12.12.2022</a:t>
            </a:r>
          </a:p>
          <a:p>
            <a:pPr marL="0" indent="0">
              <a:buNone/>
            </a:pPr>
            <a:r>
              <a:rPr lang="pl-PL" dirty="0"/>
              <a:t>Stworzenie wroga, element walki, panel zakończenia gry</a:t>
            </a:r>
          </a:p>
          <a:p>
            <a:r>
              <a:rPr lang="pl-PL" dirty="0"/>
              <a:t>Czwarty etap – 02.01.2022</a:t>
            </a:r>
          </a:p>
          <a:p>
            <a:pPr marL="0" indent="0">
              <a:buNone/>
            </a:pPr>
            <a:r>
              <a:rPr lang="pl-PL" dirty="0"/>
              <a:t>Stworzenie rankingu, dodanie zapisu postępu gracza</a:t>
            </a:r>
          </a:p>
          <a:p>
            <a:r>
              <a:rPr lang="pl-PL" dirty="0"/>
              <a:t>Piąty etap – 09.01.2022</a:t>
            </a:r>
          </a:p>
          <a:p>
            <a:pPr marL="0" indent="0">
              <a:buNone/>
            </a:pPr>
            <a:r>
              <a:rPr lang="pl-PL" dirty="0"/>
              <a:t>Praca nad estetyką gry, możliwość zmiany wizerunku postaci</a:t>
            </a:r>
          </a:p>
          <a:p>
            <a:r>
              <a:rPr lang="pl-PL" dirty="0"/>
              <a:t>Szósty etap – 30.01.2022</a:t>
            </a:r>
          </a:p>
          <a:p>
            <a:pPr marL="0" indent="0">
              <a:buNone/>
            </a:pPr>
            <a:r>
              <a:rPr lang="pl-PL" dirty="0"/>
              <a:t>Poprawki, ewentualne dodanie elementów niebędące głównym rdzeniem gry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472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A1B952-23D1-5A40-A013-E3837EA0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5DDA04-7238-0F41-9B84-14834AAE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SFML – biblioteka będącą prostym interfejsem pomiędzy programistą, a komponentami komputera ułatwiająca tworzenie gier i aplikacji multimedialnych </a:t>
            </a:r>
          </a:p>
        </p:txBody>
      </p:sp>
    </p:spTree>
    <p:extLst>
      <p:ext uri="{BB962C8B-B14F-4D97-AF65-F5344CB8AC3E}">
        <p14:creationId xmlns:p14="http://schemas.microsoft.com/office/powerpoint/2010/main" val="215511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BD212E-B678-0148-B565-46D38079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github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F7B0C4-21A2-284D-9B5B-5F7F11DE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github.com</a:t>
            </a:r>
            <a:r>
              <a:rPr lang="pl-PL" dirty="0"/>
              <a:t>/</a:t>
            </a:r>
            <a:r>
              <a:rPr lang="pl-PL" dirty="0" err="1"/>
              <a:t>martynaturczak</a:t>
            </a:r>
            <a:r>
              <a:rPr lang="pl-PL" dirty="0"/>
              <a:t>/projekt-</a:t>
            </a:r>
            <a:r>
              <a:rPr lang="pl-PL" dirty="0" err="1"/>
              <a:t>cpp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4148008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{10330E72-10A5-AA4C-98E2-7F879FFC55ED}tf10001120</Template>
  <TotalTime>1588</TotalTime>
  <Words>160</Words>
  <Application>Microsoft Macintosh PowerPoint</Application>
  <PresentationFormat>Panoramiczny</PresentationFormat>
  <Paragraphs>27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Paczka</vt:lpstr>
      <vt:lpstr>Gra zręcznościowa</vt:lpstr>
      <vt:lpstr>Opis Funkcjonalności</vt:lpstr>
      <vt:lpstr>Harmonogram pracy</vt:lpstr>
      <vt:lpstr>Planowane technologie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Martyna Turczak</dc:creator>
  <cp:lastModifiedBy>Martyna Turczak</cp:lastModifiedBy>
  <cp:revision>41</cp:revision>
  <dcterms:created xsi:type="dcterms:W3CDTF">2022-03-17T15:24:29Z</dcterms:created>
  <dcterms:modified xsi:type="dcterms:W3CDTF">2022-10-27T18:06:14Z</dcterms:modified>
</cp:coreProperties>
</file>