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D902-562E-44F2-B205-D465EDECC130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BD83-1EE0-4E2E-8898-D2CEDEFF2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63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D902-562E-44F2-B205-D465EDECC130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BD83-1EE0-4E2E-8898-D2CEDEFF2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33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D902-562E-44F2-B205-D465EDECC130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BD83-1EE0-4E2E-8898-D2CEDEFF2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032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D902-562E-44F2-B205-D465EDECC130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BD83-1EE0-4E2E-8898-D2CEDEFF2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400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D902-562E-44F2-B205-D465EDECC130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BD83-1EE0-4E2E-8898-D2CEDEFF2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535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D902-562E-44F2-B205-D465EDECC130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BD83-1EE0-4E2E-8898-D2CEDEFF2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451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D902-562E-44F2-B205-D465EDECC130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BD83-1EE0-4E2E-8898-D2CEDEFF2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893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D902-562E-44F2-B205-D465EDECC130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BD83-1EE0-4E2E-8898-D2CEDEFF2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815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D902-562E-44F2-B205-D465EDECC130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BD83-1EE0-4E2E-8898-D2CEDEFF2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85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D902-562E-44F2-B205-D465EDECC130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678BD83-1EE0-4E2E-8898-D2CEDEFF2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83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D902-562E-44F2-B205-D465EDECC130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BD83-1EE0-4E2E-8898-D2CEDEFF2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93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D902-562E-44F2-B205-D465EDECC130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BD83-1EE0-4E2E-8898-D2CEDEFF2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19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D902-562E-44F2-B205-D465EDECC130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BD83-1EE0-4E2E-8898-D2CEDEFF2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98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D902-562E-44F2-B205-D465EDECC130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BD83-1EE0-4E2E-8898-D2CEDEFF2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73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D902-562E-44F2-B205-D465EDECC130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BD83-1EE0-4E2E-8898-D2CEDEFF2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8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D902-562E-44F2-B205-D465EDECC130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BD83-1EE0-4E2E-8898-D2CEDEFF2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22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D902-562E-44F2-B205-D465EDECC130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BD83-1EE0-4E2E-8898-D2CEDEFF2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A5D902-562E-44F2-B205-D465EDECC130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78BD83-1EE0-4E2E-8898-D2CEDEFF2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9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43544" y="0"/>
            <a:ext cx="8574622" cy="2616199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множества точек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8168" y="2616199"/>
            <a:ext cx="10846908" cy="368157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Годовой проект по информатике</a:t>
            </a:r>
          </a:p>
          <a:p>
            <a:pPr algn="r"/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</a:t>
            </a:r>
          </a:p>
          <a:p>
            <a:pPr algn="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Мартыненко Анастасия </a:t>
            </a:r>
          </a:p>
          <a:p>
            <a:pPr algn="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10-3 класс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381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Возникшие затруднения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876298"/>
            <a:ext cx="10018713" cy="3124201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Придумывание алгоритма решения задачи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27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1" y="2013396"/>
            <a:ext cx="10018713" cy="2149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Презентацию подготовила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Ученица 10-3 класса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Мартыненко Анастасия</a:t>
            </a: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886421" y="5433950"/>
            <a:ext cx="3026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Контактная информация: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martynenkoav.18@mail.ru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9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решения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2010176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Постановка задачи</a:t>
            </a:r>
            <a:endParaRPr lang="ru-RU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Входные и выходные данные</a:t>
            </a:r>
            <a:endParaRPr lang="ru-RU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Графическое изображение задачи</a:t>
            </a:r>
            <a:endParaRPr lang="ru-RU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Математическая модель</a:t>
            </a:r>
            <a:endParaRPr lang="ru-RU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Структура данных</a:t>
            </a:r>
            <a:endParaRPr lang="ru-RU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Метод решения</a:t>
            </a:r>
            <a:endParaRPr lang="ru-RU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/>
              </a:rPr>
              <a:t>Пример работы программы</a:t>
            </a:r>
            <a:endParaRPr lang="ru-R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08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4463" y="346657"/>
            <a:ext cx="10018713" cy="1752599"/>
          </a:xfrm>
        </p:spPr>
        <p:txBody>
          <a:bodyPr/>
          <a:lstStyle/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2099256"/>
            <a:ext cx="10018713" cy="1554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точек на плоскости назовем регулярным, если вместе с каждой парой различных точек оно содержит также еще одну-третью-вершину правильного треугольника с вершинами в этих точках. Определить, регулярно ли заданное множество точек.</a:t>
            </a:r>
            <a:endParaRPr lang="ru-R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81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и выходные данные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1" y="1833092"/>
            <a:ext cx="10018713" cy="2502795"/>
          </a:xfrm>
        </p:spPr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данные</a:t>
            </a:r>
            <a:b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точек и их координаты.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Выходные данные</a:t>
            </a:r>
            <a:b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 на вопрос: «Является ли множество регулярным?»</a:t>
            </a:r>
          </a:p>
          <a:p>
            <a:endParaRPr lang="ru-R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61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изображение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1" y="1920025"/>
            <a:ext cx="10018713" cy="1531513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Имеем: множество точек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Требуется: нарисовать все равносторонние треугольники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695" y="3612522"/>
            <a:ext cx="3344979" cy="187874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602" y="3612522"/>
            <a:ext cx="3367909" cy="189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3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модель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163652"/>
                <a:ext cx="10018713" cy="1287888"/>
              </a:xfrm>
            </p:spPr>
            <p:txBody>
              <a:bodyPr>
                <a:normAutofit/>
              </a:bodyPr>
              <a:lstStyle/>
              <a:p>
                <a:r>
                  <a:rPr lang="ru-RU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Нахождение длины отрезка по его координатам</a:t>
                </a:r>
                <a:endParaRPr lang="en-US" sz="2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𝐴𝐵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1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rad>
                    </m:oMath>
                  </m:oMathPara>
                </a14:m>
                <a:endParaRPr lang="ru-RU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163652"/>
                <a:ext cx="10018713" cy="1287888"/>
              </a:xfrm>
              <a:blipFill rotWithShape="0">
                <a:blip r:embed="rId2"/>
                <a:stretch>
                  <a:fillRect l="-1217" t="-94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7" r="17855"/>
          <a:stretch/>
        </p:blipFill>
        <p:spPr>
          <a:xfrm>
            <a:off x="4198514" y="3451540"/>
            <a:ext cx="3747751" cy="297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5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1" y="1794991"/>
            <a:ext cx="10018713" cy="1286815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Имеется массив типа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хранящий координаты вводимого множества точек и значение переменной типа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отвечающей за то, что точка состоит в равностороннем треугольнике.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6008150"/>
                  </p:ext>
                </p:extLst>
              </p:nvPr>
            </p:nvGraphicFramePr>
            <p:xfrm>
              <a:off x="1790164" y="3439658"/>
              <a:ext cx="8138016" cy="11193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224"/>
                    <a:gridCol w="904224"/>
                    <a:gridCol w="904224"/>
                    <a:gridCol w="904224"/>
                    <a:gridCol w="904224"/>
                    <a:gridCol w="904224"/>
                    <a:gridCol w="904224"/>
                    <a:gridCol w="904224"/>
                    <a:gridCol w="904224"/>
                  </a:tblGrid>
                  <a:tr h="301448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753621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false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false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false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false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false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false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false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false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6008150"/>
                  </p:ext>
                </p:extLst>
              </p:nvPr>
            </p:nvGraphicFramePr>
            <p:xfrm>
              <a:off x="1790164" y="3439658"/>
              <a:ext cx="8138016" cy="11193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224"/>
                    <a:gridCol w="904224"/>
                    <a:gridCol w="904224"/>
                    <a:gridCol w="904224"/>
                    <a:gridCol w="904224"/>
                    <a:gridCol w="904224"/>
                    <a:gridCol w="904224"/>
                    <a:gridCol w="904224"/>
                    <a:gridCol w="904224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75362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76" t="-52419" r="-805405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52419" r="-700000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1351" t="-52419" r="-604730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9329" t="-52419" r="-500671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2027" t="-52419" r="-404054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8658" t="-52419" r="-301342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2703" t="-52419" r="-203378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03378" t="-52419" r="-2703" b="-161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845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решения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562099"/>
            <a:ext cx="10018713" cy="3124201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точка имеет поле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=false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то проверяем ее на то, что она состоит хотя бы в одном равностороннем треугольнике.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точка состоит в равностороннем треугольнике, то меняем значение переменной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Аналогично для всех точек.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потом хотя бы одна имеет поле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=false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то множество не является регулярным.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55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программы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1" y="2666999"/>
            <a:ext cx="3319510" cy="3124201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данные: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10 10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20 10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15 1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15 19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Выходные данные: да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0" t="7311" r="28429" b="8634"/>
          <a:stretch/>
        </p:blipFill>
        <p:spPr>
          <a:xfrm>
            <a:off x="5962917" y="2279560"/>
            <a:ext cx="4572001" cy="368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4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2278</TotalTime>
  <Words>218</Words>
  <Application>Microsoft Office PowerPoint</Application>
  <PresentationFormat>Широкоэкранный</PresentationFormat>
  <Paragraphs>62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Corbel</vt:lpstr>
      <vt:lpstr>Times New Roman</vt:lpstr>
      <vt:lpstr>Параллакс</vt:lpstr>
      <vt:lpstr>Проверка множества точек</vt:lpstr>
      <vt:lpstr>Этапы решения задачи</vt:lpstr>
      <vt:lpstr>Постановка задачи</vt:lpstr>
      <vt:lpstr>Входные и выходные данные</vt:lpstr>
      <vt:lpstr>Графическое изображение задачи</vt:lpstr>
      <vt:lpstr>Математическая модель</vt:lpstr>
      <vt:lpstr>Структура данных</vt:lpstr>
      <vt:lpstr>Метод решения</vt:lpstr>
      <vt:lpstr>Пример работы программы</vt:lpstr>
      <vt:lpstr>Возникшие затруднения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Проверка множества точек</dc:title>
  <dc:creator>Анастасия Мартыненко</dc:creator>
  <cp:lastModifiedBy>Анастасия Мартыненко</cp:lastModifiedBy>
  <cp:revision>13</cp:revision>
  <dcterms:created xsi:type="dcterms:W3CDTF">2017-05-12T21:08:27Z</dcterms:created>
  <dcterms:modified xsi:type="dcterms:W3CDTF">2017-05-14T11:06:50Z</dcterms:modified>
</cp:coreProperties>
</file>