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3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03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0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5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1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3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9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2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A5D902-562E-44F2-B205-D465EDECC130}" type="datetimeFigureOut">
              <a:rPr lang="ru-RU" smtClean="0"/>
              <a:t>13.05.2017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78BD83-1EE0-4E2E-8898-D2CEDEFF2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3544" y="0"/>
            <a:ext cx="8574622" cy="261619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множества точек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168" y="2616199"/>
            <a:ext cx="10846908" cy="368157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Мартыненко Анастасия </a:t>
            </a:r>
          </a:p>
          <a:p>
            <a:pPr algn="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10-3 класс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876298"/>
            <a:ext cx="10018713" cy="312420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Придумывание алгоритма решения задачи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Стирание линий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013396"/>
            <a:ext cx="10018713" cy="214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Ученица 10-3 класса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Мартыненко Анастасия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86421" y="5433950"/>
            <a:ext cx="3026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информация: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martynenkoav.18@mail.ru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решения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1017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Постановка задачи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Графическое изображение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задачи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Входные и выходные данные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Математическая модель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Структура данных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Метод решения</a:t>
            </a:r>
            <a:endPara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Пример работы программы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463" y="346657"/>
            <a:ext cx="10018713" cy="1752599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99256"/>
            <a:ext cx="10018713" cy="1554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точек на плоскости назовем регулярным, если вместе с каждой парой различных точек оно содержит также еще одну-третью-вершину правильного треугольника с вершинами в этих точках. Определить, регулярно ли заданное множество точек.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изображение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920025"/>
            <a:ext cx="10018713" cy="153151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Имеем: множество точек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Требуется: нарисовать все равносторонние треугольники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95" y="3612522"/>
            <a:ext cx="3344979" cy="18787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02" y="3612522"/>
            <a:ext cx="3367909" cy="18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833092"/>
            <a:ext cx="10018713" cy="2502795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точек и их координаты.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вопрос: «Является ли множество регулярным?»</a:t>
            </a: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63652"/>
                <a:ext cx="10018713" cy="1287888"/>
              </a:xfrm>
            </p:spPr>
            <p:txBody>
              <a:bodyPr>
                <a:normAutofit/>
              </a:bodyPr>
              <a:lstStyle/>
              <a:p>
                <a:r>
                  <a:rPr lang="ru-RU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длины отрезка по его координатам</a:t>
                </a:r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ru-RU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63652"/>
                <a:ext cx="10018713" cy="1287888"/>
              </a:xfrm>
              <a:blipFill rotWithShape="0">
                <a:blip r:embed="rId2"/>
                <a:stretch>
                  <a:fillRect l="-1217" t="-9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 r="17855"/>
          <a:stretch/>
        </p:blipFill>
        <p:spPr>
          <a:xfrm>
            <a:off x="4198514" y="3451540"/>
            <a:ext cx="3747751" cy="29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794991"/>
            <a:ext cx="10018713" cy="1286815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массив типа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хранящий координаты вводимого множества точек и значение переменной типа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отвечающей за то, что точка состоит в равностороннем треугольнике.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008150"/>
                  </p:ext>
                </p:extLst>
              </p:nvPr>
            </p:nvGraphicFramePr>
            <p:xfrm>
              <a:off x="1790164" y="3439658"/>
              <a:ext cx="8138016" cy="1119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</a:tblGrid>
                  <a:tr h="301448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75362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false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6008150"/>
                  </p:ext>
                </p:extLst>
              </p:nvPr>
            </p:nvGraphicFramePr>
            <p:xfrm>
              <a:off x="1790164" y="3439658"/>
              <a:ext cx="8138016" cy="1119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  <a:gridCol w="9042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7536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76" t="-52419" r="-80540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2419" r="-7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351" t="-52419" r="-6047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329" t="-52419" r="-50067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027" t="-52419" r="-40405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658" t="-52419" r="-301342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2703" t="-52419" r="-20337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3378" t="-52419" r="-2703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45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101" y="2343954"/>
            <a:ext cx="87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3785" r="25129" b="35966"/>
          <a:stretch/>
        </p:blipFill>
        <p:spPr>
          <a:xfrm>
            <a:off x="6602830" y="2438399"/>
            <a:ext cx="5222690" cy="3011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4948" y="2391177"/>
            <a:ext cx="437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4140" b="4122"/>
          <a:stretch/>
        </p:blipFill>
        <p:spPr>
          <a:xfrm>
            <a:off x="1889162" y="2452349"/>
            <a:ext cx="4275786" cy="2995414"/>
          </a:xfrm>
        </p:spPr>
      </p:pic>
    </p:spTree>
    <p:extLst>
      <p:ext uri="{BB962C8B-B14F-4D97-AF65-F5344CB8AC3E}">
        <p14:creationId xmlns:p14="http://schemas.microsoft.com/office/powerpoint/2010/main" val="15495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666999"/>
            <a:ext cx="3319510" cy="3124201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10 10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20 10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15 19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да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7311" r="28429" b="8634"/>
          <a:stretch/>
        </p:blipFill>
        <p:spPr>
          <a:xfrm>
            <a:off x="5962917" y="2279560"/>
            <a:ext cx="4572001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2421</TotalTime>
  <Words>169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Corbel</vt:lpstr>
      <vt:lpstr>Times New Roman</vt:lpstr>
      <vt:lpstr>Параллакс</vt:lpstr>
      <vt:lpstr>Проверка множества точек</vt:lpstr>
      <vt:lpstr>Этапы решения задачи</vt:lpstr>
      <vt:lpstr>Постановка задачи</vt:lpstr>
      <vt:lpstr>Графическое изображение задачи</vt:lpstr>
      <vt:lpstr>Входные и выходные данные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множества точек</dc:title>
  <dc:creator>Анастасия Мартыненко</dc:creator>
  <cp:lastModifiedBy>Анастасия Мартыненко</cp:lastModifiedBy>
  <cp:revision>18</cp:revision>
  <dcterms:created xsi:type="dcterms:W3CDTF">2017-05-12T21:08:27Z</dcterms:created>
  <dcterms:modified xsi:type="dcterms:W3CDTF">2017-05-14T13:30:04Z</dcterms:modified>
</cp:coreProperties>
</file>