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February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February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0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February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2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February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45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28206-5B44-431B-AC4F-F5623072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F19B1-F090-49BE-8391-A83DD17E2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8" b="2944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EF408A-EA6D-4426-AA3C-8E5FBF562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7958" y="0"/>
            <a:ext cx="6824042" cy="6858000"/>
          </a:xfrm>
          <a:custGeom>
            <a:avLst/>
            <a:gdLst>
              <a:gd name="connsiteX0" fmla="*/ 1867233 w 6824042"/>
              <a:gd name="connsiteY0" fmla="*/ 0 h 6858000"/>
              <a:gd name="connsiteX1" fmla="*/ 5459257 w 6824042"/>
              <a:gd name="connsiteY1" fmla="*/ 0 h 6858000"/>
              <a:gd name="connsiteX2" fmla="*/ 5612482 w 6824042"/>
              <a:gd name="connsiteY2" fmla="*/ 69660 h 6858000"/>
              <a:gd name="connsiteX3" fmla="*/ 6505064 w 6824042"/>
              <a:gd name="connsiteY3" fmla="*/ 716540 h 6858000"/>
              <a:gd name="connsiteX4" fmla="*/ 6800287 w 6824042"/>
              <a:gd name="connsiteY4" fmla="*/ 1174346 h 6858000"/>
              <a:gd name="connsiteX5" fmla="*/ 6824042 w 6824042"/>
              <a:gd name="connsiteY5" fmla="*/ 1217021 h 6858000"/>
              <a:gd name="connsiteX6" fmla="*/ 6824042 w 6824042"/>
              <a:gd name="connsiteY6" fmla="*/ 5287937 h 6858000"/>
              <a:gd name="connsiteX7" fmla="*/ 6822818 w 6824042"/>
              <a:gd name="connsiteY7" fmla="*/ 5290151 h 6858000"/>
              <a:gd name="connsiteX8" fmla="*/ 6674663 w 6824042"/>
              <a:gd name="connsiteY8" fmla="*/ 5523208 h 6858000"/>
              <a:gd name="connsiteX9" fmla="*/ 5070316 w 6824042"/>
              <a:gd name="connsiteY9" fmla="*/ 6701530 h 6858000"/>
              <a:gd name="connsiteX10" fmla="*/ 4867077 w 6824042"/>
              <a:gd name="connsiteY10" fmla="*/ 6791320 h 6858000"/>
              <a:gd name="connsiteX11" fmla="*/ 4707141 w 6824042"/>
              <a:gd name="connsiteY11" fmla="*/ 6858000 h 6858000"/>
              <a:gd name="connsiteX12" fmla="*/ 2866633 w 6824042"/>
              <a:gd name="connsiteY12" fmla="*/ 6858000 h 6858000"/>
              <a:gd name="connsiteX13" fmla="*/ 2733070 w 6824042"/>
              <a:gd name="connsiteY13" fmla="*/ 6813004 h 6858000"/>
              <a:gd name="connsiteX14" fmla="*/ 838418 w 6824042"/>
              <a:gd name="connsiteY14" fmla="*/ 5737823 h 6858000"/>
              <a:gd name="connsiteX15" fmla="*/ 9288 w 6824042"/>
              <a:gd name="connsiteY15" fmla="*/ 3587942 h 6858000"/>
              <a:gd name="connsiteX16" fmla="*/ 423663 w 6824042"/>
              <a:gd name="connsiteY16" fmla="*/ 1514812 h 6858000"/>
              <a:gd name="connsiteX17" fmla="*/ 1219538 w 6824042"/>
              <a:gd name="connsiteY17" fmla="*/ 461634 h 6858000"/>
              <a:gd name="connsiteX18" fmla="*/ 1685459 w 6824042"/>
              <a:gd name="connsiteY18" fmla="*/ 1159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824042" h="6858000">
                <a:moveTo>
                  <a:pt x="1867233" y="0"/>
                </a:moveTo>
                <a:lnTo>
                  <a:pt x="5459257" y="0"/>
                </a:lnTo>
                <a:lnTo>
                  <a:pt x="5612482" y="69660"/>
                </a:lnTo>
                <a:cubicBezTo>
                  <a:pt x="5936881" y="232843"/>
                  <a:pt x="6236426" y="447902"/>
                  <a:pt x="6505064" y="716540"/>
                </a:cubicBezTo>
                <a:cubicBezTo>
                  <a:pt x="6543455" y="754931"/>
                  <a:pt x="6659817" y="928315"/>
                  <a:pt x="6800287" y="1174346"/>
                </a:cubicBezTo>
                <a:lnTo>
                  <a:pt x="6824042" y="1217021"/>
                </a:lnTo>
                <a:lnTo>
                  <a:pt x="6824042" y="5287937"/>
                </a:lnTo>
                <a:lnTo>
                  <a:pt x="6822818" y="5290151"/>
                </a:lnTo>
                <a:cubicBezTo>
                  <a:pt x="6774083" y="5372380"/>
                  <a:pt x="6724488" y="5450315"/>
                  <a:pt x="6674663" y="5523208"/>
                </a:cubicBezTo>
                <a:cubicBezTo>
                  <a:pt x="6566752" y="5692281"/>
                  <a:pt x="5623182" y="6455528"/>
                  <a:pt x="5070316" y="6701530"/>
                </a:cubicBezTo>
                <a:cubicBezTo>
                  <a:pt x="5001275" y="6732213"/>
                  <a:pt x="4933755" y="6762363"/>
                  <a:pt x="4867077" y="6791320"/>
                </a:cubicBezTo>
                <a:lnTo>
                  <a:pt x="4707141" y="6858000"/>
                </a:lnTo>
                <a:lnTo>
                  <a:pt x="2866633" y="6858000"/>
                </a:lnTo>
                <a:lnTo>
                  <a:pt x="2733070" y="6813004"/>
                </a:lnTo>
                <a:cubicBezTo>
                  <a:pt x="2037395" y="6569450"/>
                  <a:pt x="1196208" y="6164593"/>
                  <a:pt x="838418" y="5737823"/>
                </a:cubicBezTo>
                <a:cubicBezTo>
                  <a:pt x="362418" y="5169851"/>
                  <a:pt x="9618" y="4448098"/>
                  <a:pt x="9288" y="3587942"/>
                </a:cubicBezTo>
                <a:cubicBezTo>
                  <a:pt x="-36697" y="2651117"/>
                  <a:pt x="86021" y="2036995"/>
                  <a:pt x="423663" y="1514812"/>
                </a:cubicBezTo>
                <a:cubicBezTo>
                  <a:pt x="688952" y="1164107"/>
                  <a:pt x="879378" y="737469"/>
                  <a:pt x="1219538" y="461634"/>
                </a:cubicBezTo>
                <a:cubicBezTo>
                  <a:pt x="1347098" y="358197"/>
                  <a:pt x="1505776" y="236097"/>
                  <a:pt x="1685459" y="11590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9F7D16-39F7-D04B-A57B-2BB07B46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powers</a:t>
            </a:r>
            <a:r>
              <a:rPr lang="fr-FR" dirty="0"/>
              <a:t> of the </a:t>
            </a:r>
            <a:r>
              <a:rPr lang="fr-FR" dirty="0" err="1"/>
              <a:t>Queen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E2F912-31C1-EE4C-A6B4-F48378DB8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3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01890-4CBF-D54E-9F08-062C64E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personne, extérieur, homme, signe&#10;&#10;Description générée automatiquement">
            <a:extLst>
              <a:ext uri="{FF2B5EF4-FFF2-40B4-BE49-F238E27FC236}">
                <a16:creationId xmlns:a16="http://schemas.microsoft.com/office/drawing/2014/main" id="{ADC6B70D-FFBD-F64D-8971-CD0ACF823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5584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89FF8-989D-7040-B519-73A724B5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bâtiment, extérieur, tapis, grand&#10;&#10;Description générée automatiquement">
            <a:extLst>
              <a:ext uri="{FF2B5EF4-FFF2-40B4-BE49-F238E27FC236}">
                <a16:creationId xmlns:a16="http://schemas.microsoft.com/office/drawing/2014/main" id="{32774F15-9FBC-AB43-8912-FB7F0B734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2351" cy="6858000"/>
          </a:xfrm>
        </p:spPr>
      </p:pic>
    </p:spTree>
    <p:extLst>
      <p:ext uri="{BB962C8B-B14F-4D97-AF65-F5344CB8AC3E}">
        <p14:creationId xmlns:p14="http://schemas.microsoft.com/office/powerpoint/2010/main" val="79189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1858B-1495-7F41-89A6-5BAE7B72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 descr="Une image contenant texte, journal, femme, photo&#10;&#10;Description générée automatiquement">
            <a:extLst>
              <a:ext uri="{FF2B5EF4-FFF2-40B4-BE49-F238E27FC236}">
                <a16:creationId xmlns:a16="http://schemas.microsoft.com/office/drawing/2014/main" id="{35BD6C85-74B2-234C-97EB-70404A35D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208494" cy="6852780"/>
          </a:xfrm>
        </p:spPr>
      </p:pic>
    </p:spTree>
    <p:extLst>
      <p:ext uri="{BB962C8B-B14F-4D97-AF65-F5344CB8AC3E}">
        <p14:creationId xmlns:p14="http://schemas.microsoft.com/office/powerpoint/2010/main" val="274525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9A075-C206-2643-99C5-ADF3A18B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bâtiment, extérieur, gens, avant&#10;&#10;Description générée automatiquement">
            <a:extLst>
              <a:ext uri="{FF2B5EF4-FFF2-40B4-BE49-F238E27FC236}">
                <a16:creationId xmlns:a16="http://schemas.microsoft.com/office/drawing/2014/main" id="{5A87370D-DF27-E044-8C2C-9F8142A6C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144" y="0"/>
            <a:ext cx="6843711" cy="6863149"/>
          </a:xfrm>
        </p:spPr>
      </p:pic>
    </p:spTree>
    <p:extLst>
      <p:ext uri="{BB962C8B-B14F-4D97-AF65-F5344CB8AC3E}">
        <p14:creationId xmlns:p14="http://schemas.microsoft.com/office/powerpoint/2010/main" val="363132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4C502-554E-9C46-B931-7104FAE2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grand, plein, différent, nombreux&#10;&#10;Description générée automatiquement">
            <a:extLst>
              <a:ext uri="{FF2B5EF4-FFF2-40B4-BE49-F238E27FC236}">
                <a16:creationId xmlns:a16="http://schemas.microsoft.com/office/drawing/2014/main" id="{166C96F3-98E7-0F44-A97B-84648EBF3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0554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34F32-284A-9445-9886-24821A90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bâtiment, extérieur, horloge, grand&#10;&#10;Description générée automatiquement">
            <a:extLst>
              <a:ext uri="{FF2B5EF4-FFF2-40B4-BE49-F238E27FC236}">
                <a16:creationId xmlns:a16="http://schemas.microsoft.com/office/drawing/2014/main" id="{6A24DA4D-2537-8B4A-BBA6-6C450C7D3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720"/>
            <a:ext cx="12192000" cy="6893720"/>
          </a:xfrm>
        </p:spPr>
      </p:pic>
    </p:spTree>
    <p:extLst>
      <p:ext uri="{BB962C8B-B14F-4D97-AF65-F5344CB8AC3E}">
        <p14:creationId xmlns:p14="http://schemas.microsoft.com/office/powerpoint/2010/main" val="123163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12605-635B-484A-9AE8-0E2100F5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personne, bâtiment, homme, portant&#10;&#10;Description générée automatiquement">
            <a:extLst>
              <a:ext uri="{FF2B5EF4-FFF2-40B4-BE49-F238E27FC236}">
                <a16:creationId xmlns:a16="http://schemas.microsoft.com/office/drawing/2014/main" id="{EDC2F6CD-B30F-D940-A210-0B0134514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53106" cy="6858000"/>
          </a:xfrm>
        </p:spPr>
      </p:pic>
    </p:spTree>
    <p:extLst>
      <p:ext uri="{BB962C8B-B14F-4D97-AF65-F5344CB8AC3E}">
        <p14:creationId xmlns:p14="http://schemas.microsoft.com/office/powerpoint/2010/main" val="385865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B4F24-15E8-064D-AE4B-7B7DF104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intérieur, table, gâteau, photo&#10;&#10;Description générée automatiquement">
            <a:extLst>
              <a:ext uri="{FF2B5EF4-FFF2-40B4-BE49-F238E27FC236}">
                <a16:creationId xmlns:a16="http://schemas.microsoft.com/office/drawing/2014/main" id="{A35D8DBC-0AC6-BC4E-861A-11805E82A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881" y="0"/>
            <a:ext cx="6472238" cy="6853580"/>
          </a:xfrm>
        </p:spPr>
      </p:pic>
    </p:spTree>
    <p:extLst>
      <p:ext uri="{BB962C8B-B14F-4D97-AF65-F5344CB8AC3E}">
        <p14:creationId xmlns:p14="http://schemas.microsoft.com/office/powerpoint/2010/main" val="343737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1E078-6FB4-5643-BB1A-50F09230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intérieur, chapeau, portant, regardant&#10;&#10;Description générée automatiquement">
            <a:extLst>
              <a:ext uri="{FF2B5EF4-FFF2-40B4-BE49-F238E27FC236}">
                <a16:creationId xmlns:a16="http://schemas.microsoft.com/office/drawing/2014/main" id="{562A8F4A-A4F7-7141-BE69-27719F2BA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3670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8ECC0-214B-B546-AE69-E100FE60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personne, femme, tenant, portant&#10;&#10;Description générée automatiquement">
            <a:extLst>
              <a:ext uri="{FF2B5EF4-FFF2-40B4-BE49-F238E27FC236}">
                <a16:creationId xmlns:a16="http://schemas.microsoft.com/office/drawing/2014/main" id="{245B3004-D8AF-D445-867D-9BB6573A2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92"/>
            <a:ext cx="12192000" cy="6855008"/>
          </a:xfrm>
        </p:spPr>
      </p:pic>
    </p:spTree>
    <p:extLst>
      <p:ext uri="{BB962C8B-B14F-4D97-AF65-F5344CB8AC3E}">
        <p14:creationId xmlns:p14="http://schemas.microsoft.com/office/powerpoint/2010/main" val="39029731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412F24"/>
      </a:dk2>
      <a:lt2>
        <a:srgbClr val="E2E8E8"/>
      </a:lt2>
      <a:accent1>
        <a:srgbClr val="E72931"/>
      </a:accent1>
      <a:accent2>
        <a:srgbClr val="D55E17"/>
      </a:accent2>
      <a:accent3>
        <a:srgbClr val="C1A022"/>
      </a:accent3>
      <a:accent4>
        <a:srgbClr val="8FB013"/>
      </a:accent4>
      <a:accent5>
        <a:srgbClr val="59B721"/>
      </a:accent5>
      <a:accent6>
        <a:srgbClr val="15BE1C"/>
      </a:accent6>
      <a:hlink>
        <a:srgbClr val="30918D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Sagona Book</vt:lpstr>
      <vt:lpstr>The Hand Extrablack</vt:lpstr>
      <vt:lpstr>BlobVTI</vt:lpstr>
      <vt:lpstr>The powers of the Queen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powers of the Queen</dc:title>
  <dc:creator>Léo Clerc</dc:creator>
  <cp:lastModifiedBy>reviewer</cp:lastModifiedBy>
  <cp:revision>1</cp:revision>
  <dcterms:created xsi:type="dcterms:W3CDTF">2020-09-11T15:23:32Z</dcterms:created>
  <dcterms:modified xsi:type="dcterms:W3CDTF">2021-02-03T16:30:31Z</dcterms:modified>
</cp:coreProperties>
</file>