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11A5C-3CBB-49A6-933D-0C2A52DF3478}" v="20" dt="2021-11-07T17:52:09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子 根本" userId="3e567d78c896aab5" providerId="LiveId" clId="{E42A2246-AEA2-4B0C-A8E1-6043E672E600}"/>
    <pc:docChg chg="custSel modSld">
      <pc:chgData name="裕子 根本" userId="3e567d78c896aab5" providerId="LiveId" clId="{E42A2246-AEA2-4B0C-A8E1-6043E672E600}" dt="2021-03-14T21:12:38.896" v="920" actId="20577"/>
      <pc:docMkLst>
        <pc:docMk/>
      </pc:docMkLst>
      <pc:sldChg chg="modSp modAnim">
        <pc:chgData name="裕子 根本" userId="3e567d78c896aab5" providerId="LiveId" clId="{E42A2246-AEA2-4B0C-A8E1-6043E672E600}" dt="2021-03-14T21:12:38.896" v="920" actId="20577"/>
        <pc:sldMkLst>
          <pc:docMk/>
          <pc:sldMk cId="4284321719" sldId="256"/>
        </pc:sldMkLst>
        <pc:spChg chg="mod">
          <ac:chgData name="裕子 根本" userId="3e567d78c896aab5" providerId="LiveId" clId="{E42A2246-AEA2-4B0C-A8E1-6043E672E600}" dt="2021-03-14T21:12:38.896" v="920" actId="20577"/>
          <ac:spMkLst>
            <pc:docMk/>
            <pc:sldMk cId="4284321719" sldId="256"/>
            <ac:spMk id="4" creationId="{259E3BF1-61B4-4289-9B29-DDAFEFC27063}"/>
          </ac:spMkLst>
        </pc:spChg>
      </pc:sldChg>
      <pc:sldChg chg="modSp mod modAnim">
        <pc:chgData name="裕子 根本" userId="3e567d78c896aab5" providerId="LiveId" clId="{E42A2246-AEA2-4B0C-A8E1-6043E672E600}" dt="2021-03-14T21:11:46.880" v="906" actId="27636"/>
        <pc:sldMkLst>
          <pc:docMk/>
          <pc:sldMk cId="4198340551" sldId="257"/>
        </pc:sldMkLst>
        <pc:spChg chg="mod">
          <ac:chgData name="裕子 根本" userId="3e567d78c896aab5" providerId="LiveId" clId="{E42A2246-AEA2-4B0C-A8E1-6043E672E600}" dt="2021-03-14T21:11:46.880" v="906" actId="27636"/>
          <ac:spMkLst>
            <pc:docMk/>
            <pc:sldMk cId="4198340551" sldId="257"/>
            <ac:spMk id="3" creationId="{82E2B808-2539-424C-A0B9-2107CD4F9BDB}"/>
          </ac:spMkLst>
        </pc:spChg>
      </pc:sldChg>
      <pc:sldChg chg="modSp mod">
        <pc:chgData name="裕子 根本" userId="3e567d78c896aab5" providerId="LiveId" clId="{E42A2246-AEA2-4B0C-A8E1-6043E672E600}" dt="2021-03-14T20:56:33.663" v="51" actId="20577"/>
        <pc:sldMkLst>
          <pc:docMk/>
          <pc:sldMk cId="238947013" sldId="258"/>
        </pc:sldMkLst>
        <pc:spChg chg="mod">
          <ac:chgData name="裕子 根本" userId="3e567d78c896aab5" providerId="LiveId" clId="{E42A2246-AEA2-4B0C-A8E1-6043E672E600}" dt="2021-03-14T20:56:33.663" v="51" actId="20577"/>
          <ac:spMkLst>
            <pc:docMk/>
            <pc:sldMk cId="238947013" sldId="258"/>
            <ac:spMk id="2" creationId="{758A4A61-C633-42B9-8EB0-0704EF34598F}"/>
          </ac:spMkLst>
        </pc:spChg>
      </pc:sldChg>
    </pc:docChg>
  </pc:docChgLst>
  <pc:docChgLst>
    <pc:chgData name="裕子 根本" userId="3e567d78c896aab5" providerId="LiveId" clId="{7F311A5C-3CBB-49A6-933D-0C2A52DF3478}"/>
    <pc:docChg chg="undo custSel addSld modSld">
      <pc:chgData name="裕子 根本" userId="3e567d78c896aab5" providerId="LiveId" clId="{7F311A5C-3CBB-49A6-933D-0C2A52DF3478}" dt="2021-11-07T19:43:44.158" v="208" actId="255"/>
      <pc:docMkLst>
        <pc:docMk/>
      </pc:docMkLst>
      <pc:sldChg chg="modSp">
        <pc:chgData name="裕子 根本" userId="3e567d78c896aab5" providerId="LiveId" clId="{7F311A5C-3CBB-49A6-933D-0C2A52DF3478}" dt="2021-11-07T19:32:40.228" v="61" actId="113"/>
        <pc:sldMkLst>
          <pc:docMk/>
          <pc:sldMk cId="4284321719" sldId="256"/>
        </pc:sldMkLst>
        <pc:spChg chg="mod">
          <ac:chgData name="裕子 根本" userId="3e567d78c896aab5" providerId="LiveId" clId="{7F311A5C-3CBB-49A6-933D-0C2A52DF3478}" dt="2021-11-07T19:32:40.228" v="61" actId="113"/>
          <ac:spMkLst>
            <pc:docMk/>
            <pc:sldMk cId="4284321719" sldId="256"/>
            <ac:spMk id="4" creationId="{259E3BF1-61B4-4289-9B29-DDAFEFC27063}"/>
          </ac:spMkLst>
        </pc:spChg>
      </pc:sldChg>
      <pc:sldChg chg="modSp mod modAnim">
        <pc:chgData name="裕子 根本" userId="3e567d78c896aab5" providerId="LiveId" clId="{7F311A5C-3CBB-49A6-933D-0C2A52DF3478}" dt="2021-11-07T19:42:13.104" v="200" actId="20577"/>
        <pc:sldMkLst>
          <pc:docMk/>
          <pc:sldMk cId="4198340551" sldId="257"/>
        </pc:sldMkLst>
        <pc:spChg chg="mod">
          <ac:chgData name="裕子 根本" userId="3e567d78c896aab5" providerId="LiveId" clId="{7F311A5C-3CBB-49A6-933D-0C2A52DF3478}" dt="2021-11-07T19:42:13.104" v="200" actId="20577"/>
          <ac:spMkLst>
            <pc:docMk/>
            <pc:sldMk cId="4198340551" sldId="257"/>
            <ac:spMk id="3" creationId="{82E2B808-2539-424C-A0B9-2107CD4F9BDB}"/>
          </ac:spMkLst>
        </pc:spChg>
      </pc:sldChg>
      <pc:sldChg chg="addSp modSp mod setBg">
        <pc:chgData name="裕子 根本" userId="3e567d78c896aab5" providerId="LiveId" clId="{7F311A5C-3CBB-49A6-933D-0C2A52DF3478}" dt="2021-11-07T19:43:44.158" v="208" actId="255"/>
        <pc:sldMkLst>
          <pc:docMk/>
          <pc:sldMk cId="238947013" sldId="258"/>
        </pc:sldMkLst>
        <pc:spChg chg="mod">
          <ac:chgData name="裕子 根本" userId="3e567d78c896aab5" providerId="LiveId" clId="{7F311A5C-3CBB-49A6-933D-0C2A52DF3478}" dt="2021-11-07T19:43:44.158" v="208" actId="255"/>
          <ac:spMkLst>
            <pc:docMk/>
            <pc:sldMk cId="238947013" sldId="258"/>
            <ac:spMk id="2" creationId="{758A4A61-C633-42B9-8EB0-0704EF34598F}"/>
          </ac:spMkLst>
        </pc:spChg>
        <pc:spChg chg="add">
          <ac:chgData name="裕子 根本" userId="3e567d78c896aab5" providerId="LiveId" clId="{7F311A5C-3CBB-49A6-933D-0C2A52DF3478}" dt="2021-11-07T19:42:49.907" v="201" actId="26606"/>
          <ac:spMkLst>
            <pc:docMk/>
            <pc:sldMk cId="238947013" sldId="258"/>
            <ac:spMk id="7" creationId="{934F1179-B481-4F9E-BCA3-AFB972070F83}"/>
          </ac:spMkLst>
        </pc:spChg>
        <pc:spChg chg="add">
          <ac:chgData name="裕子 根本" userId="3e567d78c896aab5" providerId="LiveId" clId="{7F311A5C-3CBB-49A6-933D-0C2A52DF3478}" dt="2021-11-07T19:42:49.907" v="201" actId="26606"/>
          <ac:spMkLst>
            <pc:docMk/>
            <pc:sldMk cId="238947013" sldId="258"/>
            <ac:spMk id="9" creationId="{827DC2C4-B485-428A-BF4A-472D2967F47F}"/>
          </ac:spMkLst>
        </pc:spChg>
        <pc:spChg chg="add">
          <ac:chgData name="裕子 根本" userId="3e567d78c896aab5" providerId="LiveId" clId="{7F311A5C-3CBB-49A6-933D-0C2A52DF3478}" dt="2021-11-07T19:42:49.907" v="201" actId="26606"/>
          <ac:spMkLst>
            <pc:docMk/>
            <pc:sldMk cId="238947013" sldId="258"/>
            <ac:spMk id="11" creationId="{EE04B5EB-F158-4507-90DD-BD23620C7CC9}"/>
          </ac:spMkLst>
        </pc:spChg>
      </pc:sldChg>
      <pc:sldChg chg="addSp delSp modSp new mod setBg setClrOvrMap">
        <pc:chgData name="裕子 根本" userId="3e567d78c896aab5" providerId="LiveId" clId="{7F311A5C-3CBB-49A6-933D-0C2A52DF3478}" dt="2021-11-07T19:40:37.501" v="152" actId="255"/>
        <pc:sldMkLst>
          <pc:docMk/>
          <pc:sldMk cId="1226771651" sldId="259"/>
        </pc:sldMkLst>
        <pc:spChg chg="add mod">
          <ac:chgData name="裕子 根本" userId="3e567d78c896aab5" providerId="LiveId" clId="{7F311A5C-3CBB-49A6-933D-0C2A52DF3478}" dt="2021-11-07T19:40:37.501" v="152" actId="255"/>
          <ac:spMkLst>
            <pc:docMk/>
            <pc:sldMk cId="1226771651" sldId="259"/>
            <ac:spMk id="3" creationId="{1136400D-F1AC-407E-AEEB-8C3524C23794}"/>
          </ac:spMkLst>
        </pc:spChg>
        <pc:spChg chg="add del">
          <ac:chgData name="裕子 根本" userId="3e567d78c896aab5" providerId="LiveId" clId="{7F311A5C-3CBB-49A6-933D-0C2A52DF3478}" dt="2021-11-07T19:35:43.033" v="76" actId="26606"/>
          <ac:spMkLst>
            <pc:docMk/>
            <pc:sldMk cId="1226771651" sldId="259"/>
            <ac:spMk id="7" creationId="{8DAAB828-02C8-4111-AC14-FF5ACEDDFE37}"/>
          </ac:spMkLst>
        </pc:spChg>
        <pc:spChg chg="add del">
          <ac:chgData name="裕子 根本" userId="3e567d78c896aab5" providerId="LiveId" clId="{7F311A5C-3CBB-49A6-933D-0C2A52DF3478}" dt="2021-11-07T19:35:43.017" v="75" actId="26606"/>
          <ac:spMkLst>
            <pc:docMk/>
            <pc:sldMk cId="1226771651" sldId="259"/>
            <ac:spMk id="18" creationId="{03E485DD-0C12-45BC-A361-28152A03BB93}"/>
          </ac:spMkLst>
        </pc:spChg>
        <pc:spChg chg="add del">
          <ac:chgData name="裕子 根本" userId="3e567d78c896aab5" providerId="LiveId" clId="{7F311A5C-3CBB-49A6-933D-0C2A52DF3478}" dt="2021-11-07T19:35:43.017" v="75" actId="26606"/>
          <ac:spMkLst>
            <pc:docMk/>
            <pc:sldMk cId="1226771651" sldId="259"/>
            <ac:spMk id="19" creationId="{C3862298-AF85-4572-BED3-52E573EBD410}"/>
          </ac:spMkLst>
        </pc:spChg>
        <pc:spChg chg="add del">
          <ac:chgData name="裕子 根本" userId="3e567d78c896aab5" providerId="LiveId" clId="{7F311A5C-3CBB-49A6-933D-0C2A52DF3478}" dt="2021-11-07T19:35:43.017" v="75" actId="26606"/>
          <ac:spMkLst>
            <pc:docMk/>
            <pc:sldMk cId="1226771651" sldId="259"/>
            <ac:spMk id="20" creationId="{6D6B998F-CA62-4EE6-B7E7-046377D4F7EF}"/>
          </ac:spMkLst>
        </pc:spChg>
        <pc:spChg chg="add del">
          <ac:chgData name="裕子 根本" userId="3e567d78c896aab5" providerId="LiveId" clId="{7F311A5C-3CBB-49A6-933D-0C2A52DF3478}" dt="2021-11-07T19:39:52.400" v="141" actId="26606"/>
          <ac:spMkLst>
            <pc:docMk/>
            <pc:sldMk cId="1226771651" sldId="259"/>
            <ac:spMk id="23" creationId="{0B761509-3B9A-49A6-A84B-C3D86811697D}"/>
          </ac:spMkLst>
        </pc:spChg>
        <pc:spChg chg="add del">
          <ac:chgData name="裕子 根本" userId="3e567d78c896aab5" providerId="LiveId" clId="{7F311A5C-3CBB-49A6-933D-0C2A52DF3478}" dt="2021-11-07T19:39:52.400" v="141" actId="26606"/>
          <ac:spMkLst>
            <pc:docMk/>
            <pc:sldMk cId="1226771651" sldId="259"/>
            <ac:spMk id="24" creationId="{91DE43FD-EB47-414A-B0AB-169B0FFFA527}"/>
          </ac:spMkLst>
        </pc:spChg>
        <pc:spChg chg="add">
          <ac:chgData name="裕子 根本" userId="3e567d78c896aab5" providerId="LiveId" clId="{7F311A5C-3CBB-49A6-933D-0C2A52DF3478}" dt="2021-11-07T19:39:52.400" v="141" actId="26606"/>
          <ac:spMkLst>
            <pc:docMk/>
            <pc:sldMk cId="1226771651" sldId="259"/>
            <ac:spMk id="30" creationId="{E49CC64F-7275-4E33-961B-0C5CDC439875}"/>
          </ac:spMkLst>
        </pc:spChg>
        <pc:grpChg chg="add del">
          <ac:chgData name="裕子 根本" userId="3e567d78c896aab5" providerId="LiveId" clId="{7F311A5C-3CBB-49A6-933D-0C2A52DF3478}" dt="2021-11-07T19:35:43.033" v="76" actId="26606"/>
          <ac:grpSpMkLst>
            <pc:docMk/>
            <pc:sldMk cId="1226771651" sldId="259"/>
            <ac:grpSpMk id="9" creationId="{C32D4553-E775-4F16-9A6F-FED8D166A5B7}"/>
          </ac:grpSpMkLst>
        </pc:grpChg>
        <pc:grpChg chg="add del">
          <ac:chgData name="裕子 根本" userId="3e567d78c896aab5" providerId="LiveId" clId="{7F311A5C-3CBB-49A6-933D-0C2A52DF3478}" dt="2021-11-07T19:39:52.400" v="141" actId="26606"/>
          <ac:grpSpMkLst>
            <pc:docMk/>
            <pc:sldMk cId="1226771651" sldId="259"/>
            <ac:grpSpMk id="25" creationId="{D3706AFB-4AF0-430C-8FBE-C38C0F839661}"/>
          </ac:grpSpMkLst>
        </pc:grpChg>
        <pc:picChg chg="add mod ord">
          <ac:chgData name="裕子 根本" userId="3e567d78c896aab5" providerId="LiveId" clId="{7F311A5C-3CBB-49A6-933D-0C2A52DF3478}" dt="2021-11-07T19:39:52.400" v="141" actId="26606"/>
          <ac:picMkLst>
            <pc:docMk/>
            <pc:sldMk cId="1226771651" sldId="259"/>
            <ac:picMk id="2" creationId="{1BC4B470-2DF3-4E0A-A8B7-1D622AAE5ADC}"/>
          </ac:picMkLst>
        </pc:picChg>
        <pc:cxnChg chg="add del">
          <ac:chgData name="裕子 根本" userId="3e567d78c896aab5" providerId="LiveId" clId="{7F311A5C-3CBB-49A6-933D-0C2A52DF3478}" dt="2021-11-07T19:35:37.723" v="73" actId="26606"/>
          <ac:cxnSpMkLst>
            <pc:docMk/>
            <pc:sldMk cId="1226771651" sldId="259"/>
            <ac:cxnSpMk id="16" creationId="{22F6364A-B358-4BEE-B158-0734D2C938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F6988-E164-4676-B28B-4BB5D0241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0366F8-5319-4F26-96C1-454363E4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25DC-22D1-49B2-A64C-33D44ABD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C9DAC-1B1B-4E79-8496-EA9E685B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740AE-5D0F-4B85-93BF-9A61FAF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51976-86C3-494E-A614-70041B43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DCD1B-9CB1-4223-9ABB-03D13FE9D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68D9B-E5C6-4CFE-9EBA-C078DEB8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796F0-02FB-40B4-9A07-D0252D62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5F8DA-2C79-4B07-A55F-821395AA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3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45793D-58BF-4986-A8E2-95D4C9B46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FC7616-68F5-46C3-8F7F-4C48F777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5F5E0-B1E4-45B8-8AF9-01BF322C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96756-D79D-4992-A4A2-FE0DD635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36F00-9A24-4E1A-B79A-CCD397DA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0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CA60E-CC55-405A-878B-CDD1868C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679EB-DE14-4578-A251-AA812431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9129B-670D-4E3B-8A9B-4170C2DF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58C56-1517-4A2E-9032-03779B8E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A39AB1-D74D-49C0-84FC-91527CAB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F2892-96A7-442C-8B05-7C44F29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D0A51-A43A-4CB8-8453-D0455B7A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7A8A1-6006-48CA-ADD0-4EBC1953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74537-5BD9-4C52-9AE8-79CF7CC7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272D4-B83A-4787-88D0-A0108A6A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1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A666F-7257-4052-8EF0-43C40A78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2C663-AD27-492B-AA62-599956637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5A603-E10D-44B6-8D19-3D45FD10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E193A-FF7F-4B1A-A0BE-B781DC59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BF97EF-3300-4F89-81B4-E02EF962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E18E1-2944-44DC-AFB2-7EC31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6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E96A6-2B12-4F93-9B6F-C0715E42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C43BB-C0FD-4236-A29A-33CD4B10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00E23-0790-4E1B-96CB-B672058D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2B27F5-3B9D-4BF0-ADEA-C99876A12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E60F3D-2CDF-448B-BBF2-9F0E26AE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01FC09-3BA6-4F4C-84EA-B83230B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21356D-4F20-4583-8422-74AC6D6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61DA84-8425-4F28-AA46-08C99B26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1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DE0ED-28EF-4E49-AAA5-A2BCC10D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77620C-B3D8-4D4C-A956-3B342ED2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B17467-086F-47ED-A910-F20F5CA0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0FBAA5-65FC-46A5-B15C-6CE6F11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E8786E-7F72-45A5-9133-60E3FD4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928D7D-D7F6-4302-96B7-ADC5C527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A917C-5730-416A-8514-823FF1C0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72291-3B1F-4680-B254-73F62F1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C7E93-65C1-4EBC-BDC4-BED780CF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642CF-09FC-474D-9DEC-A02ABA2A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E2A3F-5255-4C2D-A99A-5A2DE5B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A52B8-0B14-48AB-A1F5-51FC62D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C94893-67C0-4199-92D5-016B7FF1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8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BF04-2E21-43FC-9B37-87C50152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9A62EA-45E2-4CCF-BF95-E826073DE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B5DAD-1B4B-4946-BC3C-B83E8760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5D5EC-F4F6-4091-8A37-5FA6A9AF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E6C023-735E-45F1-8C02-17FE1131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65045-91CD-4CA6-8736-7A12A5AC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8A341B-AE49-46F9-AFA3-22D41173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FEF38-D468-40C2-806D-D59A4898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B1921-B470-4F93-8577-1CF58B80C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818E-0F4A-44E5-A7B8-B96A4FF2379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2314D-6991-4598-88C2-BB618520F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B3DB6-7BA6-45E8-B286-037A20DAB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A5CA-0333-4FB6-938F-AFBBE4388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8A4A61-C633-42B9-8EB0-0704EF34598F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Leçon</a:t>
            </a:r>
            <a:r>
              <a:rPr lang="en-US" altLang="ja-JP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ja-JP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30</a:t>
            </a:r>
            <a:endParaRPr lang="en-US" altLang="ja-JP" sz="4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ja-JP" sz="46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非常袋</a:t>
            </a:r>
            <a:r>
              <a:rPr lang="en-US" altLang="ja-JP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ja-JP" alt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ひじょうぶくろ）を　</a:t>
            </a:r>
            <a:endParaRPr lang="en-US" altLang="ja-JP" sz="4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準備（じゅんび）して　</a:t>
            </a:r>
            <a:endParaRPr lang="fr-FR" altLang="ja-JP" sz="4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おかないと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9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136400D-F1AC-407E-AEEB-8C3524C23794}"/>
              </a:ext>
            </a:extLst>
          </p:cNvPr>
          <p:cNvSpPr txBox="1"/>
          <p:nvPr/>
        </p:nvSpPr>
        <p:spPr>
          <a:xfrm>
            <a:off x="6451600" y="1783958"/>
            <a:ext cx="5638800" cy="3417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fr-FR" sz="5000" b="1" dirty="0">
                <a:latin typeface="+mj-lt"/>
                <a:ea typeface="+mj-ea"/>
                <a:cs typeface="+mj-cs"/>
              </a:rPr>
              <a:t>　　</a:t>
            </a:r>
            <a:r>
              <a:rPr lang="ja-JP" altLang="en-US" sz="7200" b="1" dirty="0">
                <a:latin typeface="+mj-lt"/>
                <a:ea typeface="+mj-ea"/>
                <a:cs typeface="+mj-cs"/>
              </a:rPr>
              <a:t>非常袋</a:t>
            </a:r>
            <a:endParaRPr lang="en-US" altLang="ja-JP" sz="72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1" dirty="0">
                <a:latin typeface="+mj-lt"/>
                <a:ea typeface="+mj-ea"/>
                <a:cs typeface="+mj-cs"/>
              </a:rPr>
              <a:t>（ひじょうぶくろ）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BC4B470-2DF3-4E0A-A8B7-1D622AAE5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" r="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7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59E3BF1-61B4-4289-9B29-DDAFEFC27063}"/>
              </a:ext>
            </a:extLst>
          </p:cNvPr>
          <p:cNvSpPr txBox="1"/>
          <p:nvPr/>
        </p:nvSpPr>
        <p:spPr>
          <a:xfrm>
            <a:off x="266700" y="269240"/>
            <a:ext cx="11658600" cy="633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altLang="ja-J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ー：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こんにちは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鈴木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いらっしゃい。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さあ、どうぞ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ミラー：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大きいリュック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）が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置いてありますね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altLang="ja-JP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altLang="ja-JP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	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山へ行くんですか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altLang="ja-JP" sz="3200" dirty="0"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鈴木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いいえ。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非常袋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）ですよ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ミラー：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非常袋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）？何ですか。</a:t>
            </a:r>
            <a:endParaRPr lang="fr-FR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鈴木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非常時に使う物を入れておく袋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です</a:t>
            </a:r>
            <a:r>
              <a:rPr 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電気やガスが　</a:t>
            </a:r>
            <a:r>
              <a:rPr lang="fr-FR" altLang="ja-JP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</a:t>
            </a:r>
            <a:r>
              <a:rPr lang="ja-JP" altLang="fr-FR" sz="32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　（</a:t>
            </a:r>
            <a:r>
              <a:rPr lang="ja-JP" altLang="fr-FR" sz="32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止まっ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ても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）、</a:t>
            </a:r>
            <a:r>
              <a:rPr lang="fr-FR" altLang="ja-JP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3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日ぐらい（</a:t>
            </a:r>
            <a:r>
              <a:rPr lang="ja-JP" altLang="fr-FR" sz="32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生活できる物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）が入れて</a:t>
            </a:r>
            <a:r>
              <a:rPr lang="fr-FR" altLang="ja-JP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</a:t>
            </a:r>
            <a:r>
              <a:rPr lang="ja-JP" altLang="fr-FR" sz="32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　あるんです。</a:t>
            </a:r>
            <a:endParaRPr lang="fr-FR" sz="32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3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2B808-2539-424C-A0B9-2107CD4F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10000"/>
          </a:bodyPr>
          <a:lstStyle/>
          <a:p>
            <a:pPr marL="44958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ミラー：（</a:t>
            </a:r>
            <a:r>
              <a:rPr lang="ja-JP" altLang="fr-FR" sz="36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水や食べ物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）ですか。</a:t>
            </a:r>
            <a:endParaRPr lang="fr-FR" sz="3600" dirty="0"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鈴木：ええ、他にも色々（いろいろ）ありますよ。</a:t>
            </a:r>
            <a:endParaRPr lang="fr-FR" altLang="ja-JP" sz="3600" dirty="0"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altLang="ja-JP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6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懐中電灯・かいちゅうでんとう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）とか、</a:t>
            </a:r>
            <a:endParaRPr lang="fr-FR" altLang="ja-JP" sz="3600" dirty="0"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altLang="ja-JP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6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ラジオ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）とか</a:t>
            </a:r>
            <a:r>
              <a:rPr lang="fr-FR" altLang="ja-JP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…</a:t>
            </a: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ミラー</a:t>
            </a:r>
            <a:r>
              <a:rPr lang="ja-JP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わたしも　（</a:t>
            </a:r>
            <a:r>
              <a:rPr lang="ja-JP" altLang="fr-FR" sz="36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準備しておかないと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）。</a:t>
            </a:r>
            <a:endParaRPr lang="fr-FR" sz="36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鈴木</a:t>
            </a:r>
            <a:r>
              <a:rPr lang="ja-JP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（</a:t>
            </a:r>
            <a:r>
              <a:rPr lang="ja-JP" altLang="fr-FR" sz="36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非常袋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）は、スーパーでも（</a:t>
            </a:r>
            <a:r>
              <a:rPr lang="ja-JP" altLang="fr-FR" sz="36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売っていま</a:t>
            </a:r>
            <a:r>
              <a:rPr lang="fr-FR" altLang="ja-JP" sz="36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		</a:t>
            </a:r>
            <a:r>
              <a:rPr lang="ja-JP" altLang="fr-FR" sz="3600" b="1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す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）よ</a:t>
            </a:r>
            <a:r>
              <a:rPr lang="ja-JP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。</a:t>
            </a:r>
            <a:endParaRPr lang="fr-FR" sz="3600" dirty="0">
              <a:effectLst/>
              <a:latin typeface="UD Digi Kyokasho N-R" panose="02020400000000000000" pitchFamily="17" charset="-128"/>
              <a:ea typeface="UD Digi Kyokasho N-R" panose="02020400000000000000" pitchFamily="17" charset="-128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ja-JP" altLang="fr-FR" sz="3600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ミラー</a:t>
            </a:r>
            <a:r>
              <a:rPr lang="ja-JP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：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そうですか。じゃ、（</a:t>
            </a:r>
            <a:r>
              <a:rPr lang="ja-JP" altLang="fr-FR" sz="3600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買っておきます</a:t>
            </a:r>
            <a:r>
              <a:rPr lang="ja-JP" altLang="fr-FR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）。</a:t>
            </a:r>
            <a:r>
              <a:rPr lang="ja-JP" sz="3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　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3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339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UD Digi Kyokasho N-R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裕子 根本</dc:creator>
  <cp:lastModifiedBy>裕子 根本</cp:lastModifiedBy>
  <cp:revision>6</cp:revision>
  <dcterms:created xsi:type="dcterms:W3CDTF">2021-03-07T21:46:29Z</dcterms:created>
  <dcterms:modified xsi:type="dcterms:W3CDTF">2021-11-07T19:43:44Z</dcterms:modified>
</cp:coreProperties>
</file>