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EEB41-742C-4806-A0C7-D3D8B0E1D597}" v="51" dt="2021-09-27T12:49:0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裕子 根本" userId="3e567d78c896aab5" providerId="LiveId" clId="{7DCEEB41-742C-4806-A0C7-D3D8B0E1D597}"/>
    <pc:docChg chg="modSld">
      <pc:chgData name="裕子 根本" userId="3e567d78c896aab5" providerId="LiveId" clId="{7DCEEB41-742C-4806-A0C7-D3D8B0E1D597}" dt="2021-09-27T12:49:08.315" v="55" actId="20577"/>
      <pc:docMkLst>
        <pc:docMk/>
      </pc:docMkLst>
      <pc:sldChg chg="modSp mod modAnim">
        <pc:chgData name="裕子 根本" userId="3e567d78c896aab5" providerId="LiveId" clId="{7DCEEB41-742C-4806-A0C7-D3D8B0E1D597}" dt="2021-09-27T12:48:14.653" v="33" actId="255"/>
        <pc:sldMkLst>
          <pc:docMk/>
          <pc:sldMk cId="298117168" sldId="257"/>
        </pc:sldMkLst>
        <pc:spChg chg="mod">
          <ac:chgData name="裕子 根本" userId="3e567d78c896aab5" providerId="LiveId" clId="{7DCEEB41-742C-4806-A0C7-D3D8B0E1D597}" dt="2021-09-27T12:48:14.653" v="33" actId="255"/>
          <ac:spMkLst>
            <pc:docMk/>
            <pc:sldMk cId="298117168" sldId="257"/>
            <ac:spMk id="3" creationId="{6B90ED1B-8252-4290-8A25-40822B13025A}"/>
          </ac:spMkLst>
        </pc:spChg>
      </pc:sldChg>
      <pc:sldChg chg="modSp mod modAnim">
        <pc:chgData name="裕子 根本" userId="3e567d78c896aab5" providerId="LiveId" clId="{7DCEEB41-742C-4806-A0C7-D3D8B0E1D597}" dt="2021-09-27T12:49:08.315" v="55" actId="20577"/>
        <pc:sldMkLst>
          <pc:docMk/>
          <pc:sldMk cId="1779894129" sldId="258"/>
        </pc:sldMkLst>
        <pc:spChg chg="mod">
          <ac:chgData name="裕子 根本" userId="3e567d78c896aab5" providerId="LiveId" clId="{7DCEEB41-742C-4806-A0C7-D3D8B0E1D597}" dt="2021-09-27T12:49:08.315" v="55" actId="20577"/>
          <ac:spMkLst>
            <pc:docMk/>
            <pc:sldMk cId="1779894129" sldId="258"/>
            <ac:spMk id="3" creationId="{9FCE84D7-328E-40A4-9621-1A85E7DE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8C484-EE6B-4077-96B6-C6A3B4C4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0CDC4F-3643-402D-9C6F-68F4348EC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6B35CF-6EAD-4120-90AA-DFB8A976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70713-04EC-4DE6-BC12-8F11F5E8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C6AE4-B3FB-4894-BF4D-59540E2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256C4-1835-40A2-B3EE-37A2ACF5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F99E12-18AB-4F9F-9AC5-F8ADFEA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4EB07-FB91-4D96-A19B-04BAF245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A3C1F-9020-49E2-AB34-3DB3EFDA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0BF4E-C77B-45FB-AC0C-C12077AC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FDB77D-0AAF-4C13-835D-E0B4ECEEA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BEBB73-B32A-4DE5-B944-A58428AC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A9B983-40FB-48D8-B2AC-A29FCFAA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8F43D-360E-426C-ABA0-C987E1B9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531EF-664E-487F-9902-7E996F11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02289-5683-4AEA-9D1C-32A5B6C1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D254A-4E27-4E36-82DD-73D222F1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BD28E-7257-461C-95E7-170C426F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2E36FE-1D85-4949-B051-42274A9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6983C-F316-4D45-8AC9-35CF7691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1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8D256-DDBA-4C62-B87F-5D1DC585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2559DE-B0E1-4847-ACC3-42F61B10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09658-E16B-493F-BC9E-8E4A9B34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B35A7-7C69-4C1B-9C77-616DA6F2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C03B5-C801-4A7C-8E40-D13F6963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7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45E7A-D528-45FD-8D61-4C22557C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51BC2-A238-4597-A6FE-7ED33424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62E9C9-78C9-4D4A-A698-03B8E6C4D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F220A-72B1-4486-8C4C-C7E37F42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A81334-963F-4F3B-85DE-C6955413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C3190-4440-4677-AE0B-FAA0FE91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57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83F21-BB82-4AF1-B0A5-2A6FA8CE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4002EF-9DBD-4965-859C-9A80F1619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FB7E68-37AA-4D24-A6B0-0EA7E1B7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BB5EB-8888-4D51-A52B-B8EDB7361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B271AA-A593-4B67-906D-EC9870F94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4321F9-FD47-48FC-9A08-DD07DD6E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538B4-D4B5-4E42-A6A6-64B22E9A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1569F8-CA79-4DF0-985B-71B7EAFD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870F-9FED-493B-ADD6-ED3A4B86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4ACBA0-CFDF-4C59-8A66-3B169330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4BB186-440F-4698-A9ED-1A82E466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DD5FD2-3AAF-4905-B8F2-47FC56DF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6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2D56B6-F579-4B29-9E85-A8D0D14C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B47750-B5B6-4D46-B596-4E9A13AD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E189E8-CFA7-4162-8CF0-F01E19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28BA7-E15E-4D00-934A-F4F35F6B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C5221-8387-4B25-AF26-7196D871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3C98E1-D26F-4421-A5A6-CFA81398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3D255-0C3C-490D-84FC-253BAA0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D70D5-2AAB-497F-B687-2B210FE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C8F189-41E4-4DC2-8474-5BDA61C3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756F8-6B83-4D19-B463-DDE81FC2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653E1B-1238-44BC-912F-700443BB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A8598-3352-4037-A7EB-FF606001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C60545-033B-45EE-8C36-7B458CBE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F9798-B82F-4AFD-AA56-F0DF6C54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526AB0-224D-4464-AB6B-2C90E2F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6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EEAD13-CEBF-43C0-925C-F80434A3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93B313-6F4E-456F-B6A8-32E74319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CA62A-308B-4609-892F-BA9B9E3BF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AAE3-2C88-4CBE-BCE4-1C94350A5D4E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2147C-A6D7-4AE6-9B7F-F3A5E5DB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9731A-777F-4BBC-980C-C998EA2CD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81F1-E1EE-43DB-BA46-70437C17D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2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00BD0-6490-4276-AF4F-64670DE2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altLang="ja-JP" sz="80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Leçon </a:t>
            </a:r>
            <a:r>
              <a:rPr lang="fr-FR" altLang="ja-JP" sz="8000" b="1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33</a:t>
            </a:r>
            <a:br>
              <a:rPr lang="fr-FR" altLang="ja-JP" sz="80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br>
              <a:rPr lang="fr-FR" altLang="ja-JP" sz="60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ja-JP" altLang="fr-FR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これは　どういう　</a:t>
            </a:r>
            <a:br>
              <a:rPr lang="fr-FR" altLang="ja-JP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</a:br>
            <a:r>
              <a:rPr lang="ja-JP" altLang="fr-FR" b="1" dirty="0">
                <a:latin typeface="UD Digi Kyokasho N-R" panose="02020400000000000000" pitchFamily="17" charset="-128"/>
                <a:ea typeface="UD Digi Kyokasho N-R" panose="02020400000000000000" pitchFamily="17" charset="-128"/>
                <a:cs typeface="Arial" panose="020B0604020202020204" pitchFamily="34" charset="0"/>
              </a:rPr>
              <a:t>意味ですか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68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B90ED1B-8252-4290-8A25-40822B13025A}"/>
              </a:ext>
            </a:extLst>
          </p:cNvPr>
          <p:cNvSpPr txBox="1"/>
          <p:nvPr/>
        </p:nvSpPr>
        <p:spPr>
          <a:xfrm>
            <a:off x="433387" y="428178"/>
            <a:ext cx="1132522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ワット ： すみません。（わたしの　車に　こんな　紙（かみ）が　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ja-JP" altLang="fr-FR" sz="2800" dirty="0">
                <a:solidFill>
                  <a:srgbClr val="000000"/>
                </a:solidFill>
                <a:latin typeface="HGSKyokashotai"/>
              </a:rPr>
              <a:t>　　　　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はって　あった ）んですが、この漢字は（ 何と　読む）ん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ja-JP" altLang="fr-FR" sz="2800" dirty="0">
                <a:solidFill>
                  <a:srgbClr val="000000"/>
                </a:solidFill>
                <a:latin typeface="HGSKyokashotai"/>
              </a:rPr>
              <a:t>　　　　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ですか？</a:t>
            </a: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大学職員 ： 「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A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：ちゅうしゃいはん 」です。 </a:t>
            </a: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ワット ： 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A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：ちゅうしゃいはん）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……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。どういう意味（いみ）です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fr-FR" altLang="ja-JP" sz="2800" dirty="0">
                <a:solidFill>
                  <a:srgbClr val="000000"/>
                </a:solidFill>
                <a:latin typeface="HGSKyokashotai"/>
              </a:rPr>
              <a:t>		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か？ </a:t>
            </a: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大学職員 ：（止めては　いけない　場所に　車を　止めた）という意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ja-JP" altLang="fr-FR" sz="2800" dirty="0">
                <a:solidFill>
                  <a:srgbClr val="000000"/>
                </a:solidFill>
                <a:latin typeface="HGSKyokashotai"/>
              </a:rPr>
              <a:t>　　　　　　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味です。 どこに止めたんですか？ </a:t>
            </a: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ワット ：（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B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：駅（えき）の前（まえ） ）です。（雑誌（ざっし）を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fr-FR" altLang="ja-JP" sz="2800" dirty="0">
                <a:solidFill>
                  <a:srgbClr val="000000"/>
                </a:solidFill>
                <a:latin typeface="HGSKyokashotai"/>
              </a:rPr>
              <a:t>		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買（か）いに</a:t>
            </a:r>
            <a:r>
              <a:rPr lang="ja-JP" altLang="fr-FR" sz="2800" dirty="0">
                <a:solidFill>
                  <a:srgbClr val="000000"/>
                </a:solidFill>
                <a:latin typeface="HGSKyokashotai"/>
              </a:rPr>
              <a:t>　行っ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 ）て、（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10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分 ）だけ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……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。 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endParaRPr lang="ja-JP" altLang="fr-FR" sz="24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81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FCE84D7-328E-40A4-9621-1A85E7DEE862}"/>
              </a:ext>
            </a:extLst>
          </p:cNvPr>
          <p:cNvSpPr txBox="1"/>
          <p:nvPr/>
        </p:nvSpPr>
        <p:spPr>
          <a:xfrm>
            <a:off x="541269" y="682569"/>
            <a:ext cx="108622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大学職員 ： 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B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： 駅の　前）だったら、（ 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10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分でも）だめですよ。 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endParaRPr lang="ja-JP" altLang="fr-FR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ワット ： そうですか。（罰金（ばっきん）を　払わ ）なければな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fr-FR" altLang="ja-JP" sz="2800" dirty="0">
                <a:solidFill>
                  <a:srgbClr val="000000"/>
                </a:solidFill>
                <a:latin typeface="HGSKyokashotai"/>
              </a:rPr>
              <a:t>		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りませんか？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 </a:t>
            </a: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大学職員 ： ええ、（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C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：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15,000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 ）円（払わないと　いけません ）。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 </a:t>
            </a:r>
          </a:p>
          <a:p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ワット ： （えっ ）。（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C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：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15,000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 ）円ですか。（ 雑誌（ざっ</a:t>
            </a:r>
            <a:endParaRPr lang="fr-FR" altLang="ja-JP" sz="2800" b="0" i="0" u="none" strike="noStrike" baseline="0" dirty="0">
              <a:solidFill>
                <a:srgbClr val="000000"/>
              </a:solidFill>
              <a:latin typeface="HGSKyokashotai"/>
            </a:endParaRPr>
          </a:p>
          <a:p>
            <a:r>
              <a:rPr lang="fr-FR" altLang="ja-JP" sz="2800" dirty="0">
                <a:solidFill>
                  <a:srgbClr val="000000"/>
                </a:solidFill>
                <a:latin typeface="HGSKyokashotai"/>
              </a:rPr>
              <a:t>		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し））は、（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300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 ）円だったんですけど</a:t>
            </a:r>
            <a:r>
              <a:rPr lang="fr-FR" altLang="ja-JP" sz="2800" b="0" i="0" u="none" strike="noStrike" baseline="0" dirty="0">
                <a:solidFill>
                  <a:srgbClr val="000000"/>
                </a:solidFill>
                <a:latin typeface="HGSKyokashotai"/>
              </a:rPr>
              <a:t>……</a:t>
            </a:r>
            <a:r>
              <a:rPr lang="ja-JP" altLang="fr-FR" sz="2800" b="0" i="0" u="none" strike="noStrike" baseline="0" dirty="0">
                <a:solidFill>
                  <a:srgbClr val="000000"/>
                </a:solidFill>
                <a:latin typeface="HGSKyokashotai"/>
              </a:rPr>
              <a:t>。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98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374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HGSKyokashotai</vt:lpstr>
      <vt:lpstr>UD Digi Kyokasho N-R</vt:lpstr>
      <vt:lpstr>Arial</vt:lpstr>
      <vt:lpstr>Calibri</vt:lpstr>
      <vt:lpstr>Calibri Light</vt:lpstr>
      <vt:lpstr>Thème Office</vt:lpstr>
      <vt:lpstr>Leçon 33  これは　どういう　 意味ですか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Leçon 33  これは　どういう　 意味ですか </dc:title>
  <dc:creator>裕子 根本</dc:creator>
  <cp:lastModifiedBy>裕子 根本</cp:lastModifiedBy>
  <cp:revision>1</cp:revision>
  <dcterms:created xsi:type="dcterms:W3CDTF">2021-09-26T17:12:34Z</dcterms:created>
  <dcterms:modified xsi:type="dcterms:W3CDTF">2021-09-27T12:49:13Z</dcterms:modified>
</cp:coreProperties>
</file>