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2711cdf2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2711cdf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2711cdf2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2711cdf2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711cdf2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711cdf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2711cdf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2711cdf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711cdf2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711cdf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711cdf2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711cdf2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2711cdf2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2711cdf2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711cdf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711cdf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2711cdf2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2711cdf2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résumé de texte 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et programme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compréhension de texte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Problèmes posés, idées principales… idées secondaires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La balance arguments/ exemples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Les mots-clés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Les moments-clés, les sections, la structure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➢"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Le contexte éditorial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 perso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Nom, prénom, date de naissance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D’où venez-vous, où allez-vous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Pourquoi 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Appétences culturelles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autres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cours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Une meilleure compréhension des textes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Expression, argumentation, esprit critique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Langage du quotidien… langue universitaire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règles de base...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Reformuler, ce n’est pas répéter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Objectivité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Correction de la langue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 quotidien...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Notre sphère communicationnelle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Nos pratiques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Notre sphère cognitive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à l’université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Compréhension du texte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Hiérarchisation des informations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Variété du langage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Cerner les enjeux du texte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Objectivité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Fausses bonnes idées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Un plan du texte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Une prise de notes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Le langage sms et les abréviations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Le “niveau zéro de l’écriture” ou le style télégraphique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fr"/>
              <a:t>Les phrases suspendues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mise en mention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Ne pas reproduire des pans de textes, même mis entre guillemets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Quelques exceptions :</a:t>
            </a:r>
            <a:endParaRPr/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mots-clés</a:t>
            </a:r>
            <a:endParaRPr/>
          </a:p>
          <a:p>
            <a:pPr indent="-342900" lvl="0" marL="22860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mots conceptualisés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1er exercice pratique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Résumé libre (un film ou un livre) - 250 mots.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