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7"/>
  </p:notesMasterIdLst>
  <p:sldIdLst>
    <p:sldId id="256" r:id="rId2"/>
    <p:sldId id="257" r:id="rId3"/>
    <p:sldId id="258" r:id="rId4"/>
    <p:sldId id="259" r:id="rId5"/>
    <p:sldId id="265" r:id="rId6"/>
    <p:sldId id="260" r:id="rId7"/>
    <p:sldId id="266" r:id="rId8"/>
    <p:sldId id="261" r:id="rId9"/>
    <p:sldId id="267" r:id="rId10"/>
    <p:sldId id="262" r:id="rId11"/>
    <p:sldId id="263" r:id="rId12"/>
    <p:sldId id="268" r:id="rId13"/>
    <p:sldId id="264" r:id="rId14"/>
    <p:sldId id="269" r:id="rId15"/>
    <p:sldId id="270" r:id="rId16"/>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34D364-8153-4429-8FE5-C2CD475413B0}" v="216" dt="2021-09-29T15:53:08.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606" autoAdjust="0"/>
  </p:normalViewPr>
  <p:slideViewPr>
    <p:cSldViewPr snapToGrid="0" snapToObjects="1">
      <p:cViewPr varScale="1">
        <p:scale>
          <a:sx n="52" d="100"/>
          <a:sy n="52" d="100"/>
        </p:scale>
        <p:origin x="12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speth Martin" userId="6bacc1747045b9f1" providerId="LiveId" clId="{2434D364-8153-4429-8FE5-C2CD475413B0}"/>
    <pc:docChg chg="custSel addSld modSld">
      <pc:chgData name="Elspeth Martin" userId="6bacc1747045b9f1" providerId="LiveId" clId="{2434D364-8153-4429-8FE5-C2CD475413B0}" dt="2021-09-29T15:53:33.034" v="4199" actId="6549"/>
      <pc:docMkLst>
        <pc:docMk/>
      </pc:docMkLst>
      <pc:sldChg chg="modNotesTx">
        <pc:chgData name="Elspeth Martin" userId="6bacc1747045b9f1" providerId="LiveId" clId="{2434D364-8153-4429-8FE5-C2CD475413B0}" dt="2021-09-29T15:48:09.893" v="4116" actId="20577"/>
        <pc:sldMkLst>
          <pc:docMk/>
          <pc:sldMk cId="4113481667" sldId="257"/>
        </pc:sldMkLst>
      </pc:sldChg>
      <pc:sldChg chg="modSp mod modNotesTx">
        <pc:chgData name="Elspeth Martin" userId="6bacc1747045b9f1" providerId="LiveId" clId="{2434D364-8153-4429-8FE5-C2CD475413B0}" dt="2021-09-29T15:49:03.929" v="4147" actId="20577"/>
        <pc:sldMkLst>
          <pc:docMk/>
          <pc:sldMk cId="1563474616" sldId="258"/>
        </pc:sldMkLst>
        <pc:spChg chg="mod">
          <ac:chgData name="Elspeth Martin" userId="6bacc1747045b9f1" providerId="LiveId" clId="{2434D364-8153-4429-8FE5-C2CD475413B0}" dt="2021-09-28T16:33:56.045" v="34" actId="20577"/>
          <ac:spMkLst>
            <pc:docMk/>
            <pc:sldMk cId="1563474616" sldId="258"/>
            <ac:spMk id="3" creationId="{4AE08F1A-F388-1F43-9776-82D9BDE2D7F2}"/>
          </ac:spMkLst>
        </pc:spChg>
      </pc:sldChg>
      <pc:sldChg chg="delSp modSp mod delAnim modAnim modNotesTx">
        <pc:chgData name="Elspeth Martin" userId="6bacc1747045b9f1" providerId="LiveId" clId="{2434D364-8153-4429-8FE5-C2CD475413B0}" dt="2021-09-29T14:48:01.322" v="1583" actId="20577"/>
        <pc:sldMkLst>
          <pc:docMk/>
          <pc:sldMk cId="4077047923" sldId="259"/>
        </pc:sldMkLst>
        <pc:spChg chg="del mod">
          <ac:chgData name="Elspeth Martin" userId="6bacc1747045b9f1" providerId="LiveId" clId="{2434D364-8153-4429-8FE5-C2CD475413B0}" dt="2021-09-29T14:40:43.834" v="319" actId="478"/>
          <ac:spMkLst>
            <pc:docMk/>
            <pc:sldMk cId="4077047923" sldId="259"/>
            <ac:spMk id="8" creationId="{8B98FFDB-716F-1549-BD70-5A829EEFBEB3}"/>
          </ac:spMkLst>
        </pc:spChg>
        <pc:picChg chg="mod">
          <ac:chgData name="Elspeth Martin" userId="6bacc1747045b9f1" providerId="LiveId" clId="{2434D364-8153-4429-8FE5-C2CD475413B0}" dt="2021-09-29T14:40:48.955" v="320" actId="14100"/>
          <ac:picMkLst>
            <pc:docMk/>
            <pc:sldMk cId="4077047923" sldId="259"/>
            <ac:picMk id="5" creationId="{13F10FF2-796A-9A4D-BA86-DD2DAE9FF4D5}"/>
          </ac:picMkLst>
        </pc:picChg>
      </pc:sldChg>
      <pc:sldChg chg="addSp delSp modSp mod delAnim modNotesTx">
        <pc:chgData name="Elspeth Martin" userId="6bacc1747045b9f1" providerId="LiveId" clId="{2434D364-8153-4429-8FE5-C2CD475413B0}" dt="2021-09-29T15:09:16.336" v="1810" actId="20577"/>
        <pc:sldMkLst>
          <pc:docMk/>
          <pc:sldMk cId="2055883023" sldId="260"/>
        </pc:sldMkLst>
        <pc:spChg chg="del">
          <ac:chgData name="Elspeth Martin" userId="6bacc1747045b9f1" providerId="LiveId" clId="{2434D364-8153-4429-8FE5-C2CD475413B0}" dt="2021-09-29T14:48:36.126" v="1585" actId="478"/>
          <ac:spMkLst>
            <pc:docMk/>
            <pc:sldMk cId="2055883023" sldId="260"/>
            <ac:spMk id="4" creationId="{0B9F1A49-BE15-7B44-8D8E-843B350680A2}"/>
          </ac:spMkLst>
        </pc:spChg>
        <pc:spChg chg="add del mod">
          <ac:chgData name="Elspeth Martin" userId="6bacc1747045b9f1" providerId="LiveId" clId="{2434D364-8153-4429-8FE5-C2CD475413B0}" dt="2021-09-29T14:48:40.241" v="1586" actId="478"/>
          <ac:spMkLst>
            <pc:docMk/>
            <pc:sldMk cId="2055883023" sldId="260"/>
            <ac:spMk id="6" creationId="{BDB7DA83-924B-4BB0-A0C6-0C7E2A537C1C}"/>
          </ac:spMkLst>
        </pc:spChg>
      </pc:sldChg>
      <pc:sldChg chg="addSp delSp modSp mod delAnim modNotesTx">
        <pc:chgData name="Elspeth Martin" userId="6bacc1747045b9f1" providerId="LiveId" clId="{2434D364-8153-4429-8FE5-C2CD475413B0}" dt="2021-09-29T15:10:29.551" v="1982" actId="20577"/>
        <pc:sldMkLst>
          <pc:docMk/>
          <pc:sldMk cId="771663436" sldId="261"/>
        </pc:sldMkLst>
        <pc:spChg chg="del">
          <ac:chgData name="Elspeth Martin" userId="6bacc1747045b9f1" providerId="LiveId" clId="{2434D364-8153-4429-8FE5-C2CD475413B0}" dt="2021-09-29T15:09:46.552" v="1834" actId="478"/>
          <ac:spMkLst>
            <pc:docMk/>
            <pc:sldMk cId="771663436" sldId="261"/>
            <ac:spMk id="4" creationId="{238C2758-BA35-404C-8BE3-90EBC7B7D875}"/>
          </ac:spMkLst>
        </pc:spChg>
        <pc:spChg chg="add del mod">
          <ac:chgData name="Elspeth Martin" userId="6bacc1747045b9f1" providerId="LiveId" clId="{2434D364-8153-4429-8FE5-C2CD475413B0}" dt="2021-09-29T15:09:49.770" v="1835" actId="478"/>
          <ac:spMkLst>
            <pc:docMk/>
            <pc:sldMk cId="771663436" sldId="261"/>
            <ac:spMk id="6" creationId="{0690FBB4-9F73-42A2-8686-B905B4BF4A40}"/>
          </ac:spMkLst>
        </pc:spChg>
      </pc:sldChg>
      <pc:sldChg chg="modNotesTx">
        <pc:chgData name="Elspeth Martin" userId="6bacc1747045b9f1" providerId="LiveId" clId="{2434D364-8153-4429-8FE5-C2CD475413B0}" dt="2021-09-29T15:32:51.758" v="3190" actId="20577"/>
        <pc:sldMkLst>
          <pc:docMk/>
          <pc:sldMk cId="881205866" sldId="262"/>
        </pc:sldMkLst>
      </pc:sldChg>
      <pc:sldChg chg="delSp modSp mod delAnim modNotesTx">
        <pc:chgData name="Elspeth Martin" userId="6bacc1747045b9f1" providerId="LiveId" clId="{2434D364-8153-4429-8FE5-C2CD475413B0}" dt="2021-09-29T15:48:49.718" v="4142" actId="27636"/>
        <pc:sldMkLst>
          <pc:docMk/>
          <pc:sldMk cId="2340413220" sldId="263"/>
        </pc:sldMkLst>
        <pc:spChg chg="mod">
          <ac:chgData name="Elspeth Martin" userId="6bacc1747045b9f1" providerId="LiveId" clId="{2434D364-8153-4429-8FE5-C2CD475413B0}" dt="2021-09-29T15:48:49.718" v="4142" actId="27636"/>
          <ac:spMkLst>
            <pc:docMk/>
            <pc:sldMk cId="2340413220" sldId="263"/>
            <ac:spMk id="3" creationId="{A980D03B-BEA5-7C42-90F9-FA64CC335A73}"/>
          </ac:spMkLst>
        </pc:spChg>
        <pc:spChg chg="del">
          <ac:chgData name="Elspeth Martin" userId="6bacc1747045b9f1" providerId="LiveId" clId="{2434D364-8153-4429-8FE5-C2CD475413B0}" dt="2021-09-29T15:27:45.062" v="2691" actId="478"/>
          <ac:spMkLst>
            <pc:docMk/>
            <pc:sldMk cId="2340413220" sldId="263"/>
            <ac:spMk id="4" creationId="{1334F087-C9B2-CC4F-B607-675653BF686A}"/>
          </ac:spMkLst>
        </pc:spChg>
        <pc:spChg chg="del">
          <ac:chgData name="Elspeth Martin" userId="6bacc1747045b9f1" providerId="LiveId" clId="{2434D364-8153-4429-8FE5-C2CD475413B0}" dt="2021-09-29T15:27:48.086" v="2692" actId="478"/>
          <ac:spMkLst>
            <pc:docMk/>
            <pc:sldMk cId="2340413220" sldId="263"/>
            <ac:spMk id="5" creationId="{4EFD50B1-8787-9C46-86F6-37C45C692CD6}"/>
          </ac:spMkLst>
        </pc:spChg>
        <pc:spChg chg="del">
          <ac:chgData name="Elspeth Martin" userId="6bacc1747045b9f1" providerId="LiveId" clId="{2434D364-8153-4429-8FE5-C2CD475413B0}" dt="2021-09-29T15:27:39.301" v="2689" actId="478"/>
          <ac:spMkLst>
            <pc:docMk/>
            <pc:sldMk cId="2340413220" sldId="263"/>
            <ac:spMk id="6" creationId="{5E607004-1542-6840-89A9-8E168062CEC6}"/>
          </ac:spMkLst>
        </pc:spChg>
        <pc:spChg chg="del">
          <ac:chgData name="Elspeth Martin" userId="6bacc1747045b9f1" providerId="LiveId" clId="{2434D364-8153-4429-8FE5-C2CD475413B0}" dt="2021-09-29T15:27:42.459" v="2690" actId="478"/>
          <ac:spMkLst>
            <pc:docMk/>
            <pc:sldMk cId="2340413220" sldId="263"/>
            <ac:spMk id="7" creationId="{D4247388-A6B3-9148-B337-B959219F5F21}"/>
          </ac:spMkLst>
        </pc:spChg>
      </pc:sldChg>
      <pc:sldChg chg="delSp modSp mod delAnim modAnim modNotesTx">
        <pc:chgData name="Elspeth Martin" userId="6bacc1747045b9f1" providerId="LiveId" clId="{2434D364-8153-4429-8FE5-C2CD475413B0}" dt="2021-09-29T15:34:42.666" v="3514" actId="20577"/>
        <pc:sldMkLst>
          <pc:docMk/>
          <pc:sldMk cId="766037563" sldId="264"/>
        </pc:sldMkLst>
        <pc:spChg chg="mod">
          <ac:chgData name="Elspeth Martin" userId="6bacc1747045b9f1" providerId="LiveId" clId="{2434D364-8153-4429-8FE5-C2CD475413B0}" dt="2021-09-29T15:33:04.874" v="3205" actId="207"/>
          <ac:spMkLst>
            <pc:docMk/>
            <pc:sldMk cId="766037563" sldId="264"/>
            <ac:spMk id="3" creationId="{83CBD980-F0B3-7247-A21D-733FA9E1B557}"/>
          </ac:spMkLst>
        </pc:spChg>
        <pc:spChg chg="del">
          <ac:chgData name="Elspeth Martin" userId="6bacc1747045b9f1" providerId="LiveId" clId="{2434D364-8153-4429-8FE5-C2CD475413B0}" dt="2021-09-29T15:29:42.805" v="3007" actId="478"/>
          <ac:spMkLst>
            <pc:docMk/>
            <pc:sldMk cId="766037563" sldId="264"/>
            <ac:spMk id="4" creationId="{71116F97-E091-7B4D-9BF1-5E9FF2709716}"/>
          </ac:spMkLst>
        </pc:spChg>
        <pc:spChg chg="del">
          <ac:chgData name="Elspeth Martin" userId="6bacc1747045b9f1" providerId="LiveId" clId="{2434D364-8153-4429-8FE5-C2CD475413B0}" dt="2021-09-29T15:29:45.604" v="3008" actId="478"/>
          <ac:spMkLst>
            <pc:docMk/>
            <pc:sldMk cId="766037563" sldId="264"/>
            <ac:spMk id="5" creationId="{C5D59C5D-0F39-8244-BB7B-8720DB832849}"/>
          </ac:spMkLst>
        </pc:spChg>
        <pc:spChg chg="del">
          <ac:chgData name="Elspeth Martin" userId="6bacc1747045b9f1" providerId="LiveId" clId="{2434D364-8153-4429-8FE5-C2CD475413B0}" dt="2021-09-29T15:29:48.796" v="3009" actId="478"/>
          <ac:spMkLst>
            <pc:docMk/>
            <pc:sldMk cId="766037563" sldId="264"/>
            <ac:spMk id="6" creationId="{EF38B237-DC32-CC4D-8EEB-2FF6EDA3E9CA}"/>
          </ac:spMkLst>
        </pc:spChg>
        <pc:spChg chg="del">
          <ac:chgData name="Elspeth Martin" userId="6bacc1747045b9f1" providerId="LiveId" clId="{2434D364-8153-4429-8FE5-C2CD475413B0}" dt="2021-09-29T15:29:50.886" v="3010" actId="478"/>
          <ac:spMkLst>
            <pc:docMk/>
            <pc:sldMk cId="766037563" sldId="264"/>
            <ac:spMk id="7" creationId="{65C0F80E-0ABA-E449-AAC3-46172908EED4}"/>
          </ac:spMkLst>
        </pc:spChg>
      </pc:sldChg>
      <pc:sldChg chg="add modNotesTx">
        <pc:chgData name="Elspeth Martin" userId="6bacc1747045b9f1" providerId="LiveId" clId="{2434D364-8153-4429-8FE5-C2CD475413B0}" dt="2021-09-29T14:46:37.656" v="1402" actId="20577"/>
        <pc:sldMkLst>
          <pc:docMk/>
          <pc:sldMk cId="3655316999" sldId="265"/>
        </pc:sldMkLst>
      </pc:sldChg>
      <pc:sldChg chg="add modNotesTx">
        <pc:chgData name="Elspeth Martin" userId="6bacc1747045b9f1" providerId="LiveId" clId="{2434D364-8153-4429-8FE5-C2CD475413B0}" dt="2021-09-29T15:09:24.250" v="1832" actId="20577"/>
        <pc:sldMkLst>
          <pc:docMk/>
          <pc:sldMk cId="1956145826" sldId="266"/>
        </pc:sldMkLst>
      </pc:sldChg>
      <pc:sldChg chg="add modNotesTx">
        <pc:chgData name="Elspeth Martin" userId="6bacc1747045b9f1" providerId="LiveId" clId="{2434D364-8153-4429-8FE5-C2CD475413B0}" dt="2021-09-29T15:10:39.605" v="2004" actId="20577"/>
        <pc:sldMkLst>
          <pc:docMk/>
          <pc:sldMk cId="1166308809" sldId="267"/>
        </pc:sldMkLst>
      </pc:sldChg>
      <pc:sldChg chg="modSp add mod modNotesTx">
        <pc:chgData name="Elspeth Martin" userId="6bacc1747045b9f1" providerId="LiveId" clId="{2434D364-8153-4429-8FE5-C2CD475413B0}" dt="2021-09-29T15:48:49.761" v="4143" actId="27636"/>
        <pc:sldMkLst>
          <pc:docMk/>
          <pc:sldMk cId="1884581335" sldId="268"/>
        </pc:sldMkLst>
        <pc:spChg chg="mod">
          <ac:chgData name="Elspeth Martin" userId="6bacc1747045b9f1" providerId="LiveId" clId="{2434D364-8153-4429-8FE5-C2CD475413B0}" dt="2021-09-29T15:48:49.761" v="4143" actId="27636"/>
          <ac:spMkLst>
            <pc:docMk/>
            <pc:sldMk cId="1884581335" sldId="268"/>
            <ac:spMk id="3" creationId="{A980D03B-BEA5-7C42-90F9-FA64CC335A73}"/>
          </ac:spMkLst>
        </pc:spChg>
      </pc:sldChg>
      <pc:sldChg chg="modSp add mod modAnim modNotesTx">
        <pc:chgData name="Elspeth Martin" userId="6bacc1747045b9f1" providerId="LiveId" clId="{2434D364-8153-4429-8FE5-C2CD475413B0}" dt="2021-09-29T15:40:47.219" v="3947" actId="20577"/>
        <pc:sldMkLst>
          <pc:docMk/>
          <pc:sldMk cId="3909590404" sldId="269"/>
        </pc:sldMkLst>
        <pc:spChg chg="mod">
          <ac:chgData name="Elspeth Martin" userId="6bacc1747045b9f1" providerId="LiveId" clId="{2434D364-8153-4429-8FE5-C2CD475413B0}" dt="2021-09-29T15:35:48.706" v="3522" actId="20577"/>
          <ac:spMkLst>
            <pc:docMk/>
            <pc:sldMk cId="3909590404" sldId="269"/>
            <ac:spMk id="3" creationId="{83CBD980-F0B3-7247-A21D-733FA9E1B557}"/>
          </ac:spMkLst>
        </pc:spChg>
        <pc:spChg chg="mod">
          <ac:chgData name="Elspeth Martin" userId="6bacc1747045b9f1" providerId="LiveId" clId="{2434D364-8153-4429-8FE5-C2CD475413B0}" dt="2021-09-29T15:36:31.538" v="3529" actId="1076"/>
          <ac:spMkLst>
            <pc:docMk/>
            <pc:sldMk cId="3909590404" sldId="269"/>
            <ac:spMk id="4" creationId="{71116F97-E091-7B4D-9BF1-5E9FF2709716}"/>
          </ac:spMkLst>
        </pc:spChg>
        <pc:spChg chg="mod">
          <ac:chgData name="Elspeth Martin" userId="6bacc1747045b9f1" providerId="LiveId" clId="{2434D364-8153-4429-8FE5-C2CD475413B0}" dt="2021-09-29T15:36:03.167" v="3524" actId="1076"/>
          <ac:spMkLst>
            <pc:docMk/>
            <pc:sldMk cId="3909590404" sldId="269"/>
            <ac:spMk id="5" creationId="{C5D59C5D-0F39-8244-BB7B-8720DB832849}"/>
          </ac:spMkLst>
        </pc:spChg>
        <pc:spChg chg="mod">
          <ac:chgData name="Elspeth Martin" userId="6bacc1747045b9f1" providerId="LiveId" clId="{2434D364-8153-4429-8FE5-C2CD475413B0}" dt="2021-09-29T15:36:24.443" v="3527" actId="1076"/>
          <ac:spMkLst>
            <pc:docMk/>
            <pc:sldMk cId="3909590404" sldId="269"/>
            <ac:spMk id="6" creationId="{EF38B237-DC32-CC4D-8EEB-2FF6EDA3E9CA}"/>
          </ac:spMkLst>
        </pc:spChg>
        <pc:spChg chg="mod">
          <ac:chgData name="Elspeth Martin" userId="6bacc1747045b9f1" providerId="LiveId" clId="{2434D364-8153-4429-8FE5-C2CD475413B0}" dt="2021-09-29T15:36:28.255" v="3528" actId="1076"/>
          <ac:spMkLst>
            <pc:docMk/>
            <pc:sldMk cId="3909590404" sldId="269"/>
            <ac:spMk id="7" creationId="{65C0F80E-0ABA-E449-AAC3-46172908EED4}"/>
          </ac:spMkLst>
        </pc:spChg>
      </pc:sldChg>
      <pc:sldChg chg="modSp add mod modAnim modNotesTx">
        <pc:chgData name="Elspeth Martin" userId="6bacc1747045b9f1" providerId="LiveId" clId="{2434D364-8153-4429-8FE5-C2CD475413B0}" dt="2021-09-29T15:53:33.034" v="4199" actId="6549"/>
        <pc:sldMkLst>
          <pc:docMk/>
          <pc:sldMk cId="2213535812" sldId="270"/>
        </pc:sldMkLst>
        <pc:spChg chg="mod">
          <ac:chgData name="Elspeth Martin" userId="6bacc1747045b9f1" providerId="LiveId" clId="{2434D364-8153-4429-8FE5-C2CD475413B0}" dt="2021-09-29T15:53:14.875" v="4195" actId="14100"/>
          <ac:spMkLst>
            <pc:docMk/>
            <pc:sldMk cId="2213535812" sldId="270"/>
            <ac:spMk id="3" creationId="{83CBD980-F0B3-7247-A21D-733FA9E1B557}"/>
          </ac:spMkLst>
        </pc:spChg>
        <pc:spChg chg="mod">
          <ac:chgData name="Elspeth Martin" userId="6bacc1747045b9f1" providerId="LiveId" clId="{2434D364-8153-4429-8FE5-C2CD475413B0}" dt="2021-09-29T15:50:28.632" v="4150" actId="1076"/>
          <ac:spMkLst>
            <pc:docMk/>
            <pc:sldMk cId="2213535812" sldId="270"/>
            <ac:spMk id="4" creationId="{71116F97-E091-7B4D-9BF1-5E9FF2709716}"/>
          </ac:spMkLst>
        </pc:spChg>
        <pc:spChg chg="mod">
          <ac:chgData name="Elspeth Martin" userId="6bacc1747045b9f1" providerId="LiveId" clId="{2434D364-8153-4429-8FE5-C2CD475413B0}" dt="2021-09-29T15:53:25.659" v="4198" actId="1076"/>
          <ac:spMkLst>
            <pc:docMk/>
            <pc:sldMk cId="2213535812" sldId="270"/>
            <ac:spMk id="5" creationId="{C5D59C5D-0F39-8244-BB7B-8720DB832849}"/>
          </ac:spMkLst>
        </pc:spChg>
        <pc:spChg chg="mod">
          <ac:chgData name="Elspeth Martin" userId="6bacc1747045b9f1" providerId="LiveId" clId="{2434D364-8153-4429-8FE5-C2CD475413B0}" dt="2021-09-29T15:53:22.534" v="4197" actId="1076"/>
          <ac:spMkLst>
            <pc:docMk/>
            <pc:sldMk cId="2213535812" sldId="270"/>
            <ac:spMk id="6" creationId="{EF38B237-DC32-CC4D-8EEB-2FF6EDA3E9CA}"/>
          </ac:spMkLst>
        </pc:spChg>
        <pc:spChg chg="mod">
          <ac:chgData name="Elspeth Martin" userId="6bacc1747045b9f1" providerId="LiveId" clId="{2434D364-8153-4429-8FE5-C2CD475413B0}" dt="2021-09-29T15:53:18.023" v="4196" actId="1076"/>
          <ac:spMkLst>
            <pc:docMk/>
            <pc:sldMk cId="2213535812" sldId="270"/>
            <ac:spMk id="7" creationId="{65C0F80E-0ABA-E449-AAC3-46172908EE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FC12D-57BA-47E0-803E-D3A65F36070E}" type="datetimeFigureOut">
              <a:rPr lang="en-GB" smtClean="0"/>
              <a:t>01/10/2021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2502C-5D2F-4923-8C15-174A56E04A85}" type="slidenum">
              <a:rPr lang="en-GB" smtClean="0"/>
              <a:t>‹#›</a:t>
            </a:fld>
            <a:endParaRPr lang="en-GB"/>
          </a:p>
        </p:txBody>
      </p:sp>
    </p:spTree>
    <p:extLst>
      <p:ext uri="{BB962C8B-B14F-4D97-AF65-F5344CB8AC3E}">
        <p14:creationId xmlns:p14="http://schemas.microsoft.com/office/powerpoint/2010/main" val="19481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2</a:t>
            </a:fld>
            <a:endParaRPr lang="en-GB"/>
          </a:p>
        </p:txBody>
      </p:sp>
    </p:spTree>
    <p:extLst>
      <p:ext uri="{BB962C8B-B14F-4D97-AF65-F5344CB8AC3E}">
        <p14:creationId xmlns:p14="http://schemas.microsoft.com/office/powerpoint/2010/main" val="3899274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11</a:t>
            </a:fld>
            <a:endParaRPr lang="en-GB"/>
          </a:p>
        </p:txBody>
      </p:sp>
    </p:spTree>
    <p:extLst>
      <p:ext uri="{BB962C8B-B14F-4D97-AF65-F5344CB8AC3E}">
        <p14:creationId xmlns:p14="http://schemas.microsoft.com/office/powerpoint/2010/main" val="194586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12</a:t>
            </a:fld>
            <a:endParaRPr lang="en-GB"/>
          </a:p>
        </p:txBody>
      </p:sp>
    </p:spTree>
    <p:extLst>
      <p:ext uri="{BB962C8B-B14F-4D97-AF65-F5344CB8AC3E}">
        <p14:creationId xmlns:p14="http://schemas.microsoft.com/office/powerpoint/2010/main" val="800343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13</a:t>
            </a:fld>
            <a:endParaRPr lang="en-GB"/>
          </a:p>
        </p:txBody>
      </p:sp>
    </p:spTree>
    <p:extLst>
      <p:ext uri="{BB962C8B-B14F-4D97-AF65-F5344CB8AC3E}">
        <p14:creationId xmlns:p14="http://schemas.microsoft.com/office/powerpoint/2010/main" val="229790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14</a:t>
            </a:fld>
            <a:endParaRPr lang="en-GB"/>
          </a:p>
        </p:txBody>
      </p:sp>
    </p:spTree>
    <p:extLst>
      <p:ext uri="{BB962C8B-B14F-4D97-AF65-F5344CB8AC3E}">
        <p14:creationId xmlns:p14="http://schemas.microsoft.com/office/powerpoint/2010/main" val="550043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15</a:t>
            </a:fld>
            <a:endParaRPr lang="en-GB"/>
          </a:p>
        </p:txBody>
      </p:sp>
    </p:spTree>
    <p:extLst>
      <p:ext uri="{BB962C8B-B14F-4D97-AF65-F5344CB8AC3E}">
        <p14:creationId xmlns:p14="http://schemas.microsoft.com/office/powerpoint/2010/main" val="291258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3</a:t>
            </a:fld>
            <a:endParaRPr lang="en-GB"/>
          </a:p>
        </p:txBody>
      </p:sp>
    </p:spTree>
    <p:extLst>
      <p:ext uri="{BB962C8B-B14F-4D97-AF65-F5344CB8AC3E}">
        <p14:creationId xmlns:p14="http://schemas.microsoft.com/office/powerpoint/2010/main" val="59067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4</a:t>
            </a:fld>
            <a:endParaRPr lang="en-GB"/>
          </a:p>
        </p:txBody>
      </p:sp>
    </p:spTree>
    <p:extLst>
      <p:ext uri="{BB962C8B-B14F-4D97-AF65-F5344CB8AC3E}">
        <p14:creationId xmlns:p14="http://schemas.microsoft.com/office/powerpoint/2010/main" val="35573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5</a:t>
            </a:fld>
            <a:endParaRPr lang="en-GB"/>
          </a:p>
        </p:txBody>
      </p:sp>
    </p:spTree>
    <p:extLst>
      <p:ext uri="{BB962C8B-B14F-4D97-AF65-F5344CB8AC3E}">
        <p14:creationId xmlns:p14="http://schemas.microsoft.com/office/powerpoint/2010/main" val="600575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6</a:t>
            </a:fld>
            <a:endParaRPr lang="en-GB"/>
          </a:p>
        </p:txBody>
      </p:sp>
    </p:spTree>
    <p:extLst>
      <p:ext uri="{BB962C8B-B14F-4D97-AF65-F5344CB8AC3E}">
        <p14:creationId xmlns:p14="http://schemas.microsoft.com/office/powerpoint/2010/main" val="109637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7</a:t>
            </a:fld>
            <a:endParaRPr lang="en-GB"/>
          </a:p>
        </p:txBody>
      </p:sp>
    </p:spTree>
    <p:extLst>
      <p:ext uri="{BB962C8B-B14F-4D97-AF65-F5344CB8AC3E}">
        <p14:creationId xmlns:p14="http://schemas.microsoft.com/office/powerpoint/2010/main" val="623427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8</a:t>
            </a:fld>
            <a:endParaRPr lang="en-GB"/>
          </a:p>
        </p:txBody>
      </p:sp>
    </p:spTree>
    <p:extLst>
      <p:ext uri="{BB962C8B-B14F-4D97-AF65-F5344CB8AC3E}">
        <p14:creationId xmlns:p14="http://schemas.microsoft.com/office/powerpoint/2010/main" val="38340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9</a:t>
            </a:fld>
            <a:endParaRPr lang="en-GB"/>
          </a:p>
        </p:txBody>
      </p:sp>
    </p:spTree>
    <p:extLst>
      <p:ext uri="{BB962C8B-B14F-4D97-AF65-F5344CB8AC3E}">
        <p14:creationId xmlns:p14="http://schemas.microsoft.com/office/powerpoint/2010/main" val="350599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A2502C-5D2F-4923-8C15-174A56E04A85}" type="slidenum">
              <a:rPr lang="en-GB" smtClean="0"/>
              <a:t>10</a:t>
            </a:fld>
            <a:endParaRPr lang="en-GB"/>
          </a:p>
        </p:txBody>
      </p:sp>
    </p:spTree>
    <p:extLst>
      <p:ext uri="{BB962C8B-B14F-4D97-AF65-F5344CB8AC3E}">
        <p14:creationId xmlns:p14="http://schemas.microsoft.com/office/powerpoint/2010/main" val="58333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58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42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3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61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1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89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6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7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5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10/1/2021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41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10/1/2021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859614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red geometric pattern">
            <a:extLst>
              <a:ext uri="{FF2B5EF4-FFF2-40B4-BE49-F238E27FC236}">
                <a16:creationId xmlns:a16="http://schemas.microsoft.com/office/drawing/2014/main" id="{5E0D6EF3-A270-4D22-AFB0-2AE6A17F8237}"/>
              </a:ext>
            </a:extLst>
          </p:cNvPr>
          <p:cNvPicPr>
            <a:picLocks noChangeAspect="1"/>
          </p:cNvPicPr>
          <p:nvPr/>
        </p:nvPicPr>
        <p:blipFill rotWithShape="1">
          <a:blip r:embed="rId2">
            <a:duotone>
              <a:schemeClr val="accent1">
                <a:shade val="45000"/>
                <a:satMod val="135000"/>
              </a:schemeClr>
              <a:prstClr val="white"/>
            </a:duotone>
            <a:alphaModFix amt="35000"/>
          </a:blip>
          <a:srcRect t="11484" b="4247"/>
          <a:stretch/>
        </p:blipFill>
        <p:spPr>
          <a:xfrm>
            <a:off x="20" y="-8877"/>
            <a:ext cx="12191980" cy="6858000"/>
          </a:xfrm>
          <a:prstGeom prst="rect">
            <a:avLst/>
          </a:prstGeom>
        </p:spPr>
      </p:pic>
      <p:sp>
        <p:nvSpPr>
          <p:cNvPr id="2" name="Title 1">
            <a:extLst>
              <a:ext uri="{FF2B5EF4-FFF2-40B4-BE49-F238E27FC236}">
                <a16:creationId xmlns:a16="http://schemas.microsoft.com/office/drawing/2014/main" id="{D891A803-0F05-8D4E-81A9-BF7F6926DCE8}"/>
              </a:ext>
            </a:extLst>
          </p:cNvPr>
          <p:cNvSpPr>
            <a:spLocks noGrp="1"/>
          </p:cNvSpPr>
          <p:nvPr>
            <p:ph type="ctrTitle"/>
          </p:nvPr>
        </p:nvSpPr>
        <p:spPr>
          <a:xfrm>
            <a:off x="3880430" y="583345"/>
            <a:ext cx="7160357" cy="4164820"/>
          </a:xfrm>
        </p:spPr>
        <p:txBody>
          <a:bodyPr anchor="t">
            <a:normAutofit/>
          </a:bodyPr>
          <a:lstStyle/>
          <a:p>
            <a:pPr algn="r"/>
            <a:r>
              <a:rPr lang="en-GB" sz="7200" dirty="0">
                <a:solidFill>
                  <a:srgbClr val="FFFFFF"/>
                </a:solidFill>
              </a:rPr>
              <a:t>Pratique </a:t>
            </a:r>
            <a:r>
              <a:rPr lang="en-GB" sz="7200" dirty="0" err="1">
                <a:solidFill>
                  <a:srgbClr val="FFFFFF"/>
                </a:solidFill>
              </a:rPr>
              <a:t>orale</a:t>
            </a:r>
            <a:br>
              <a:rPr lang="en-GB" sz="7200" dirty="0">
                <a:solidFill>
                  <a:srgbClr val="FFFFFF"/>
                </a:solidFill>
              </a:rPr>
            </a:br>
            <a:r>
              <a:rPr lang="en-GB" sz="7200" dirty="0">
                <a:solidFill>
                  <a:srgbClr val="FFFFFF"/>
                </a:solidFill>
              </a:rPr>
              <a:t>LEA2</a:t>
            </a:r>
          </a:p>
        </p:txBody>
      </p:sp>
      <p:sp>
        <p:nvSpPr>
          <p:cNvPr id="3" name="Subtitle 2">
            <a:extLst>
              <a:ext uri="{FF2B5EF4-FFF2-40B4-BE49-F238E27FC236}">
                <a16:creationId xmlns:a16="http://schemas.microsoft.com/office/drawing/2014/main" id="{8D515EAD-6B14-4644-BECF-830AAF44F34E}"/>
              </a:ext>
            </a:extLst>
          </p:cNvPr>
          <p:cNvSpPr>
            <a:spLocks noGrp="1"/>
          </p:cNvSpPr>
          <p:nvPr>
            <p:ph type="subTitle" idx="1"/>
          </p:nvPr>
        </p:nvSpPr>
        <p:spPr>
          <a:xfrm>
            <a:off x="1208228" y="5972174"/>
            <a:ext cx="8578699" cy="504825"/>
          </a:xfrm>
        </p:spPr>
        <p:txBody>
          <a:bodyPr>
            <a:normAutofit lnSpcReduction="10000"/>
          </a:bodyPr>
          <a:lstStyle/>
          <a:p>
            <a:r>
              <a:rPr lang="en-GB" sz="3200" dirty="0">
                <a:solidFill>
                  <a:srgbClr val="FFFFFF"/>
                </a:solidFill>
              </a:rPr>
              <a:t>WEEK 2</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72714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525A-59AF-C241-A605-4930F09AA11D}"/>
              </a:ext>
            </a:extLst>
          </p:cNvPr>
          <p:cNvSpPr>
            <a:spLocks noGrp="1"/>
          </p:cNvSpPr>
          <p:nvPr>
            <p:ph type="title"/>
          </p:nvPr>
        </p:nvSpPr>
        <p:spPr/>
        <p:txBody>
          <a:bodyPr/>
          <a:lstStyle/>
          <a:p>
            <a:r>
              <a:rPr lang="en-GB" dirty="0"/>
              <a:t>Introducing the news</a:t>
            </a:r>
          </a:p>
        </p:txBody>
      </p:sp>
      <p:sp>
        <p:nvSpPr>
          <p:cNvPr id="3" name="Content Placeholder 2">
            <a:extLst>
              <a:ext uri="{FF2B5EF4-FFF2-40B4-BE49-F238E27FC236}">
                <a16:creationId xmlns:a16="http://schemas.microsoft.com/office/drawing/2014/main" id="{4FA243C6-AFD8-A24E-BD36-4BF579693734}"/>
              </a:ext>
            </a:extLst>
          </p:cNvPr>
          <p:cNvSpPr>
            <a:spLocks noGrp="1"/>
          </p:cNvSpPr>
          <p:nvPr>
            <p:ph idx="1"/>
          </p:nvPr>
        </p:nvSpPr>
        <p:spPr/>
        <p:txBody>
          <a:bodyPr/>
          <a:lstStyle/>
          <a:p>
            <a:r>
              <a:rPr lang="en-US" dirty="0"/>
              <a:t>Introduction:</a:t>
            </a:r>
            <a:endParaRPr lang="en-FR" dirty="0"/>
          </a:p>
          <a:p>
            <a:pPr lvl="1"/>
            <a:r>
              <a:rPr lang="en-US" sz="3200" dirty="0"/>
              <a:t>Type of document</a:t>
            </a:r>
            <a:endParaRPr lang="en-FR" sz="3200" dirty="0"/>
          </a:p>
          <a:p>
            <a:pPr lvl="1"/>
            <a:r>
              <a:rPr lang="en-US" sz="3200" dirty="0"/>
              <a:t>Key words</a:t>
            </a:r>
            <a:endParaRPr lang="en-FR" sz="3200" dirty="0"/>
          </a:p>
          <a:p>
            <a:pPr lvl="1"/>
            <a:r>
              <a:rPr lang="en-US" sz="3200" dirty="0" err="1"/>
              <a:t>Wh</a:t>
            </a:r>
            <a:r>
              <a:rPr lang="en-US" sz="3200" dirty="0"/>
              <a:t>- questions</a:t>
            </a:r>
            <a:endParaRPr lang="en-FR" sz="3200" dirty="0"/>
          </a:p>
          <a:p>
            <a:endParaRPr lang="en-GB" dirty="0"/>
          </a:p>
        </p:txBody>
      </p:sp>
    </p:spTree>
    <p:extLst>
      <p:ext uri="{BB962C8B-B14F-4D97-AF65-F5344CB8AC3E}">
        <p14:creationId xmlns:p14="http://schemas.microsoft.com/office/powerpoint/2010/main" val="88120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0D03B-BEA5-7C42-90F9-FA64CC335A73}"/>
              </a:ext>
            </a:extLst>
          </p:cNvPr>
          <p:cNvSpPr>
            <a:spLocks noGrp="1"/>
          </p:cNvSpPr>
          <p:nvPr>
            <p:ph idx="1"/>
          </p:nvPr>
        </p:nvSpPr>
        <p:spPr>
          <a:xfrm>
            <a:off x="718458" y="271144"/>
            <a:ext cx="11194868" cy="6586856"/>
          </a:xfrm>
        </p:spPr>
        <p:txBody>
          <a:bodyPr>
            <a:normAutofit fontScale="92500" lnSpcReduction="10000"/>
          </a:bodyPr>
          <a:lstStyle/>
          <a:p>
            <a:pPr algn="just"/>
            <a:r>
              <a:rPr lang="en-US" sz="2800" dirty="0"/>
              <a:t>Read those definitions and match them to the different types of documents.</a:t>
            </a:r>
            <a:endParaRPr lang="en-FR" sz="2800" dirty="0"/>
          </a:p>
          <a:p>
            <a:pPr marL="0" indent="0" algn="just">
              <a:buNone/>
            </a:pPr>
            <a:endParaRPr lang="en-FR" sz="2800" dirty="0"/>
          </a:p>
          <a:p>
            <a:pPr marL="0" indent="0" algn="ctr">
              <a:buNone/>
            </a:pPr>
            <a:r>
              <a:rPr lang="en-US" sz="2800" dirty="0"/>
              <a:t>News report – Interview – Obituary – Speech</a:t>
            </a:r>
          </a:p>
          <a:p>
            <a:pPr marL="0" indent="0" algn="just">
              <a:buNone/>
            </a:pPr>
            <a:r>
              <a:rPr lang="en-US" sz="2800" dirty="0"/>
              <a:t> </a:t>
            </a:r>
            <a:endParaRPr lang="en-FR" sz="2800" dirty="0"/>
          </a:p>
          <a:p>
            <a:pPr algn="just">
              <a:lnSpc>
                <a:spcPct val="160000"/>
              </a:lnSpc>
            </a:pPr>
            <a:r>
              <a:rPr lang="en-US" sz="2800" dirty="0"/>
              <a:t>1. A</a:t>
            </a:r>
            <a:r>
              <a:rPr lang="en-FR" sz="2800" dirty="0"/>
              <a:t> report, especially in a newspaper, that gives the news of someone's death and details about their life</a:t>
            </a:r>
            <a:r>
              <a:rPr lang="en-US" sz="2800" dirty="0"/>
              <a:t> and their life’s work</a:t>
            </a:r>
            <a:endParaRPr lang="en-FR" sz="2800" dirty="0"/>
          </a:p>
          <a:p>
            <a:pPr algn="just">
              <a:lnSpc>
                <a:spcPct val="160000"/>
              </a:lnSpc>
            </a:pPr>
            <a:r>
              <a:rPr lang="en-US" sz="2800" dirty="0"/>
              <a:t>2. A formal talk given usually to a large number of people on a special occasion</a:t>
            </a:r>
            <a:endParaRPr lang="en-FR" sz="2800" dirty="0"/>
          </a:p>
          <a:p>
            <a:pPr algn="just">
              <a:lnSpc>
                <a:spcPct val="160000"/>
              </a:lnSpc>
            </a:pPr>
            <a:r>
              <a:rPr lang="en-US" sz="2800" dirty="0"/>
              <a:t>3. A description of an event or situation that has happened in the news recently</a:t>
            </a:r>
            <a:endParaRPr lang="en-FR" sz="2800" dirty="0"/>
          </a:p>
          <a:p>
            <a:pPr algn="just">
              <a:lnSpc>
                <a:spcPct val="160000"/>
              </a:lnSpc>
            </a:pPr>
            <a:r>
              <a:rPr lang="en-US" sz="2800" dirty="0"/>
              <a:t>4. A conversation between a journalist or radio or television anchorman/woman and a person of public interest, used as the basis of a broadcast or publication.</a:t>
            </a:r>
            <a:endParaRPr lang="en-FR" sz="2800" dirty="0"/>
          </a:p>
          <a:p>
            <a:pPr marL="0" indent="0" algn="just">
              <a:buNone/>
            </a:pPr>
            <a:endParaRPr lang="en-GB" sz="2800" dirty="0"/>
          </a:p>
        </p:txBody>
      </p:sp>
    </p:spTree>
    <p:extLst>
      <p:ext uri="{BB962C8B-B14F-4D97-AF65-F5344CB8AC3E}">
        <p14:creationId xmlns:p14="http://schemas.microsoft.com/office/powerpoint/2010/main" val="234041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0D03B-BEA5-7C42-90F9-FA64CC335A73}"/>
              </a:ext>
            </a:extLst>
          </p:cNvPr>
          <p:cNvSpPr>
            <a:spLocks noGrp="1"/>
          </p:cNvSpPr>
          <p:nvPr>
            <p:ph idx="1"/>
          </p:nvPr>
        </p:nvSpPr>
        <p:spPr>
          <a:xfrm>
            <a:off x="718458" y="271144"/>
            <a:ext cx="11194868" cy="6586856"/>
          </a:xfrm>
        </p:spPr>
        <p:txBody>
          <a:bodyPr>
            <a:normAutofit fontScale="92500" lnSpcReduction="10000"/>
          </a:bodyPr>
          <a:lstStyle/>
          <a:p>
            <a:pPr algn="just"/>
            <a:r>
              <a:rPr lang="en-US" sz="2800" dirty="0"/>
              <a:t>Read those definitions and match them to the different types of documents.</a:t>
            </a:r>
            <a:endParaRPr lang="en-FR" sz="2800" dirty="0"/>
          </a:p>
          <a:p>
            <a:pPr marL="0" indent="0" algn="just">
              <a:buNone/>
            </a:pPr>
            <a:endParaRPr lang="en-FR" sz="2800" dirty="0"/>
          </a:p>
          <a:p>
            <a:pPr marL="0" indent="0" algn="ctr">
              <a:buNone/>
            </a:pPr>
            <a:r>
              <a:rPr lang="en-US" sz="2800" dirty="0"/>
              <a:t>News report – Interview – Obituary – Speech</a:t>
            </a:r>
          </a:p>
          <a:p>
            <a:pPr marL="0" indent="0" algn="just">
              <a:buNone/>
            </a:pPr>
            <a:r>
              <a:rPr lang="en-US" sz="2800" dirty="0"/>
              <a:t> </a:t>
            </a:r>
            <a:endParaRPr lang="en-FR" sz="2800" dirty="0"/>
          </a:p>
          <a:p>
            <a:pPr algn="just">
              <a:lnSpc>
                <a:spcPct val="160000"/>
              </a:lnSpc>
            </a:pPr>
            <a:r>
              <a:rPr lang="en-US" sz="2800" dirty="0"/>
              <a:t>1. A</a:t>
            </a:r>
            <a:r>
              <a:rPr lang="en-FR" sz="2800" dirty="0"/>
              <a:t> report, especially in a newspaper, that gives the news of someone's death and details about their life</a:t>
            </a:r>
            <a:r>
              <a:rPr lang="en-US" sz="2800" dirty="0"/>
              <a:t> and their life’s work</a:t>
            </a:r>
            <a:endParaRPr lang="en-FR" sz="2800" dirty="0"/>
          </a:p>
          <a:p>
            <a:pPr algn="just">
              <a:lnSpc>
                <a:spcPct val="160000"/>
              </a:lnSpc>
            </a:pPr>
            <a:r>
              <a:rPr lang="en-US" sz="2800" dirty="0"/>
              <a:t>2. A formal talk given usually to a large number of people on a special occasion</a:t>
            </a:r>
            <a:endParaRPr lang="en-FR" sz="2800" dirty="0"/>
          </a:p>
          <a:p>
            <a:pPr algn="just">
              <a:lnSpc>
                <a:spcPct val="160000"/>
              </a:lnSpc>
            </a:pPr>
            <a:r>
              <a:rPr lang="en-US" sz="2800" dirty="0"/>
              <a:t>3. A description of an event or situation that has happened in the news recently</a:t>
            </a:r>
            <a:endParaRPr lang="en-FR" sz="2800" dirty="0"/>
          </a:p>
          <a:p>
            <a:pPr algn="just">
              <a:lnSpc>
                <a:spcPct val="160000"/>
              </a:lnSpc>
            </a:pPr>
            <a:r>
              <a:rPr lang="en-US" sz="2800" dirty="0"/>
              <a:t>4. A conversation between a journalist or radio or television anchorman/woman and a person of public interest, used as the basis of a broadcast or publication.</a:t>
            </a:r>
            <a:endParaRPr lang="en-FR" sz="2800" dirty="0"/>
          </a:p>
          <a:p>
            <a:pPr marL="0" indent="0" algn="just">
              <a:buNone/>
            </a:pPr>
            <a:endParaRPr lang="en-GB" sz="2800" dirty="0"/>
          </a:p>
        </p:txBody>
      </p:sp>
      <p:sp>
        <p:nvSpPr>
          <p:cNvPr id="4" name="TextBox 3">
            <a:extLst>
              <a:ext uri="{FF2B5EF4-FFF2-40B4-BE49-F238E27FC236}">
                <a16:creationId xmlns:a16="http://schemas.microsoft.com/office/drawing/2014/main" id="{1334F087-C9B2-CC4F-B607-675653BF686A}"/>
              </a:ext>
            </a:extLst>
          </p:cNvPr>
          <p:cNvSpPr txBox="1"/>
          <p:nvPr/>
        </p:nvSpPr>
        <p:spPr>
          <a:xfrm>
            <a:off x="992777" y="4963886"/>
            <a:ext cx="2060179" cy="461665"/>
          </a:xfrm>
          <a:prstGeom prst="rect">
            <a:avLst/>
          </a:prstGeom>
          <a:noFill/>
        </p:spPr>
        <p:txBody>
          <a:bodyPr wrap="none" rtlCol="0">
            <a:spAutoFit/>
          </a:bodyPr>
          <a:lstStyle/>
          <a:p>
            <a:r>
              <a:rPr lang="en-GB" sz="2400" b="1" dirty="0">
                <a:solidFill>
                  <a:schemeClr val="accent5"/>
                </a:solidFill>
              </a:rPr>
              <a:t>News report</a:t>
            </a:r>
          </a:p>
        </p:txBody>
      </p:sp>
      <p:sp>
        <p:nvSpPr>
          <p:cNvPr id="5" name="TextBox 4">
            <a:extLst>
              <a:ext uri="{FF2B5EF4-FFF2-40B4-BE49-F238E27FC236}">
                <a16:creationId xmlns:a16="http://schemas.microsoft.com/office/drawing/2014/main" id="{4EFD50B1-8787-9C46-86F6-37C45C692CD6}"/>
              </a:ext>
            </a:extLst>
          </p:cNvPr>
          <p:cNvSpPr txBox="1"/>
          <p:nvPr/>
        </p:nvSpPr>
        <p:spPr>
          <a:xfrm>
            <a:off x="992777" y="6242458"/>
            <a:ext cx="1576265" cy="461665"/>
          </a:xfrm>
          <a:prstGeom prst="rect">
            <a:avLst/>
          </a:prstGeom>
          <a:noFill/>
        </p:spPr>
        <p:txBody>
          <a:bodyPr wrap="none" rtlCol="0">
            <a:spAutoFit/>
          </a:bodyPr>
          <a:lstStyle/>
          <a:p>
            <a:r>
              <a:rPr lang="en-GB" sz="2400" b="1" dirty="0">
                <a:solidFill>
                  <a:schemeClr val="accent5"/>
                </a:solidFill>
              </a:rPr>
              <a:t>Interview</a:t>
            </a:r>
          </a:p>
        </p:txBody>
      </p:sp>
      <p:sp>
        <p:nvSpPr>
          <p:cNvPr id="6" name="TextBox 5">
            <a:extLst>
              <a:ext uri="{FF2B5EF4-FFF2-40B4-BE49-F238E27FC236}">
                <a16:creationId xmlns:a16="http://schemas.microsoft.com/office/drawing/2014/main" id="{5E607004-1542-6840-89A9-8E168062CEC6}"/>
              </a:ext>
            </a:extLst>
          </p:cNvPr>
          <p:cNvSpPr txBox="1"/>
          <p:nvPr/>
        </p:nvSpPr>
        <p:spPr>
          <a:xfrm>
            <a:off x="7393577" y="3013055"/>
            <a:ext cx="1505092" cy="461665"/>
          </a:xfrm>
          <a:prstGeom prst="rect">
            <a:avLst/>
          </a:prstGeom>
          <a:noFill/>
        </p:spPr>
        <p:txBody>
          <a:bodyPr wrap="none" rtlCol="0">
            <a:spAutoFit/>
          </a:bodyPr>
          <a:lstStyle/>
          <a:p>
            <a:r>
              <a:rPr lang="en-GB" sz="2400" b="1" dirty="0">
                <a:solidFill>
                  <a:schemeClr val="accent5"/>
                </a:solidFill>
              </a:rPr>
              <a:t>Obituary</a:t>
            </a:r>
          </a:p>
        </p:txBody>
      </p:sp>
      <p:sp>
        <p:nvSpPr>
          <p:cNvPr id="7" name="TextBox 6">
            <a:extLst>
              <a:ext uri="{FF2B5EF4-FFF2-40B4-BE49-F238E27FC236}">
                <a16:creationId xmlns:a16="http://schemas.microsoft.com/office/drawing/2014/main" id="{D4247388-A6B3-9148-B337-B959219F5F21}"/>
              </a:ext>
            </a:extLst>
          </p:cNvPr>
          <p:cNvSpPr txBox="1"/>
          <p:nvPr/>
        </p:nvSpPr>
        <p:spPr>
          <a:xfrm>
            <a:off x="992777" y="4146979"/>
            <a:ext cx="1220206" cy="461665"/>
          </a:xfrm>
          <a:prstGeom prst="rect">
            <a:avLst/>
          </a:prstGeom>
          <a:noFill/>
        </p:spPr>
        <p:txBody>
          <a:bodyPr wrap="none" rtlCol="0">
            <a:spAutoFit/>
          </a:bodyPr>
          <a:lstStyle/>
          <a:p>
            <a:r>
              <a:rPr lang="en-GB" sz="2400" b="1" dirty="0">
                <a:solidFill>
                  <a:schemeClr val="accent5"/>
                </a:solidFill>
              </a:rPr>
              <a:t>Speech</a:t>
            </a:r>
          </a:p>
        </p:txBody>
      </p:sp>
    </p:spTree>
    <p:extLst>
      <p:ext uri="{BB962C8B-B14F-4D97-AF65-F5344CB8AC3E}">
        <p14:creationId xmlns:p14="http://schemas.microsoft.com/office/powerpoint/2010/main" val="188458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BD980-F0B3-7247-A21D-733FA9E1B557}"/>
              </a:ext>
            </a:extLst>
          </p:cNvPr>
          <p:cNvSpPr>
            <a:spLocks noGrp="1"/>
          </p:cNvSpPr>
          <p:nvPr>
            <p:ph idx="1"/>
          </p:nvPr>
        </p:nvSpPr>
        <p:spPr>
          <a:xfrm>
            <a:off x="838200" y="326572"/>
            <a:ext cx="11231880" cy="6531428"/>
          </a:xfrm>
        </p:spPr>
        <p:txBody>
          <a:bodyPr>
            <a:normAutofit/>
          </a:bodyPr>
          <a:lstStyle/>
          <a:p>
            <a:pPr algn="just"/>
            <a:r>
              <a:rPr lang="en-US" sz="2800" dirty="0"/>
              <a:t>Extract 1 : </a:t>
            </a:r>
            <a:r>
              <a:rPr lang="en-US" sz="2800" i="1" dirty="0">
                <a:solidFill>
                  <a:schemeClr val="bg1">
                    <a:lumMod val="65000"/>
                  </a:schemeClr>
                </a:solidFill>
              </a:rPr>
              <a:t>type of document (e.g. news report, interview, obituary, speech)</a:t>
            </a:r>
          </a:p>
          <a:p>
            <a:pPr algn="just">
              <a:buFontTx/>
              <a:buChar char="-"/>
            </a:pPr>
            <a:r>
              <a:rPr lang="en-GB" sz="2800" i="1" dirty="0">
                <a:solidFill>
                  <a:schemeClr val="bg1">
                    <a:lumMod val="65000"/>
                  </a:schemeClr>
                </a:solidFill>
              </a:rPr>
              <a:t>What is it about?</a:t>
            </a:r>
          </a:p>
          <a:p>
            <a:pPr algn="just">
              <a:buFontTx/>
              <a:buChar char="-"/>
            </a:pPr>
            <a:r>
              <a:rPr lang="en-GB" sz="2800" i="1" dirty="0">
                <a:solidFill>
                  <a:schemeClr val="bg1">
                    <a:lumMod val="65000"/>
                  </a:schemeClr>
                </a:solidFill>
              </a:rPr>
              <a:t>Who?</a:t>
            </a:r>
          </a:p>
          <a:p>
            <a:pPr algn="just">
              <a:buFontTx/>
              <a:buChar char="-"/>
            </a:pPr>
            <a:r>
              <a:rPr lang="en-GB" sz="2800" i="1" dirty="0">
                <a:solidFill>
                  <a:schemeClr val="bg1">
                    <a:lumMod val="65000"/>
                  </a:schemeClr>
                </a:solidFill>
              </a:rPr>
              <a:t>When?</a:t>
            </a:r>
          </a:p>
          <a:p>
            <a:pPr algn="just">
              <a:buFontTx/>
              <a:buChar char="-"/>
            </a:pPr>
            <a:r>
              <a:rPr lang="en-GB" sz="2800" i="1" dirty="0">
                <a:solidFill>
                  <a:schemeClr val="bg1">
                    <a:lumMod val="65000"/>
                  </a:schemeClr>
                </a:solidFill>
              </a:rPr>
              <a:t>Where?</a:t>
            </a:r>
            <a:endParaRPr lang="en-FR" sz="2800" i="1" dirty="0">
              <a:solidFill>
                <a:schemeClr val="bg1">
                  <a:lumMod val="65000"/>
                </a:schemeClr>
              </a:solidFill>
            </a:endParaRPr>
          </a:p>
          <a:p>
            <a:pPr algn="just"/>
            <a:r>
              <a:rPr lang="en-US" sz="2800" dirty="0"/>
              <a:t>Extract 2 : </a:t>
            </a:r>
          </a:p>
          <a:p>
            <a:pPr algn="just"/>
            <a:endParaRPr lang="en-GB" sz="2800" dirty="0"/>
          </a:p>
          <a:p>
            <a:pPr marL="0" indent="0" algn="just">
              <a:buNone/>
            </a:pPr>
            <a:endParaRPr lang="en-FR" sz="2800" dirty="0"/>
          </a:p>
          <a:p>
            <a:pPr algn="just"/>
            <a:r>
              <a:rPr lang="en-US" sz="2800" dirty="0"/>
              <a:t>Extract 3 : </a:t>
            </a:r>
          </a:p>
          <a:p>
            <a:pPr marL="0" indent="0" algn="just">
              <a:buNone/>
            </a:pPr>
            <a:endParaRPr lang="en-GB" sz="2800" dirty="0"/>
          </a:p>
          <a:p>
            <a:pPr marL="0" indent="0" algn="just">
              <a:buNone/>
            </a:pPr>
            <a:endParaRPr lang="en-FR" sz="2800" dirty="0"/>
          </a:p>
          <a:p>
            <a:pPr algn="just"/>
            <a:r>
              <a:rPr lang="en-US" sz="2800" dirty="0"/>
              <a:t>Extract 4 : </a:t>
            </a:r>
          </a:p>
          <a:p>
            <a:pPr marL="0" indent="0" algn="just">
              <a:buNone/>
            </a:pPr>
            <a:endParaRPr lang="en-GB" sz="2800" dirty="0"/>
          </a:p>
        </p:txBody>
      </p:sp>
    </p:spTree>
    <p:extLst>
      <p:ext uri="{BB962C8B-B14F-4D97-AF65-F5344CB8AC3E}">
        <p14:creationId xmlns:p14="http://schemas.microsoft.com/office/powerpoint/2010/main" val="7660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BD980-F0B3-7247-A21D-733FA9E1B557}"/>
              </a:ext>
            </a:extLst>
          </p:cNvPr>
          <p:cNvSpPr>
            <a:spLocks noGrp="1"/>
          </p:cNvSpPr>
          <p:nvPr>
            <p:ph idx="1"/>
          </p:nvPr>
        </p:nvSpPr>
        <p:spPr>
          <a:xfrm>
            <a:off x="838200" y="326572"/>
            <a:ext cx="11231880" cy="6531428"/>
          </a:xfrm>
        </p:spPr>
        <p:txBody>
          <a:bodyPr>
            <a:normAutofit/>
          </a:bodyPr>
          <a:lstStyle/>
          <a:p>
            <a:pPr algn="just"/>
            <a:r>
              <a:rPr lang="en-US" sz="2800" dirty="0"/>
              <a:t>Extract 1 : “</a:t>
            </a:r>
            <a:r>
              <a:rPr lang="en-US" sz="2800" i="1" dirty="0"/>
              <a:t>Charlie Watts, Unshakeable Rolling Stones Drummer, Dies At 80</a:t>
            </a:r>
            <a:r>
              <a:rPr lang="en-US" sz="2800" dirty="0"/>
              <a:t>”</a:t>
            </a:r>
          </a:p>
          <a:p>
            <a:pPr algn="just"/>
            <a:endParaRPr lang="en-FR" sz="2800" dirty="0"/>
          </a:p>
          <a:p>
            <a:pPr algn="just"/>
            <a:r>
              <a:rPr lang="en-US" sz="2800" dirty="0"/>
              <a:t>Extract 2 : “</a:t>
            </a:r>
            <a:r>
              <a:rPr lang="en-US" sz="2800" i="1" dirty="0"/>
              <a:t>Finish the Fight</a:t>
            </a:r>
            <a:r>
              <a:rPr lang="en-US" sz="2800" dirty="0"/>
              <a:t> paints a different pictures of women who pushed for a vote”</a:t>
            </a:r>
            <a:endParaRPr lang="en-US" sz="2800" b="1" dirty="0"/>
          </a:p>
          <a:p>
            <a:pPr algn="just"/>
            <a:endParaRPr lang="en-FR" sz="2800" dirty="0"/>
          </a:p>
          <a:p>
            <a:pPr algn="just"/>
            <a:r>
              <a:rPr lang="en-US" sz="2800" dirty="0"/>
              <a:t>Extract 3 : “What To Know About The Spying Scandal Linked To Israeli Tech Firm NSO”</a:t>
            </a:r>
          </a:p>
          <a:p>
            <a:pPr algn="just"/>
            <a:endParaRPr lang="en-FR" sz="2800" dirty="0"/>
          </a:p>
          <a:p>
            <a:pPr algn="just"/>
            <a:r>
              <a:rPr lang="en-US" sz="2800" dirty="0"/>
              <a:t>Extract 4 : “Kamala Harris’s first speech as Vice President elect”</a:t>
            </a:r>
            <a:endParaRPr lang="en-FR" sz="2800" dirty="0"/>
          </a:p>
          <a:p>
            <a:pPr algn="just"/>
            <a:endParaRPr lang="en-GB" sz="2800" dirty="0"/>
          </a:p>
        </p:txBody>
      </p:sp>
      <p:sp>
        <p:nvSpPr>
          <p:cNvPr id="4" name="TextBox 3">
            <a:extLst>
              <a:ext uri="{FF2B5EF4-FFF2-40B4-BE49-F238E27FC236}">
                <a16:creationId xmlns:a16="http://schemas.microsoft.com/office/drawing/2014/main" id="{71116F97-E091-7B4D-9BF1-5E9FF2709716}"/>
              </a:ext>
            </a:extLst>
          </p:cNvPr>
          <p:cNvSpPr txBox="1"/>
          <p:nvPr/>
        </p:nvSpPr>
        <p:spPr>
          <a:xfrm>
            <a:off x="2670882" y="743525"/>
            <a:ext cx="1644489" cy="523220"/>
          </a:xfrm>
          <a:prstGeom prst="rect">
            <a:avLst/>
          </a:prstGeom>
          <a:noFill/>
        </p:spPr>
        <p:txBody>
          <a:bodyPr wrap="none" rtlCol="0">
            <a:spAutoFit/>
          </a:bodyPr>
          <a:lstStyle/>
          <a:p>
            <a:r>
              <a:rPr lang="en-US" sz="2800" b="1" dirty="0">
                <a:solidFill>
                  <a:schemeClr val="accent5"/>
                </a:solidFill>
              </a:rPr>
              <a:t>obituary</a:t>
            </a:r>
          </a:p>
        </p:txBody>
      </p:sp>
      <p:sp>
        <p:nvSpPr>
          <p:cNvPr id="5" name="TextBox 4">
            <a:extLst>
              <a:ext uri="{FF2B5EF4-FFF2-40B4-BE49-F238E27FC236}">
                <a16:creationId xmlns:a16="http://schemas.microsoft.com/office/drawing/2014/main" id="{C5D59C5D-0F39-8244-BB7B-8720DB832849}"/>
              </a:ext>
            </a:extLst>
          </p:cNvPr>
          <p:cNvSpPr txBox="1"/>
          <p:nvPr/>
        </p:nvSpPr>
        <p:spPr>
          <a:xfrm>
            <a:off x="2670882" y="2160139"/>
            <a:ext cx="1795684" cy="523220"/>
          </a:xfrm>
          <a:prstGeom prst="rect">
            <a:avLst/>
          </a:prstGeom>
          <a:noFill/>
        </p:spPr>
        <p:txBody>
          <a:bodyPr wrap="none" rtlCol="0">
            <a:spAutoFit/>
          </a:bodyPr>
          <a:lstStyle/>
          <a:p>
            <a:r>
              <a:rPr lang="en-US" sz="2800" b="1" dirty="0">
                <a:solidFill>
                  <a:schemeClr val="accent5"/>
                </a:solidFill>
              </a:rPr>
              <a:t>interview</a:t>
            </a:r>
            <a:endParaRPr lang="en-GB" sz="2800" dirty="0">
              <a:solidFill>
                <a:schemeClr val="accent5"/>
              </a:solidFill>
            </a:endParaRPr>
          </a:p>
        </p:txBody>
      </p:sp>
      <p:sp>
        <p:nvSpPr>
          <p:cNvPr id="6" name="TextBox 5">
            <a:extLst>
              <a:ext uri="{FF2B5EF4-FFF2-40B4-BE49-F238E27FC236}">
                <a16:creationId xmlns:a16="http://schemas.microsoft.com/office/drawing/2014/main" id="{EF38B237-DC32-CC4D-8EEB-2FF6EDA3E9CA}"/>
              </a:ext>
            </a:extLst>
          </p:cNvPr>
          <p:cNvSpPr txBox="1"/>
          <p:nvPr/>
        </p:nvSpPr>
        <p:spPr>
          <a:xfrm>
            <a:off x="2670882" y="3451154"/>
            <a:ext cx="2272610" cy="523220"/>
          </a:xfrm>
          <a:prstGeom prst="rect">
            <a:avLst/>
          </a:prstGeom>
          <a:noFill/>
        </p:spPr>
        <p:txBody>
          <a:bodyPr wrap="none" rtlCol="0">
            <a:spAutoFit/>
          </a:bodyPr>
          <a:lstStyle/>
          <a:p>
            <a:r>
              <a:rPr lang="en-US" sz="2800" b="1" dirty="0">
                <a:solidFill>
                  <a:schemeClr val="accent5"/>
                </a:solidFill>
              </a:rPr>
              <a:t>news report</a:t>
            </a:r>
          </a:p>
        </p:txBody>
      </p:sp>
      <p:sp>
        <p:nvSpPr>
          <p:cNvPr id="7" name="TextBox 6">
            <a:extLst>
              <a:ext uri="{FF2B5EF4-FFF2-40B4-BE49-F238E27FC236}">
                <a16:creationId xmlns:a16="http://schemas.microsoft.com/office/drawing/2014/main" id="{65C0F80E-0ABA-E449-AAC3-46172908EED4}"/>
              </a:ext>
            </a:extLst>
          </p:cNvPr>
          <p:cNvSpPr txBox="1"/>
          <p:nvPr/>
        </p:nvSpPr>
        <p:spPr>
          <a:xfrm>
            <a:off x="2670882" y="4780652"/>
            <a:ext cx="1356462" cy="523220"/>
          </a:xfrm>
          <a:prstGeom prst="rect">
            <a:avLst/>
          </a:prstGeom>
          <a:noFill/>
        </p:spPr>
        <p:txBody>
          <a:bodyPr wrap="none" rtlCol="0">
            <a:spAutoFit/>
          </a:bodyPr>
          <a:lstStyle/>
          <a:p>
            <a:r>
              <a:rPr lang="en-US" sz="2800" b="1" dirty="0">
                <a:solidFill>
                  <a:schemeClr val="accent5"/>
                </a:solidFill>
              </a:rPr>
              <a:t>speech</a:t>
            </a:r>
            <a:endParaRPr lang="en-GB" sz="2800" dirty="0">
              <a:solidFill>
                <a:schemeClr val="accent5"/>
              </a:solidFill>
            </a:endParaRPr>
          </a:p>
        </p:txBody>
      </p:sp>
    </p:spTree>
    <p:extLst>
      <p:ext uri="{BB962C8B-B14F-4D97-AF65-F5344CB8AC3E}">
        <p14:creationId xmlns:p14="http://schemas.microsoft.com/office/powerpoint/2010/main" val="39095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BD980-F0B3-7247-A21D-733FA9E1B557}"/>
              </a:ext>
            </a:extLst>
          </p:cNvPr>
          <p:cNvSpPr>
            <a:spLocks noGrp="1"/>
          </p:cNvSpPr>
          <p:nvPr>
            <p:ph idx="1"/>
          </p:nvPr>
        </p:nvSpPr>
        <p:spPr>
          <a:xfrm>
            <a:off x="838200" y="326572"/>
            <a:ext cx="11231880" cy="6045199"/>
          </a:xfrm>
        </p:spPr>
        <p:txBody>
          <a:bodyPr>
            <a:normAutofit/>
          </a:bodyPr>
          <a:lstStyle/>
          <a:p>
            <a:pPr algn="just"/>
            <a:r>
              <a:rPr lang="en-US" sz="2800" dirty="0"/>
              <a:t>Extract 1 : “</a:t>
            </a:r>
            <a:r>
              <a:rPr lang="en-US" sz="2800" i="1" dirty="0"/>
              <a:t>Charlie Watts, Unshakeable Rolling Stones Drummer, Dies At 80</a:t>
            </a:r>
            <a:r>
              <a:rPr lang="en-US" sz="2800" dirty="0"/>
              <a:t>”</a:t>
            </a:r>
          </a:p>
          <a:p>
            <a:pPr lvl="4" algn="just"/>
            <a:r>
              <a:rPr lang="en-GB" sz="1800" dirty="0"/>
              <a:t>This document is an obituary about Charlie Watts, musician in the Rolling Stones band, who died at 80. Andrew </a:t>
            </a:r>
            <a:r>
              <a:rPr lang="en-GB" sz="1800" dirty="0" err="1"/>
              <a:t>Limbong</a:t>
            </a:r>
            <a:r>
              <a:rPr lang="en-GB" sz="1800" dirty="0"/>
              <a:t> comes back on his life and the kind of musician he was in the band. </a:t>
            </a:r>
          </a:p>
          <a:p>
            <a:pPr algn="just"/>
            <a:r>
              <a:rPr lang="en-US" sz="2800" dirty="0"/>
              <a:t>Extract 2 : “</a:t>
            </a:r>
            <a:r>
              <a:rPr lang="en-US" sz="2800" i="1" dirty="0"/>
              <a:t>Finish the Fight</a:t>
            </a:r>
            <a:r>
              <a:rPr lang="en-US" sz="2800" dirty="0"/>
              <a:t> paints a different pictures of women who pushed for a vote”</a:t>
            </a:r>
          </a:p>
          <a:p>
            <a:pPr lvl="4" algn="just"/>
            <a:r>
              <a:rPr lang="en-GB" sz="1800" dirty="0"/>
              <a:t>This document is an interview of writer Veronica Chambers who is invited to talk about the picture book she published Finish the Fight, in which she depicts the suffrage movement in a different light and tries to set records straight.</a:t>
            </a:r>
            <a:endParaRPr lang="en-US" sz="1800" b="1" dirty="0"/>
          </a:p>
          <a:p>
            <a:pPr algn="just"/>
            <a:r>
              <a:rPr lang="en-US" sz="2800" dirty="0"/>
              <a:t>Extract 3 : “What To Know About The Spying Scandal Linked To Israeli Tech Firm NSO”</a:t>
            </a:r>
          </a:p>
          <a:p>
            <a:pPr lvl="4" algn="just"/>
            <a:r>
              <a:rPr lang="en-GB" sz="1800" dirty="0"/>
              <a:t>This document is a news report about the scandal shaking the Israeli cyber security company NSO group. Its software is said to be used by governments around the world to spy on sensitive targets, such as activists, journalists, or other government heads. </a:t>
            </a:r>
            <a:endParaRPr lang="en-FR" sz="3200" dirty="0"/>
          </a:p>
          <a:p>
            <a:pPr algn="just"/>
            <a:r>
              <a:rPr lang="en-US" sz="2800" dirty="0"/>
              <a:t>Extract 4 : “Kamala Harris’s first speech as Vice President elect”</a:t>
            </a:r>
          </a:p>
          <a:p>
            <a:pPr lvl="4" algn="just"/>
            <a:r>
              <a:rPr lang="en-GB" sz="1800" dirty="0"/>
              <a:t>This document is an excerpt from the first speech Kamala Harris made as Vice President elect. She reflets on what this presidential victory means for democracy. Quoting John Lewis, she insists on the responsibility of every citizen to defend it. </a:t>
            </a:r>
            <a:endParaRPr lang="en-GB" sz="3200" dirty="0"/>
          </a:p>
        </p:txBody>
      </p:sp>
      <p:sp>
        <p:nvSpPr>
          <p:cNvPr id="4" name="TextBox 3">
            <a:extLst>
              <a:ext uri="{FF2B5EF4-FFF2-40B4-BE49-F238E27FC236}">
                <a16:creationId xmlns:a16="http://schemas.microsoft.com/office/drawing/2014/main" id="{71116F97-E091-7B4D-9BF1-5E9FF2709716}"/>
              </a:ext>
            </a:extLst>
          </p:cNvPr>
          <p:cNvSpPr txBox="1"/>
          <p:nvPr/>
        </p:nvSpPr>
        <p:spPr>
          <a:xfrm>
            <a:off x="917658" y="743525"/>
            <a:ext cx="1644489" cy="523220"/>
          </a:xfrm>
          <a:prstGeom prst="rect">
            <a:avLst/>
          </a:prstGeom>
          <a:noFill/>
        </p:spPr>
        <p:txBody>
          <a:bodyPr wrap="none" rtlCol="0">
            <a:spAutoFit/>
          </a:bodyPr>
          <a:lstStyle/>
          <a:p>
            <a:r>
              <a:rPr lang="en-US" sz="2800" b="1" dirty="0">
                <a:solidFill>
                  <a:schemeClr val="accent5"/>
                </a:solidFill>
              </a:rPr>
              <a:t>obituary</a:t>
            </a:r>
          </a:p>
        </p:txBody>
      </p:sp>
      <p:sp>
        <p:nvSpPr>
          <p:cNvPr id="5" name="TextBox 4">
            <a:extLst>
              <a:ext uri="{FF2B5EF4-FFF2-40B4-BE49-F238E27FC236}">
                <a16:creationId xmlns:a16="http://schemas.microsoft.com/office/drawing/2014/main" id="{C5D59C5D-0F39-8244-BB7B-8720DB832849}"/>
              </a:ext>
            </a:extLst>
          </p:cNvPr>
          <p:cNvSpPr txBox="1"/>
          <p:nvPr/>
        </p:nvSpPr>
        <p:spPr>
          <a:xfrm>
            <a:off x="953573" y="2340544"/>
            <a:ext cx="1795684" cy="523220"/>
          </a:xfrm>
          <a:prstGeom prst="rect">
            <a:avLst/>
          </a:prstGeom>
          <a:noFill/>
        </p:spPr>
        <p:txBody>
          <a:bodyPr wrap="none" rtlCol="0">
            <a:spAutoFit/>
          </a:bodyPr>
          <a:lstStyle/>
          <a:p>
            <a:r>
              <a:rPr lang="en-US" sz="2800" b="1" dirty="0">
                <a:solidFill>
                  <a:schemeClr val="accent5"/>
                </a:solidFill>
              </a:rPr>
              <a:t>interview</a:t>
            </a:r>
            <a:endParaRPr lang="en-GB" sz="2800" dirty="0">
              <a:solidFill>
                <a:schemeClr val="accent5"/>
              </a:solidFill>
            </a:endParaRPr>
          </a:p>
        </p:txBody>
      </p:sp>
      <p:sp>
        <p:nvSpPr>
          <p:cNvPr id="6" name="TextBox 5">
            <a:extLst>
              <a:ext uri="{FF2B5EF4-FFF2-40B4-BE49-F238E27FC236}">
                <a16:creationId xmlns:a16="http://schemas.microsoft.com/office/drawing/2014/main" id="{EF38B237-DC32-CC4D-8EEB-2FF6EDA3E9CA}"/>
              </a:ext>
            </a:extLst>
          </p:cNvPr>
          <p:cNvSpPr txBox="1"/>
          <p:nvPr/>
        </p:nvSpPr>
        <p:spPr>
          <a:xfrm>
            <a:off x="603597" y="4016944"/>
            <a:ext cx="2272610" cy="523220"/>
          </a:xfrm>
          <a:prstGeom prst="rect">
            <a:avLst/>
          </a:prstGeom>
          <a:noFill/>
        </p:spPr>
        <p:txBody>
          <a:bodyPr wrap="none" rtlCol="0">
            <a:spAutoFit/>
          </a:bodyPr>
          <a:lstStyle/>
          <a:p>
            <a:r>
              <a:rPr lang="en-US" sz="2800" b="1" dirty="0">
                <a:solidFill>
                  <a:schemeClr val="accent5"/>
                </a:solidFill>
              </a:rPr>
              <a:t>news report</a:t>
            </a:r>
          </a:p>
        </p:txBody>
      </p:sp>
      <p:sp>
        <p:nvSpPr>
          <p:cNvPr id="7" name="TextBox 6">
            <a:extLst>
              <a:ext uri="{FF2B5EF4-FFF2-40B4-BE49-F238E27FC236}">
                <a16:creationId xmlns:a16="http://schemas.microsoft.com/office/drawing/2014/main" id="{65C0F80E-0ABA-E449-AAC3-46172908EED4}"/>
              </a:ext>
            </a:extLst>
          </p:cNvPr>
          <p:cNvSpPr txBox="1"/>
          <p:nvPr/>
        </p:nvSpPr>
        <p:spPr>
          <a:xfrm>
            <a:off x="1061671" y="5293542"/>
            <a:ext cx="1356462" cy="523220"/>
          </a:xfrm>
          <a:prstGeom prst="rect">
            <a:avLst/>
          </a:prstGeom>
          <a:noFill/>
        </p:spPr>
        <p:txBody>
          <a:bodyPr wrap="none" rtlCol="0">
            <a:spAutoFit/>
          </a:bodyPr>
          <a:lstStyle/>
          <a:p>
            <a:r>
              <a:rPr lang="en-US" sz="2800" b="1" dirty="0">
                <a:solidFill>
                  <a:schemeClr val="accent5"/>
                </a:solidFill>
              </a:rPr>
              <a:t>speech</a:t>
            </a:r>
            <a:endParaRPr lang="en-GB" sz="2800" dirty="0">
              <a:solidFill>
                <a:schemeClr val="accent5"/>
              </a:solidFill>
            </a:endParaRPr>
          </a:p>
        </p:txBody>
      </p:sp>
    </p:spTree>
    <p:extLst>
      <p:ext uri="{BB962C8B-B14F-4D97-AF65-F5344CB8AC3E}">
        <p14:creationId xmlns:p14="http://schemas.microsoft.com/office/powerpoint/2010/main" val="221353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2BD-A135-5242-9A2C-1492B7B454A8}"/>
              </a:ext>
            </a:extLst>
          </p:cNvPr>
          <p:cNvSpPr>
            <a:spLocks noGrp="1"/>
          </p:cNvSpPr>
          <p:nvPr>
            <p:ph type="title"/>
          </p:nvPr>
        </p:nvSpPr>
        <p:spPr>
          <a:xfrm>
            <a:off x="838200" y="0"/>
            <a:ext cx="10515600" cy="1325563"/>
          </a:xfrm>
        </p:spPr>
        <p:txBody>
          <a:bodyPr>
            <a:normAutofit fontScale="90000"/>
          </a:bodyPr>
          <a:lstStyle/>
          <a:p>
            <a:r>
              <a:rPr lang="en-GB" dirty="0"/>
              <a:t>IPA – International Pronunciation Alphabet</a:t>
            </a:r>
          </a:p>
        </p:txBody>
      </p:sp>
      <p:sp>
        <p:nvSpPr>
          <p:cNvPr id="3" name="Content Placeholder 2">
            <a:extLst>
              <a:ext uri="{FF2B5EF4-FFF2-40B4-BE49-F238E27FC236}">
                <a16:creationId xmlns:a16="http://schemas.microsoft.com/office/drawing/2014/main" id="{E8B7FED0-A07C-BB4E-AF2E-A1EB339D75E7}"/>
              </a:ext>
            </a:extLst>
          </p:cNvPr>
          <p:cNvSpPr>
            <a:spLocks noGrp="1"/>
          </p:cNvSpPr>
          <p:nvPr>
            <p:ph idx="1"/>
          </p:nvPr>
        </p:nvSpPr>
        <p:spPr>
          <a:xfrm>
            <a:off x="838200" y="1041853"/>
            <a:ext cx="5257800" cy="5816147"/>
          </a:xfrm>
        </p:spPr>
        <p:txBody>
          <a:bodyPr>
            <a:normAutofit/>
          </a:bodyPr>
          <a:lstStyle/>
          <a:p>
            <a:pPr marL="0" indent="0">
              <a:buNone/>
            </a:pPr>
            <a:r>
              <a:rPr lang="en-US" sz="2000" dirty="0"/>
              <a:t>« The Chaos »</a:t>
            </a:r>
            <a:endParaRPr lang="en-FR" sz="2000" dirty="0"/>
          </a:p>
          <a:p>
            <a:pPr marL="0" indent="0">
              <a:buNone/>
            </a:pPr>
            <a:r>
              <a:rPr lang="en-US" sz="2000" dirty="0"/>
              <a:t>D</a:t>
            </a:r>
            <a:r>
              <a:rPr lang="en-US" sz="2000" b="1" dirty="0"/>
              <a:t>ea</a:t>
            </a:r>
            <a:r>
              <a:rPr lang="en-US" sz="2000" dirty="0"/>
              <a:t>rest cr</a:t>
            </a:r>
            <a:r>
              <a:rPr lang="en-US" sz="2000" b="1" dirty="0"/>
              <a:t>ea</a:t>
            </a:r>
            <a:r>
              <a:rPr lang="en-US" sz="2000" dirty="0"/>
              <a:t>ture in cr</a:t>
            </a:r>
            <a:r>
              <a:rPr lang="en-US" sz="2000" b="1" dirty="0"/>
              <a:t>ea</a:t>
            </a:r>
            <a:r>
              <a:rPr lang="en-US" sz="2000" dirty="0"/>
              <a:t>tion, </a:t>
            </a:r>
            <a:endParaRPr lang="en-FR" sz="2000" dirty="0"/>
          </a:p>
          <a:p>
            <a:pPr marL="0" indent="0">
              <a:buNone/>
            </a:pPr>
            <a:r>
              <a:rPr lang="en-US" sz="2000" dirty="0"/>
              <a:t>St</a:t>
            </a:r>
            <a:r>
              <a:rPr lang="en-US" sz="2000" b="1" dirty="0"/>
              <a:t>u</a:t>
            </a:r>
            <a:r>
              <a:rPr lang="en-US" sz="2000" dirty="0"/>
              <a:t>dy English pron</a:t>
            </a:r>
            <a:r>
              <a:rPr lang="en-US" sz="2000" b="1" dirty="0"/>
              <a:t>un</a:t>
            </a:r>
            <a:r>
              <a:rPr lang="en-US" sz="2000" dirty="0"/>
              <a:t>ciation. </a:t>
            </a:r>
            <a:endParaRPr lang="en-FR" sz="2000" dirty="0"/>
          </a:p>
          <a:p>
            <a:pPr marL="0" indent="0">
              <a:buNone/>
            </a:pPr>
            <a:r>
              <a:rPr lang="en-US" sz="2000" dirty="0"/>
              <a:t>I will teach you in my verse </a:t>
            </a:r>
            <a:endParaRPr lang="en-FR" sz="2000" dirty="0"/>
          </a:p>
          <a:p>
            <a:pPr marL="0" indent="0">
              <a:buNone/>
            </a:pPr>
            <a:r>
              <a:rPr lang="en-US" sz="2000" dirty="0"/>
              <a:t>Sounds like </a:t>
            </a:r>
            <a:r>
              <a:rPr lang="en-US" sz="2000" b="1" dirty="0"/>
              <a:t>corpse</a:t>
            </a:r>
            <a:r>
              <a:rPr lang="en-US" sz="2000" dirty="0"/>
              <a:t>, </a:t>
            </a:r>
            <a:r>
              <a:rPr lang="en-US" sz="2000" b="1" dirty="0"/>
              <a:t>corps</a:t>
            </a:r>
            <a:r>
              <a:rPr lang="en-US" sz="2000" dirty="0"/>
              <a:t>, </a:t>
            </a:r>
            <a:r>
              <a:rPr lang="en-US" sz="2000" b="1" dirty="0"/>
              <a:t>horse</a:t>
            </a:r>
            <a:r>
              <a:rPr lang="en-US" sz="2000" dirty="0"/>
              <a:t>, and </a:t>
            </a:r>
            <a:r>
              <a:rPr lang="en-US" sz="2000" b="1" dirty="0"/>
              <a:t>worse</a:t>
            </a:r>
            <a:r>
              <a:rPr lang="en-US" sz="2000" dirty="0"/>
              <a:t>. </a:t>
            </a:r>
            <a:endParaRPr lang="en-FR" sz="2000" dirty="0"/>
          </a:p>
          <a:p>
            <a:pPr marL="0" indent="0">
              <a:buNone/>
            </a:pPr>
            <a:endParaRPr lang="en-FR" sz="2000" dirty="0"/>
          </a:p>
          <a:p>
            <a:pPr marL="0" indent="0">
              <a:buNone/>
            </a:pPr>
            <a:r>
              <a:rPr lang="en-US" sz="2000" dirty="0"/>
              <a:t>I will keep you, S</a:t>
            </a:r>
            <a:r>
              <a:rPr lang="en-US" sz="2000" b="1" dirty="0"/>
              <a:t>u</a:t>
            </a:r>
            <a:r>
              <a:rPr lang="en-US" sz="2000" dirty="0"/>
              <a:t>zy, b</a:t>
            </a:r>
            <a:r>
              <a:rPr lang="en-US" sz="2000" b="1" dirty="0"/>
              <a:t>u</a:t>
            </a:r>
            <a:r>
              <a:rPr lang="en-US" sz="2000" dirty="0"/>
              <a:t>sy, </a:t>
            </a:r>
            <a:endParaRPr lang="en-FR" sz="2000" dirty="0"/>
          </a:p>
          <a:p>
            <a:pPr marL="0" indent="0">
              <a:buNone/>
            </a:pPr>
            <a:r>
              <a:rPr lang="en-US" sz="2000" dirty="0"/>
              <a:t>Make your h</a:t>
            </a:r>
            <a:r>
              <a:rPr lang="en-US" sz="2000" b="1" dirty="0"/>
              <a:t>ea</a:t>
            </a:r>
            <a:r>
              <a:rPr lang="en-US" sz="2000" dirty="0"/>
              <a:t>d with h</a:t>
            </a:r>
            <a:r>
              <a:rPr lang="en-US" sz="2000" b="1" dirty="0"/>
              <a:t>ea</a:t>
            </a:r>
            <a:r>
              <a:rPr lang="en-US" sz="2000" dirty="0"/>
              <a:t>t grow dizzy. </a:t>
            </a:r>
            <a:endParaRPr lang="en-FR" sz="2000" dirty="0"/>
          </a:p>
          <a:p>
            <a:pPr marL="0" indent="0">
              <a:buNone/>
            </a:pPr>
            <a:r>
              <a:rPr lang="en-US" sz="2000" dirty="0"/>
              <a:t>T</a:t>
            </a:r>
            <a:r>
              <a:rPr lang="en-US" sz="2000" b="1" dirty="0"/>
              <a:t>ea</a:t>
            </a:r>
            <a:r>
              <a:rPr lang="en-US" sz="2000" dirty="0"/>
              <a:t>r in eye, your dress will t</a:t>
            </a:r>
            <a:r>
              <a:rPr lang="en-US" sz="2000" b="1" dirty="0"/>
              <a:t>ea</a:t>
            </a:r>
            <a:r>
              <a:rPr lang="en-US" sz="2000" dirty="0"/>
              <a:t>r. </a:t>
            </a:r>
            <a:endParaRPr lang="en-FR" sz="2000" dirty="0"/>
          </a:p>
          <a:p>
            <a:pPr marL="0" indent="0">
              <a:buNone/>
            </a:pPr>
            <a:r>
              <a:rPr lang="en-US" sz="2000" dirty="0"/>
              <a:t>So shall I! Oh h</a:t>
            </a:r>
            <a:r>
              <a:rPr lang="en-US" sz="2000" b="1" dirty="0"/>
              <a:t>ea</a:t>
            </a:r>
            <a:r>
              <a:rPr lang="en-US" sz="2000" dirty="0"/>
              <a:t>r my pr</a:t>
            </a:r>
            <a:r>
              <a:rPr lang="en-US" sz="2000" b="1" dirty="0"/>
              <a:t>aye</a:t>
            </a:r>
            <a:r>
              <a:rPr lang="en-US" sz="2000" dirty="0"/>
              <a:t>r.</a:t>
            </a:r>
            <a:endParaRPr lang="en-FR" sz="2000" dirty="0"/>
          </a:p>
          <a:p>
            <a:pPr marL="0" indent="0">
              <a:buNone/>
            </a:pPr>
            <a:r>
              <a:rPr lang="en-US" sz="2000" dirty="0"/>
              <a:t>Just compare h</a:t>
            </a:r>
            <a:r>
              <a:rPr lang="en-US" sz="2000" b="1" dirty="0"/>
              <a:t>ea</a:t>
            </a:r>
            <a:r>
              <a:rPr lang="en-US" sz="2000" dirty="0"/>
              <a:t>rt, b</a:t>
            </a:r>
            <a:r>
              <a:rPr lang="en-US" sz="2000" b="1" dirty="0"/>
              <a:t>ea</a:t>
            </a:r>
            <a:r>
              <a:rPr lang="en-US" sz="2000" dirty="0"/>
              <a:t>rd, and h</a:t>
            </a:r>
            <a:r>
              <a:rPr lang="en-US" sz="2000" b="1" dirty="0"/>
              <a:t>ea</a:t>
            </a:r>
            <a:r>
              <a:rPr lang="en-US" sz="2000" dirty="0"/>
              <a:t>rd, </a:t>
            </a:r>
            <a:endParaRPr lang="en-FR" sz="2000" dirty="0"/>
          </a:p>
          <a:p>
            <a:pPr marL="0" indent="0">
              <a:buNone/>
            </a:pPr>
            <a:r>
              <a:rPr lang="en-US" sz="2000" dirty="0"/>
              <a:t>D</a:t>
            </a:r>
            <a:r>
              <a:rPr lang="en-US" sz="2000" b="1" dirty="0"/>
              <a:t>ie</a:t>
            </a:r>
            <a:r>
              <a:rPr lang="en-US" sz="2000" dirty="0"/>
              <a:t>s and d</a:t>
            </a:r>
            <a:r>
              <a:rPr lang="en-US" sz="2000" b="1" dirty="0"/>
              <a:t>ie</a:t>
            </a:r>
            <a:r>
              <a:rPr lang="en-US" sz="2000" dirty="0"/>
              <a:t>t, l</a:t>
            </a:r>
            <a:r>
              <a:rPr lang="en-US" sz="2000" b="1" dirty="0"/>
              <a:t>or</a:t>
            </a:r>
            <a:r>
              <a:rPr lang="en-US" sz="2000" dirty="0"/>
              <a:t>d and w</a:t>
            </a:r>
            <a:r>
              <a:rPr lang="en-US" sz="2000" b="1" dirty="0"/>
              <a:t>or</a:t>
            </a:r>
            <a:r>
              <a:rPr lang="en-US" sz="2000" dirty="0"/>
              <a:t>d, </a:t>
            </a:r>
            <a:endParaRPr lang="en-FR" sz="2000" dirty="0"/>
          </a:p>
          <a:p>
            <a:pPr marL="0" indent="0">
              <a:buNone/>
            </a:pPr>
            <a:r>
              <a:rPr lang="en-US" sz="2000" dirty="0"/>
              <a:t>S</a:t>
            </a:r>
            <a:r>
              <a:rPr lang="en-US" sz="2000" b="1" dirty="0"/>
              <a:t>wor</a:t>
            </a:r>
            <a:r>
              <a:rPr lang="en-US" sz="2000" dirty="0"/>
              <a:t>d and s</a:t>
            </a:r>
            <a:r>
              <a:rPr lang="en-US" sz="2000" b="1" dirty="0"/>
              <a:t>war</a:t>
            </a:r>
            <a:r>
              <a:rPr lang="en-US" sz="2000" dirty="0"/>
              <a:t>d, ret</a:t>
            </a:r>
            <a:r>
              <a:rPr lang="en-US" sz="2000" b="1" dirty="0"/>
              <a:t>ai</a:t>
            </a:r>
            <a:r>
              <a:rPr lang="en-US" sz="2000" dirty="0"/>
              <a:t>n and Brit</a:t>
            </a:r>
            <a:r>
              <a:rPr lang="en-US" sz="2000" b="1" dirty="0"/>
              <a:t>ai</a:t>
            </a:r>
            <a:r>
              <a:rPr lang="en-US" sz="2000" dirty="0"/>
              <a:t>n. </a:t>
            </a:r>
            <a:endParaRPr lang="en-FR" sz="2000" dirty="0"/>
          </a:p>
          <a:p>
            <a:pPr marL="0" indent="0">
              <a:buNone/>
            </a:pPr>
            <a:r>
              <a:rPr lang="en-US" sz="2000" dirty="0"/>
              <a:t>(Mind the latter, how it's writt</a:t>
            </a:r>
            <a:r>
              <a:rPr lang="en-US" sz="2000" b="1" dirty="0"/>
              <a:t>e</a:t>
            </a:r>
            <a:r>
              <a:rPr lang="en-US" sz="2000" dirty="0"/>
              <a:t>n.) </a:t>
            </a:r>
            <a:endParaRPr lang="en-FR" sz="2000" dirty="0"/>
          </a:p>
          <a:p>
            <a:pPr marL="0" indent="0">
              <a:buNone/>
            </a:pPr>
            <a:endParaRPr lang="en-FR" sz="2000" dirty="0"/>
          </a:p>
        </p:txBody>
      </p:sp>
      <p:pic>
        <p:nvPicPr>
          <p:cNvPr id="4" name="Image 1" descr="Text&#10;&#10;Description automatically generated">
            <a:extLst>
              <a:ext uri="{FF2B5EF4-FFF2-40B4-BE49-F238E27FC236}">
                <a16:creationId xmlns:a16="http://schemas.microsoft.com/office/drawing/2014/main" id="{396ED763-2900-E845-9D9D-D11B59B5F16A}"/>
              </a:ext>
            </a:extLst>
          </p:cNvPr>
          <p:cNvPicPr/>
          <p:nvPr/>
        </p:nvPicPr>
        <p:blipFill>
          <a:blip r:embed="rId3">
            <a:extLst>
              <a:ext uri="{28A0092B-C50C-407E-A947-70E740481C1C}">
                <a14:useLocalDpi xmlns:a14="http://schemas.microsoft.com/office/drawing/2010/main" val="0"/>
              </a:ext>
            </a:extLst>
          </a:blip>
          <a:stretch>
            <a:fillRect/>
          </a:stretch>
        </p:blipFill>
        <p:spPr>
          <a:xfrm>
            <a:off x="7697673" y="3429000"/>
            <a:ext cx="3828687" cy="3233964"/>
          </a:xfrm>
          <a:prstGeom prst="rect">
            <a:avLst/>
          </a:prstGeom>
        </p:spPr>
      </p:pic>
      <p:sp>
        <p:nvSpPr>
          <p:cNvPr id="5" name="TextBox 4">
            <a:extLst>
              <a:ext uri="{FF2B5EF4-FFF2-40B4-BE49-F238E27FC236}">
                <a16:creationId xmlns:a16="http://schemas.microsoft.com/office/drawing/2014/main" id="{B79A63DE-EBD0-E644-B210-C6FBD859348A}"/>
              </a:ext>
            </a:extLst>
          </p:cNvPr>
          <p:cNvSpPr txBox="1"/>
          <p:nvPr/>
        </p:nvSpPr>
        <p:spPr>
          <a:xfrm>
            <a:off x="6740434" y="1325563"/>
            <a:ext cx="4785926" cy="2554545"/>
          </a:xfrm>
          <a:prstGeom prst="rect">
            <a:avLst/>
          </a:prstGeom>
          <a:noFill/>
        </p:spPr>
        <p:txBody>
          <a:bodyPr wrap="none" rtlCol="0">
            <a:spAutoFit/>
          </a:bodyPr>
          <a:lstStyle/>
          <a:p>
            <a:r>
              <a:rPr lang="en-US" sz="2000" dirty="0"/>
              <a:t>Now I surely will not pl</a:t>
            </a:r>
            <a:r>
              <a:rPr lang="en-US" sz="2000" b="1" dirty="0"/>
              <a:t>ague</a:t>
            </a:r>
            <a:r>
              <a:rPr lang="en-US" sz="2000" dirty="0"/>
              <a:t> you </a:t>
            </a:r>
            <a:endParaRPr lang="en-FR" sz="2000" dirty="0"/>
          </a:p>
          <a:p>
            <a:r>
              <a:rPr lang="en-US" sz="2000" dirty="0"/>
              <a:t>With such words as pl</a:t>
            </a:r>
            <a:r>
              <a:rPr lang="en-US" sz="2000" b="1" dirty="0"/>
              <a:t>aque</a:t>
            </a:r>
            <a:r>
              <a:rPr lang="en-US" sz="2000" dirty="0"/>
              <a:t> and </a:t>
            </a:r>
            <a:r>
              <a:rPr lang="en-US" sz="2000" b="1" dirty="0"/>
              <a:t>ague</a:t>
            </a:r>
            <a:r>
              <a:rPr lang="en-US" sz="2000" dirty="0"/>
              <a:t>. </a:t>
            </a:r>
            <a:endParaRPr lang="en-FR" sz="2000" dirty="0"/>
          </a:p>
          <a:p>
            <a:r>
              <a:rPr lang="en-US" sz="2000" dirty="0"/>
              <a:t>But be careful how you sp</a:t>
            </a:r>
            <a:r>
              <a:rPr lang="en-US" sz="2000" b="1" dirty="0"/>
              <a:t>ea</a:t>
            </a:r>
            <a:r>
              <a:rPr lang="en-US" sz="2000" dirty="0"/>
              <a:t>k: </a:t>
            </a:r>
            <a:endParaRPr lang="en-FR" sz="2000" dirty="0"/>
          </a:p>
          <a:p>
            <a:r>
              <a:rPr lang="en-US" sz="2000" dirty="0"/>
              <a:t>Say br</a:t>
            </a:r>
            <a:r>
              <a:rPr lang="en-US" sz="2000" b="1" dirty="0"/>
              <a:t>ea</a:t>
            </a:r>
            <a:r>
              <a:rPr lang="en-US" sz="2000" dirty="0"/>
              <a:t>k and st</a:t>
            </a:r>
            <a:r>
              <a:rPr lang="en-US" sz="2000" b="1" dirty="0"/>
              <a:t>ea</a:t>
            </a:r>
            <a:r>
              <a:rPr lang="en-US" sz="2000" dirty="0"/>
              <a:t>k, but bl</a:t>
            </a:r>
            <a:r>
              <a:rPr lang="en-US" sz="2000" b="1" dirty="0"/>
              <a:t>ea</a:t>
            </a:r>
            <a:r>
              <a:rPr lang="en-US" sz="2000" dirty="0"/>
              <a:t>k and str</a:t>
            </a:r>
            <a:r>
              <a:rPr lang="en-US" sz="2000" b="1" dirty="0"/>
              <a:t>ea</a:t>
            </a:r>
            <a:r>
              <a:rPr lang="en-US" sz="2000" dirty="0"/>
              <a:t>k; </a:t>
            </a:r>
            <a:endParaRPr lang="en-FR" sz="2000" dirty="0"/>
          </a:p>
          <a:p>
            <a:r>
              <a:rPr lang="en-US" sz="2000" dirty="0"/>
              <a:t>Cl</a:t>
            </a:r>
            <a:r>
              <a:rPr lang="en-US" sz="2000" b="1" dirty="0"/>
              <a:t>o</a:t>
            </a:r>
            <a:r>
              <a:rPr lang="en-US" sz="2000" dirty="0"/>
              <a:t>ven, </a:t>
            </a:r>
            <a:r>
              <a:rPr lang="en-US" sz="2000" b="1" dirty="0"/>
              <a:t>o</a:t>
            </a:r>
            <a:r>
              <a:rPr lang="en-US" sz="2000" dirty="0"/>
              <a:t>ven, h</a:t>
            </a:r>
            <a:r>
              <a:rPr lang="en-US" sz="2000" b="1" dirty="0"/>
              <a:t>ow</a:t>
            </a:r>
            <a:r>
              <a:rPr lang="en-US" sz="2000" dirty="0"/>
              <a:t> and l</a:t>
            </a:r>
            <a:r>
              <a:rPr lang="en-US" sz="2000" b="1" dirty="0"/>
              <a:t>ow</a:t>
            </a:r>
            <a:r>
              <a:rPr lang="en-US" sz="2000" dirty="0"/>
              <a:t>, </a:t>
            </a:r>
            <a:endParaRPr lang="en-FR" sz="2000" dirty="0"/>
          </a:p>
          <a:p>
            <a:r>
              <a:rPr lang="en-US" sz="2000" dirty="0"/>
              <a:t>Scr</a:t>
            </a:r>
            <a:r>
              <a:rPr lang="en-US" sz="2000" b="1" dirty="0"/>
              <a:t>ipt</a:t>
            </a:r>
            <a:r>
              <a:rPr lang="en-US" sz="2000" dirty="0"/>
              <a:t>, rec</a:t>
            </a:r>
            <a:r>
              <a:rPr lang="en-US" sz="2000" b="1" dirty="0"/>
              <a:t>eipt</a:t>
            </a:r>
            <a:r>
              <a:rPr lang="en-US" sz="2000" dirty="0"/>
              <a:t>, sh</a:t>
            </a:r>
            <a:r>
              <a:rPr lang="en-US" sz="2000" b="1" dirty="0"/>
              <a:t>ow</a:t>
            </a:r>
            <a:r>
              <a:rPr lang="en-US" sz="2000" dirty="0"/>
              <a:t>, p</a:t>
            </a:r>
            <a:r>
              <a:rPr lang="en-US" sz="2000" b="1" dirty="0"/>
              <a:t>oem</a:t>
            </a:r>
            <a:r>
              <a:rPr lang="en-US" sz="2000" dirty="0"/>
              <a:t>, and t</a:t>
            </a:r>
            <a:r>
              <a:rPr lang="en-US" sz="2000" b="1" dirty="0"/>
              <a:t>oe</a:t>
            </a:r>
            <a:r>
              <a:rPr lang="en-US" sz="2000" dirty="0"/>
              <a:t>.</a:t>
            </a:r>
            <a:endParaRPr lang="en-FR" sz="2000" dirty="0"/>
          </a:p>
          <a:p>
            <a:r>
              <a:rPr lang="en-US" sz="2000" dirty="0"/>
              <a:t>[…]</a:t>
            </a:r>
            <a:endParaRPr lang="en-FR" sz="2000" dirty="0"/>
          </a:p>
          <a:p>
            <a:endParaRPr lang="en-GB" sz="2000" dirty="0"/>
          </a:p>
        </p:txBody>
      </p:sp>
    </p:spTree>
    <p:extLst>
      <p:ext uri="{BB962C8B-B14F-4D97-AF65-F5344CB8AC3E}">
        <p14:creationId xmlns:p14="http://schemas.microsoft.com/office/powerpoint/2010/main" val="411348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59C6-89A3-024E-AA7A-701849BE230F}"/>
              </a:ext>
            </a:extLst>
          </p:cNvPr>
          <p:cNvSpPr>
            <a:spLocks noGrp="1"/>
          </p:cNvSpPr>
          <p:nvPr>
            <p:ph type="title"/>
          </p:nvPr>
        </p:nvSpPr>
        <p:spPr>
          <a:xfrm>
            <a:off x="838200" y="129994"/>
            <a:ext cx="10515600" cy="1325563"/>
          </a:xfrm>
        </p:spPr>
        <p:txBody>
          <a:bodyPr/>
          <a:lstStyle/>
          <a:p>
            <a:r>
              <a:rPr lang="en-GB" dirty="0" err="1"/>
              <a:t>Règles</a:t>
            </a:r>
            <a:r>
              <a:rPr lang="en-GB" dirty="0"/>
              <a:t> </a:t>
            </a:r>
            <a:r>
              <a:rPr lang="en-GB" dirty="0" err="1"/>
              <a:t>élémentaires</a:t>
            </a:r>
            <a:endParaRPr lang="en-GB" dirty="0"/>
          </a:p>
        </p:txBody>
      </p:sp>
      <p:sp>
        <p:nvSpPr>
          <p:cNvPr id="3" name="Content Placeholder 2">
            <a:extLst>
              <a:ext uri="{FF2B5EF4-FFF2-40B4-BE49-F238E27FC236}">
                <a16:creationId xmlns:a16="http://schemas.microsoft.com/office/drawing/2014/main" id="{4AE08F1A-F388-1F43-9776-82D9BDE2D7F2}"/>
              </a:ext>
            </a:extLst>
          </p:cNvPr>
          <p:cNvSpPr>
            <a:spLocks noGrp="1"/>
          </p:cNvSpPr>
          <p:nvPr>
            <p:ph idx="1"/>
          </p:nvPr>
        </p:nvSpPr>
        <p:spPr>
          <a:xfrm>
            <a:off x="838200" y="1290047"/>
            <a:ext cx="11231880" cy="5437959"/>
          </a:xfrm>
        </p:spPr>
        <p:txBody>
          <a:bodyPr>
            <a:normAutofit/>
          </a:bodyPr>
          <a:lstStyle/>
          <a:p>
            <a:pPr lvl="0" algn="just"/>
            <a:r>
              <a:rPr lang="fr-FR" dirty="0"/>
              <a:t>Anglais : langue accentuelle </a:t>
            </a:r>
            <a:r>
              <a:rPr lang="fr-FR" dirty="0">
                <a:sym typeface="Wingdings" pitchFamily="2" charset="2"/>
              </a:rPr>
              <a:t></a:t>
            </a:r>
            <a:r>
              <a:rPr lang="fr-FR" dirty="0"/>
              <a:t> syllabes vs. accentuées réduites </a:t>
            </a:r>
          </a:p>
          <a:p>
            <a:pPr lvl="0" algn="just"/>
            <a:r>
              <a:rPr lang="fr-FR" dirty="0"/>
              <a:t>Règles d’accentuation</a:t>
            </a:r>
            <a:endParaRPr lang="en-FR" dirty="0"/>
          </a:p>
          <a:p>
            <a:pPr lvl="0" algn="just"/>
            <a:r>
              <a:rPr lang="fr-FR" dirty="0"/>
              <a:t>Tous les mots lexicaux (noms, verbes, adjectifs, adverbes) ont au moins un accent lexical. Les mots grammaticaux sont souvent réduits. </a:t>
            </a:r>
            <a:endParaRPr lang="en-FR" dirty="0"/>
          </a:p>
          <a:p>
            <a:pPr lvl="0" algn="just"/>
            <a:r>
              <a:rPr lang="fr-FR" dirty="0"/>
              <a:t>Les syllabes inaccentuées sont la plupart du temps réduites : /</a:t>
            </a:r>
            <a:r>
              <a:rPr lang="en-FR" dirty="0"/>
              <a:t>ə</a:t>
            </a:r>
            <a:r>
              <a:rPr lang="fr-FR" dirty="0"/>
              <a:t>/. A l’oral, il faut bien marquer la différence entre les syllabes accentuées et les syllabes inaccentuées. </a:t>
            </a:r>
          </a:p>
          <a:p>
            <a:pPr algn="just"/>
            <a:r>
              <a:rPr lang="fr-FR" dirty="0"/>
              <a:t>Intonation de l’anglais: descendante dans les phrases déclaratives ainsi que dans les questions ouvertes (Wh-) (et montante pour les questions fermées (« yes/no questions ») )</a:t>
            </a:r>
            <a:endParaRPr lang="en-FR" dirty="0"/>
          </a:p>
          <a:p>
            <a:pPr lvl="0" algn="just"/>
            <a:endParaRPr lang="en-FR" dirty="0"/>
          </a:p>
          <a:p>
            <a:pPr algn="just"/>
            <a:endParaRPr lang="en-GB" dirty="0"/>
          </a:p>
        </p:txBody>
      </p:sp>
    </p:spTree>
    <p:extLst>
      <p:ext uri="{BB962C8B-B14F-4D97-AF65-F5344CB8AC3E}">
        <p14:creationId xmlns:p14="http://schemas.microsoft.com/office/powerpoint/2010/main" val="156347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4E69-5746-2F43-A643-3A3F0636B054}"/>
              </a:ext>
            </a:extLst>
          </p:cNvPr>
          <p:cNvSpPr>
            <a:spLocks noGrp="1"/>
          </p:cNvSpPr>
          <p:nvPr>
            <p:ph type="title"/>
          </p:nvPr>
        </p:nvSpPr>
        <p:spPr>
          <a:xfrm>
            <a:off x="838200" y="365125"/>
            <a:ext cx="10515600" cy="980349"/>
          </a:xfrm>
        </p:spPr>
        <p:txBody>
          <a:bodyPr>
            <a:normAutofit/>
          </a:bodyPr>
          <a:lstStyle/>
          <a:p>
            <a:r>
              <a:rPr lang="en-GB" sz="4400" dirty="0" err="1"/>
              <a:t>Exercices</a:t>
            </a:r>
            <a:r>
              <a:rPr lang="en-GB" sz="4400" dirty="0"/>
              <a:t> de familiarisation</a:t>
            </a:r>
          </a:p>
        </p:txBody>
      </p:sp>
      <p:pic>
        <p:nvPicPr>
          <p:cNvPr id="5" name="Image 2" descr="Graphical user interface, text&#10;&#10;Description automatically generated">
            <a:extLst>
              <a:ext uri="{FF2B5EF4-FFF2-40B4-BE49-F238E27FC236}">
                <a16:creationId xmlns:a16="http://schemas.microsoft.com/office/drawing/2014/main" id="{13F10FF2-796A-9A4D-BA86-DD2DAE9FF4D5}"/>
              </a:ext>
            </a:extLst>
          </p:cNvPr>
          <p:cNvPicPr/>
          <p:nvPr/>
        </p:nvPicPr>
        <p:blipFill rotWithShape="1">
          <a:blip r:embed="rId3"/>
          <a:srcRect l="9442" t="20664" r="49440" b="33381"/>
          <a:stretch/>
        </p:blipFill>
        <p:spPr>
          <a:xfrm>
            <a:off x="838199" y="1345474"/>
            <a:ext cx="6836229" cy="4734973"/>
          </a:xfrm>
          <a:prstGeom prst="rect">
            <a:avLst/>
          </a:prstGeom>
        </p:spPr>
      </p:pic>
    </p:spTree>
    <p:extLst>
      <p:ext uri="{BB962C8B-B14F-4D97-AF65-F5344CB8AC3E}">
        <p14:creationId xmlns:p14="http://schemas.microsoft.com/office/powerpoint/2010/main" val="40770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4E69-5746-2F43-A643-3A3F0636B054}"/>
              </a:ext>
            </a:extLst>
          </p:cNvPr>
          <p:cNvSpPr>
            <a:spLocks noGrp="1"/>
          </p:cNvSpPr>
          <p:nvPr>
            <p:ph type="title"/>
          </p:nvPr>
        </p:nvSpPr>
        <p:spPr>
          <a:xfrm>
            <a:off x="838200" y="365125"/>
            <a:ext cx="10515600" cy="980349"/>
          </a:xfrm>
        </p:spPr>
        <p:txBody>
          <a:bodyPr>
            <a:normAutofit/>
          </a:bodyPr>
          <a:lstStyle/>
          <a:p>
            <a:r>
              <a:rPr lang="en-GB" sz="4400" dirty="0" err="1"/>
              <a:t>Exercices</a:t>
            </a:r>
            <a:r>
              <a:rPr lang="en-GB" sz="4400" dirty="0"/>
              <a:t> de familiarisation</a:t>
            </a:r>
          </a:p>
        </p:txBody>
      </p:sp>
      <p:pic>
        <p:nvPicPr>
          <p:cNvPr id="5" name="Image 2" descr="Graphical user interface, text&#10;&#10;Description automatically generated">
            <a:extLst>
              <a:ext uri="{FF2B5EF4-FFF2-40B4-BE49-F238E27FC236}">
                <a16:creationId xmlns:a16="http://schemas.microsoft.com/office/drawing/2014/main" id="{13F10FF2-796A-9A4D-BA86-DD2DAE9FF4D5}"/>
              </a:ext>
            </a:extLst>
          </p:cNvPr>
          <p:cNvPicPr/>
          <p:nvPr/>
        </p:nvPicPr>
        <p:blipFill rotWithShape="1">
          <a:blip r:embed="rId3"/>
          <a:srcRect l="9442" t="20664" r="49440" b="33381"/>
          <a:stretch/>
        </p:blipFill>
        <p:spPr>
          <a:xfrm>
            <a:off x="838200" y="1917700"/>
            <a:ext cx="5403668" cy="4162747"/>
          </a:xfrm>
          <a:prstGeom prst="rect">
            <a:avLst/>
          </a:prstGeom>
        </p:spPr>
      </p:pic>
      <p:sp>
        <p:nvSpPr>
          <p:cNvPr id="8" name="Content Placeholder 7">
            <a:extLst>
              <a:ext uri="{FF2B5EF4-FFF2-40B4-BE49-F238E27FC236}">
                <a16:creationId xmlns:a16="http://schemas.microsoft.com/office/drawing/2014/main" id="{8B98FFDB-716F-1549-BD70-5A829EEFBEB3}"/>
              </a:ext>
            </a:extLst>
          </p:cNvPr>
          <p:cNvSpPr>
            <a:spLocks noGrp="1"/>
          </p:cNvSpPr>
          <p:nvPr>
            <p:ph sz="half" idx="2"/>
          </p:nvPr>
        </p:nvSpPr>
        <p:spPr>
          <a:xfrm>
            <a:off x="6651174" y="1711485"/>
            <a:ext cx="5540826" cy="4575175"/>
          </a:xfrm>
        </p:spPr>
        <p:txBody>
          <a:bodyPr>
            <a:normAutofit/>
          </a:bodyPr>
          <a:lstStyle/>
          <a:p>
            <a:r>
              <a:rPr lang="fr-FR" dirty="0">
                <a:solidFill>
                  <a:schemeClr val="accent5"/>
                </a:solidFill>
              </a:rPr>
              <a:t>/ˈ</a:t>
            </a:r>
            <a:r>
              <a:rPr lang="fr-FR" dirty="0" err="1">
                <a:solidFill>
                  <a:schemeClr val="accent5"/>
                </a:solidFill>
              </a:rPr>
              <a:t>mɑːstə</a:t>
            </a:r>
            <a:r>
              <a:rPr lang="fr-FR" dirty="0">
                <a:solidFill>
                  <a:schemeClr val="accent5"/>
                </a:solidFill>
              </a:rPr>
              <a:t>/ (BE)</a:t>
            </a:r>
            <a:r>
              <a:rPr lang="en-FR" dirty="0">
                <a:solidFill>
                  <a:schemeClr val="accent5"/>
                </a:solidFill>
              </a:rPr>
              <a:t>  </a:t>
            </a:r>
            <a:r>
              <a:rPr lang="fr-FR" dirty="0">
                <a:solidFill>
                  <a:schemeClr val="accent6"/>
                </a:solidFill>
              </a:rPr>
              <a:t>/ˈ</a:t>
            </a:r>
            <a:r>
              <a:rPr lang="fr-FR" dirty="0" err="1">
                <a:solidFill>
                  <a:schemeClr val="accent6"/>
                </a:solidFill>
              </a:rPr>
              <a:t>mæstər</a:t>
            </a:r>
            <a:r>
              <a:rPr lang="fr-FR" dirty="0">
                <a:solidFill>
                  <a:schemeClr val="accent6"/>
                </a:solidFill>
              </a:rPr>
              <a:t>/ (US)</a:t>
            </a:r>
            <a:r>
              <a:rPr lang="en-FR" dirty="0">
                <a:solidFill>
                  <a:schemeClr val="accent6"/>
                </a:solidFill>
              </a:rPr>
              <a:t> </a:t>
            </a:r>
          </a:p>
          <a:p>
            <a:r>
              <a:rPr lang="fr-FR" dirty="0">
                <a:solidFill>
                  <a:schemeClr val="accent5"/>
                </a:solidFill>
              </a:rPr>
              <a:t>/ˈ</a:t>
            </a:r>
            <a:r>
              <a:rPr lang="fr-FR" dirty="0" err="1">
                <a:solidFill>
                  <a:schemeClr val="accent5"/>
                </a:solidFill>
              </a:rPr>
              <a:t>ɔːtəm</a:t>
            </a:r>
            <a:r>
              <a:rPr lang="fr-FR" dirty="0">
                <a:solidFill>
                  <a:schemeClr val="accent5"/>
                </a:solidFill>
              </a:rPr>
              <a:t>/</a:t>
            </a:r>
            <a:r>
              <a:rPr lang="en-FR" dirty="0">
                <a:solidFill>
                  <a:schemeClr val="accent5"/>
                </a:solidFill>
              </a:rPr>
              <a:t>  </a:t>
            </a:r>
            <a:r>
              <a:rPr lang="fr-FR" dirty="0">
                <a:solidFill>
                  <a:schemeClr val="accent6"/>
                </a:solidFill>
              </a:rPr>
              <a:t>/ˈ</a:t>
            </a:r>
            <a:r>
              <a:rPr lang="fr-FR" dirty="0" err="1">
                <a:solidFill>
                  <a:schemeClr val="accent6"/>
                </a:solidFill>
              </a:rPr>
              <a:t>ɑːt̬əm</a:t>
            </a:r>
            <a:r>
              <a:rPr lang="fr-FR" dirty="0">
                <a:solidFill>
                  <a:schemeClr val="accent6"/>
                </a:solidFill>
              </a:rPr>
              <a:t>/</a:t>
            </a:r>
            <a:r>
              <a:rPr lang="en-FR" dirty="0">
                <a:solidFill>
                  <a:schemeClr val="accent6"/>
                </a:solidFill>
              </a:rPr>
              <a:t> </a:t>
            </a:r>
          </a:p>
          <a:p>
            <a:r>
              <a:rPr lang="fr-FR" dirty="0">
                <a:solidFill>
                  <a:schemeClr val="accent5"/>
                </a:solidFill>
              </a:rPr>
              <a:t>/ˈ</a:t>
            </a:r>
            <a:r>
              <a:rPr lang="fr-FR" dirty="0" err="1">
                <a:solidFill>
                  <a:schemeClr val="accent5"/>
                </a:solidFill>
              </a:rPr>
              <a:t>riːdə</a:t>
            </a:r>
            <a:r>
              <a:rPr lang="fr-FR" dirty="0">
                <a:solidFill>
                  <a:schemeClr val="accent5"/>
                </a:solidFill>
              </a:rPr>
              <a:t>/</a:t>
            </a:r>
            <a:r>
              <a:rPr lang="en-FR" dirty="0">
                <a:solidFill>
                  <a:schemeClr val="accent5"/>
                </a:solidFill>
              </a:rPr>
              <a:t>  </a:t>
            </a:r>
            <a:r>
              <a:rPr lang="fr-FR" dirty="0">
                <a:solidFill>
                  <a:schemeClr val="accent6"/>
                </a:solidFill>
              </a:rPr>
              <a:t>/ˈri(ː)</a:t>
            </a:r>
            <a:r>
              <a:rPr lang="fr-FR" dirty="0" err="1">
                <a:solidFill>
                  <a:schemeClr val="accent6"/>
                </a:solidFill>
              </a:rPr>
              <a:t>dər</a:t>
            </a:r>
            <a:r>
              <a:rPr lang="fr-FR" dirty="0">
                <a:solidFill>
                  <a:schemeClr val="accent6"/>
                </a:solidFill>
              </a:rPr>
              <a:t>/</a:t>
            </a:r>
            <a:r>
              <a:rPr lang="en-FR" dirty="0">
                <a:solidFill>
                  <a:schemeClr val="accent6"/>
                </a:solidFill>
              </a:rPr>
              <a:t> </a:t>
            </a:r>
          </a:p>
          <a:p>
            <a:r>
              <a:rPr lang="fr-FR" dirty="0"/>
              <a:t>/ˈ</a:t>
            </a:r>
            <a:r>
              <a:rPr lang="fr-FR" dirty="0" err="1"/>
              <a:t>vɔɪsiz</a:t>
            </a:r>
            <a:r>
              <a:rPr lang="fr-FR" dirty="0"/>
              <a:t>/</a:t>
            </a:r>
            <a:r>
              <a:rPr lang="en-FR" dirty="0"/>
              <a:t> </a:t>
            </a:r>
          </a:p>
          <a:p>
            <a:r>
              <a:rPr lang="fr-FR" dirty="0"/>
              <a:t>/ˈ</a:t>
            </a:r>
            <a:r>
              <a:rPr lang="fr-FR" dirty="0" err="1"/>
              <a:t>θru</a:t>
            </a:r>
            <a:r>
              <a:rPr lang="fr-FR" dirty="0"/>
              <a:t>ː/</a:t>
            </a:r>
            <a:r>
              <a:rPr lang="en-FR" dirty="0"/>
              <a:t> </a:t>
            </a:r>
          </a:p>
          <a:p>
            <a:r>
              <a:rPr lang="fr-FR" dirty="0">
                <a:solidFill>
                  <a:schemeClr val="accent5"/>
                </a:solidFill>
              </a:rPr>
              <a:t>/ˈ</a:t>
            </a:r>
            <a:r>
              <a:rPr lang="fr-FR" dirty="0" err="1">
                <a:solidFill>
                  <a:schemeClr val="accent5"/>
                </a:solidFill>
              </a:rPr>
              <a:t>smuːðə</a:t>
            </a:r>
            <a:r>
              <a:rPr lang="fr-FR" dirty="0">
                <a:solidFill>
                  <a:schemeClr val="accent5"/>
                </a:solidFill>
              </a:rPr>
              <a:t>/</a:t>
            </a:r>
            <a:r>
              <a:rPr lang="en-FR" dirty="0">
                <a:solidFill>
                  <a:schemeClr val="accent5"/>
                </a:solidFill>
              </a:rPr>
              <a:t>  </a:t>
            </a:r>
            <a:r>
              <a:rPr lang="fr-FR" dirty="0">
                <a:solidFill>
                  <a:schemeClr val="accent6"/>
                </a:solidFill>
              </a:rPr>
              <a:t>/ˈ</a:t>
            </a:r>
            <a:r>
              <a:rPr lang="fr-FR" dirty="0" err="1">
                <a:solidFill>
                  <a:schemeClr val="accent6"/>
                </a:solidFill>
              </a:rPr>
              <a:t>smu</a:t>
            </a:r>
            <a:r>
              <a:rPr lang="fr-FR" dirty="0">
                <a:solidFill>
                  <a:schemeClr val="accent6"/>
                </a:solidFill>
              </a:rPr>
              <a:t>(ː)</a:t>
            </a:r>
            <a:r>
              <a:rPr lang="fr-FR" dirty="0" err="1">
                <a:solidFill>
                  <a:schemeClr val="accent6"/>
                </a:solidFill>
              </a:rPr>
              <a:t>ðər</a:t>
            </a:r>
            <a:r>
              <a:rPr lang="fr-FR" dirty="0">
                <a:solidFill>
                  <a:schemeClr val="accent6"/>
                </a:solidFill>
              </a:rPr>
              <a:t>/</a:t>
            </a:r>
            <a:r>
              <a:rPr lang="en-FR" dirty="0">
                <a:solidFill>
                  <a:schemeClr val="accent6"/>
                </a:solidFill>
              </a:rPr>
              <a:t> </a:t>
            </a:r>
          </a:p>
          <a:p>
            <a:r>
              <a:rPr lang="fr-FR" dirty="0">
                <a:solidFill>
                  <a:schemeClr val="accent5"/>
                </a:solidFill>
              </a:rPr>
              <a:t>/ˈ</a:t>
            </a:r>
            <a:r>
              <a:rPr lang="fr-FR" dirty="0" err="1">
                <a:solidFill>
                  <a:schemeClr val="accent5"/>
                </a:solidFill>
              </a:rPr>
              <a:t>bɒðə</a:t>
            </a:r>
            <a:r>
              <a:rPr lang="fr-FR" dirty="0">
                <a:solidFill>
                  <a:schemeClr val="accent5"/>
                </a:solidFill>
              </a:rPr>
              <a:t>/</a:t>
            </a:r>
            <a:r>
              <a:rPr lang="en-FR" dirty="0">
                <a:solidFill>
                  <a:schemeClr val="accent5"/>
                </a:solidFill>
              </a:rPr>
              <a:t>  </a:t>
            </a:r>
            <a:r>
              <a:rPr lang="fr-FR" dirty="0">
                <a:solidFill>
                  <a:schemeClr val="accent6"/>
                </a:solidFill>
              </a:rPr>
              <a:t>/ˈ</a:t>
            </a:r>
            <a:r>
              <a:rPr lang="fr-FR" dirty="0" err="1">
                <a:solidFill>
                  <a:schemeClr val="accent6"/>
                </a:solidFill>
              </a:rPr>
              <a:t>bɑːðər</a:t>
            </a:r>
            <a:r>
              <a:rPr lang="fr-FR" dirty="0">
                <a:solidFill>
                  <a:schemeClr val="accent6"/>
                </a:solidFill>
              </a:rPr>
              <a:t>/</a:t>
            </a:r>
            <a:r>
              <a:rPr lang="en-FR" dirty="0">
                <a:solidFill>
                  <a:schemeClr val="accent6"/>
                </a:solidFill>
              </a:rPr>
              <a:t> </a:t>
            </a:r>
          </a:p>
          <a:p>
            <a:r>
              <a:rPr lang="fr-FR" dirty="0"/>
              <a:t>/ˈ</a:t>
            </a:r>
            <a:r>
              <a:rPr lang="fr-FR" dirty="0" err="1"/>
              <a:t>sɪksti</a:t>
            </a:r>
            <a:r>
              <a:rPr lang="fr-FR" dirty="0"/>
              <a:t>/</a:t>
            </a:r>
            <a:r>
              <a:rPr lang="en-FR" dirty="0"/>
              <a:t> </a:t>
            </a:r>
            <a:endParaRPr lang="en-GB" dirty="0"/>
          </a:p>
        </p:txBody>
      </p:sp>
    </p:spTree>
    <p:extLst>
      <p:ext uri="{BB962C8B-B14F-4D97-AF65-F5344CB8AC3E}">
        <p14:creationId xmlns:p14="http://schemas.microsoft.com/office/powerpoint/2010/main" val="365531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049F-AC94-A240-B6DD-226C61A21483}"/>
              </a:ext>
            </a:extLst>
          </p:cNvPr>
          <p:cNvSpPr>
            <a:spLocks noGrp="1"/>
          </p:cNvSpPr>
          <p:nvPr>
            <p:ph type="title"/>
          </p:nvPr>
        </p:nvSpPr>
        <p:spPr/>
        <p:txBody>
          <a:bodyPr>
            <a:normAutofit fontScale="90000"/>
          </a:bodyPr>
          <a:lstStyle/>
          <a:p>
            <a:r>
              <a:rPr lang="fr-FR" dirty="0"/>
              <a:t>Transcrire les mots suivant en alphabet latin : </a:t>
            </a:r>
            <a:br>
              <a:rPr lang="en-FR" dirty="0"/>
            </a:br>
            <a:endParaRPr lang="en-GB" dirty="0"/>
          </a:p>
        </p:txBody>
      </p:sp>
      <p:sp>
        <p:nvSpPr>
          <p:cNvPr id="3" name="Content Placeholder 2">
            <a:extLst>
              <a:ext uri="{FF2B5EF4-FFF2-40B4-BE49-F238E27FC236}">
                <a16:creationId xmlns:a16="http://schemas.microsoft.com/office/drawing/2014/main" id="{B5E16E85-E56B-944D-A78E-F48CD0AD6F75}"/>
              </a:ext>
            </a:extLst>
          </p:cNvPr>
          <p:cNvSpPr>
            <a:spLocks noGrp="1"/>
          </p:cNvSpPr>
          <p:nvPr>
            <p:ph sz="half" idx="1"/>
          </p:nvPr>
        </p:nvSpPr>
        <p:spPr/>
        <p:txBody>
          <a:bodyPr/>
          <a:lstStyle/>
          <a:p>
            <a:r>
              <a:rPr lang="en-US" dirty="0"/>
              <a:t>/ˈ</a:t>
            </a:r>
            <a:r>
              <a:rPr lang="en-US" dirty="0" err="1"/>
              <a:t>məʊst</a:t>
            </a:r>
            <a:r>
              <a:rPr lang="en-US" dirty="0"/>
              <a:t>/ </a:t>
            </a:r>
            <a:endParaRPr lang="en-FR" dirty="0"/>
          </a:p>
          <a:p>
            <a:r>
              <a:rPr lang="en-US" dirty="0"/>
              <a:t>/</a:t>
            </a:r>
            <a:r>
              <a:rPr lang="en-US" dirty="0" err="1"/>
              <a:t>əˈlaʊ</a:t>
            </a:r>
            <a:r>
              <a:rPr lang="en-US" dirty="0"/>
              <a:t>/ </a:t>
            </a:r>
            <a:endParaRPr lang="en-FR" dirty="0"/>
          </a:p>
          <a:p>
            <a:r>
              <a:rPr lang="en-US" dirty="0"/>
              <a:t>/ˈ</a:t>
            </a:r>
            <a:r>
              <a:rPr lang="en-US" dirty="0" err="1"/>
              <a:t>lɔ</a:t>
            </a:r>
            <a:r>
              <a:rPr lang="en-US" dirty="0"/>
              <a:t>ː/ </a:t>
            </a:r>
            <a:endParaRPr lang="en-FR" dirty="0"/>
          </a:p>
          <a:p>
            <a:r>
              <a:rPr lang="en-US" dirty="0"/>
              <a:t>/</a:t>
            </a:r>
            <a:r>
              <a:rPr lang="en-US" dirty="0" err="1"/>
              <a:t>bɪˈləʊ</a:t>
            </a:r>
            <a:r>
              <a:rPr lang="en-US" dirty="0"/>
              <a:t>/ </a:t>
            </a:r>
            <a:endParaRPr lang="en-FR" dirty="0"/>
          </a:p>
          <a:p>
            <a:r>
              <a:rPr lang="en-US" dirty="0"/>
              <a:t>/ˈ</a:t>
            </a:r>
            <a:r>
              <a:rPr lang="en-US" dirty="0" err="1"/>
              <a:t>naɪs</a:t>
            </a:r>
            <a:r>
              <a:rPr lang="en-US" dirty="0"/>
              <a:t>/ </a:t>
            </a:r>
          </a:p>
          <a:p>
            <a:r>
              <a:rPr lang="en-US" dirty="0"/>
              <a:t>/ˈ</a:t>
            </a:r>
            <a:r>
              <a:rPr lang="en-US" dirty="0" err="1"/>
              <a:t>dʌbəl</a:t>
            </a:r>
            <a:r>
              <a:rPr lang="en-US" dirty="0"/>
              <a:t>/ </a:t>
            </a:r>
            <a:endParaRPr lang="en-FR" dirty="0"/>
          </a:p>
          <a:p>
            <a:r>
              <a:rPr lang="fr-FR" dirty="0"/>
              <a:t>/ˈ</a:t>
            </a:r>
            <a:r>
              <a:rPr lang="fr-FR" dirty="0" err="1"/>
              <a:t>ɑːsk</a:t>
            </a:r>
            <a:r>
              <a:rPr lang="fr-FR" dirty="0"/>
              <a:t>/</a:t>
            </a:r>
            <a:endParaRPr lang="en-GB" dirty="0"/>
          </a:p>
        </p:txBody>
      </p:sp>
    </p:spTree>
    <p:extLst>
      <p:ext uri="{BB962C8B-B14F-4D97-AF65-F5344CB8AC3E}">
        <p14:creationId xmlns:p14="http://schemas.microsoft.com/office/powerpoint/2010/main" val="20558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049F-AC94-A240-B6DD-226C61A21483}"/>
              </a:ext>
            </a:extLst>
          </p:cNvPr>
          <p:cNvSpPr>
            <a:spLocks noGrp="1"/>
          </p:cNvSpPr>
          <p:nvPr>
            <p:ph type="title"/>
          </p:nvPr>
        </p:nvSpPr>
        <p:spPr/>
        <p:txBody>
          <a:bodyPr>
            <a:normAutofit fontScale="90000"/>
          </a:bodyPr>
          <a:lstStyle/>
          <a:p>
            <a:r>
              <a:rPr lang="fr-FR" dirty="0"/>
              <a:t>Transcrire les mots suivant en alphabet latin : </a:t>
            </a:r>
            <a:br>
              <a:rPr lang="en-FR" dirty="0"/>
            </a:br>
            <a:endParaRPr lang="en-GB" dirty="0"/>
          </a:p>
        </p:txBody>
      </p:sp>
      <p:sp>
        <p:nvSpPr>
          <p:cNvPr id="3" name="Content Placeholder 2">
            <a:extLst>
              <a:ext uri="{FF2B5EF4-FFF2-40B4-BE49-F238E27FC236}">
                <a16:creationId xmlns:a16="http://schemas.microsoft.com/office/drawing/2014/main" id="{B5E16E85-E56B-944D-A78E-F48CD0AD6F75}"/>
              </a:ext>
            </a:extLst>
          </p:cNvPr>
          <p:cNvSpPr>
            <a:spLocks noGrp="1"/>
          </p:cNvSpPr>
          <p:nvPr>
            <p:ph sz="half" idx="1"/>
          </p:nvPr>
        </p:nvSpPr>
        <p:spPr/>
        <p:txBody>
          <a:bodyPr/>
          <a:lstStyle/>
          <a:p>
            <a:r>
              <a:rPr lang="en-US" dirty="0"/>
              <a:t>/ˈ</a:t>
            </a:r>
            <a:r>
              <a:rPr lang="en-US" dirty="0" err="1"/>
              <a:t>məʊst</a:t>
            </a:r>
            <a:r>
              <a:rPr lang="en-US" dirty="0"/>
              <a:t>/ </a:t>
            </a:r>
            <a:endParaRPr lang="en-FR" dirty="0"/>
          </a:p>
          <a:p>
            <a:r>
              <a:rPr lang="en-US" dirty="0"/>
              <a:t>/</a:t>
            </a:r>
            <a:r>
              <a:rPr lang="en-US" dirty="0" err="1"/>
              <a:t>əˈlaʊ</a:t>
            </a:r>
            <a:r>
              <a:rPr lang="en-US" dirty="0"/>
              <a:t>/ </a:t>
            </a:r>
            <a:endParaRPr lang="en-FR" dirty="0"/>
          </a:p>
          <a:p>
            <a:r>
              <a:rPr lang="en-US" dirty="0"/>
              <a:t>/ˈ</a:t>
            </a:r>
            <a:r>
              <a:rPr lang="en-US" dirty="0" err="1"/>
              <a:t>lɔ</a:t>
            </a:r>
            <a:r>
              <a:rPr lang="en-US" dirty="0"/>
              <a:t>ː/ </a:t>
            </a:r>
            <a:endParaRPr lang="en-FR" dirty="0"/>
          </a:p>
          <a:p>
            <a:r>
              <a:rPr lang="en-US" dirty="0"/>
              <a:t>/</a:t>
            </a:r>
            <a:r>
              <a:rPr lang="en-US" dirty="0" err="1"/>
              <a:t>bɪˈləʊ</a:t>
            </a:r>
            <a:r>
              <a:rPr lang="en-US" dirty="0"/>
              <a:t>/ </a:t>
            </a:r>
            <a:endParaRPr lang="en-FR" dirty="0"/>
          </a:p>
          <a:p>
            <a:r>
              <a:rPr lang="en-US" dirty="0"/>
              <a:t>/ˈ</a:t>
            </a:r>
            <a:r>
              <a:rPr lang="en-US" dirty="0" err="1"/>
              <a:t>naɪs</a:t>
            </a:r>
            <a:r>
              <a:rPr lang="en-US" dirty="0"/>
              <a:t>/ </a:t>
            </a:r>
          </a:p>
          <a:p>
            <a:r>
              <a:rPr lang="en-US" dirty="0"/>
              <a:t>/ˈ</a:t>
            </a:r>
            <a:r>
              <a:rPr lang="en-US" dirty="0" err="1"/>
              <a:t>dʌbəl</a:t>
            </a:r>
            <a:r>
              <a:rPr lang="en-US" dirty="0"/>
              <a:t>/ </a:t>
            </a:r>
            <a:endParaRPr lang="en-FR" dirty="0"/>
          </a:p>
          <a:p>
            <a:r>
              <a:rPr lang="fr-FR" dirty="0"/>
              <a:t>/ˈ</a:t>
            </a:r>
            <a:r>
              <a:rPr lang="fr-FR" dirty="0" err="1"/>
              <a:t>ɑːsk</a:t>
            </a:r>
            <a:r>
              <a:rPr lang="fr-FR" dirty="0"/>
              <a:t>/</a:t>
            </a:r>
            <a:endParaRPr lang="en-GB" dirty="0"/>
          </a:p>
        </p:txBody>
      </p:sp>
      <p:sp>
        <p:nvSpPr>
          <p:cNvPr id="4" name="Content Placeholder 3">
            <a:extLst>
              <a:ext uri="{FF2B5EF4-FFF2-40B4-BE49-F238E27FC236}">
                <a16:creationId xmlns:a16="http://schemas.microsoft.com/office/drawing/2014/main" id="{0B9F1A49-BE15-7B44-8D8E-843B350680A2}"/>
              </a:ext>
            </a:extLst>
          </p:cNvPr>
          <p:cNvSpPr>
            <a:spLocks noGrp="1"/>
          </p:cNvSpPr>
          <p:nvPr>
            <p:ph sz="half" idx="2"/>
          </p:nvPr>
        </p:nvSpPr>
        <p:spPr/>
        <p:txBody>
          <a:bodyPr/>
          <a:lstStyle/>
          <a:p>
            <a:pPr marL="0" indent="0">
              <a:buNone/>
            </a:pPr>
            <a:r>
              <a:rPr lang="fr-FR" dirty="0">
                <a:sym typeface="Wingdings" pitchFamily="2" charset="2"/>
              </a:rPr>
              <a:t></a:t>
            </a:r>
            <a:r>
              <a:rPr lang="en-US" dirty="0"/>
              <a:t> Most</a:t>
            </a:r>
            <a:endParaRPr lang="en-FR" dirty="0"/>
          </a:p>
          <a:p>
            <a:pPr marL="0" indent="0">
              <a:buNone/>
            </a:pPr>
            <a:r>
              <a:rPr lang="fr-FR" dirty="0">
                <a:sym typeface="Wingdings" pitchFamily="2" charset="2"/>
              </a:rPr>
              <a:t></a:t>
            </a:r>
            <a:r>
              <a:rPr lang="en-US" dirty="0"/>
              <a:t> Allow</a:t>
            </a:r>
            <a:endParaRPr lang="en-FR" dirty="0"/>
          </a:p>
          <a:p>
            <a:pPr marL="0" indent="0">
              <a:buNone/>
            </a:pPr>
            <a:r>
              <a:rPr lang="en-US" dirty="0">
                <a:sym typeface="Wingdings" pitchFamily="2" charset="2"/>
              </a:rPr>
              <a:t></a:t>
            </a:r>
            <a:r>
              <a:rPr lang="en-US" dirty="0"/>
              <a:t> Law</a:t>
            </a:r>
            <a:endParaRPr lang="en-FR" dirty="0"/>
          </a:p>
          <a:p>
            <a:pPr marL="0" indent="0">
              <a:buNone/>
            </a:pPr>
            <a:r>
              <a:rPr lang="en-US" dirty="0">
                <a:sym typeface="Wingdings" pitchFamily="2" charset="2"/>
              </a:rPr>
              <a:t></a:t>
            </a:r>
            <a:r>
              <a:rPr lang="en-US" dirty="0"/>
              <a:t> Below</a:t>
            </a:r>
            <a:endParaRPr lang="en-FR" dirty="0"/>
          </a:p>
          <a:p>
            <a:pPr marL="0" indent="0">
              <a:buNone/>
            </a:pPr>
            <a:r>
              <a:rPr lang="en-US" dirty="0">
                <a:sym typeface="Wingdings" pitchFamily="2" charset="2"/>
              </a:rPr>
              <a:t></a:t>
            </a:r>
            <a:r>
              <a:rPr lang="en-US" dirty="0"/>
              <a:t> Nice</a:t>
            </a:r>
            <a:endParaRPr lang="en-FR" dirty="0"/>
          </a:p>
          <a:p>
            <a:pPr marL="0" indent="0">
              <a:buNone/>
            </a:pPr>
            <a:r>
              <a:rPr lang="en-US" dirty="0">
                <a:sym typeface="Wingdings" pitchFamily="2" charset="2"/>
              </a:rPr>
              <a:t></a:t>
            </a:r>
            <a:r>
              <a:rPr lang="en-US" dirty="0"/>
              <a:t>Double</a:t>
            </a:r>
            <a:endParaRPr lang="en-FR" dirty="0"/>
          </a:p>
          <a:p>
            <a:pPr marL="0" indent="0">
              <a:buNone/>
            </a:pPr>
            <a:r>
              <a:rPr lang="en-US" dirty="0">
                <a:sym typeface="Wingdings" pitchFamily="2" charset="2"/>
              </a:rPr>
              <a:t></a:t>
            </a:r>
            <a:r>
              <a:rPr lang="fr-FR" dirty="0"/>
              <a:t> </a:t>
            </a:r>
            <a:r>
              <a:rPr lang="fr-FR" dirty="0" err="1"/>
              <a:t>Ask</a:t>
            </a:r>
            <a:endParaRPr lang="en-FR" dirty="0"/>
          </a:p>
          <a:p>
            <a:endParaRPr lang="en-GB" dirty="0"/>
          </a:p>
        </p:txBody>
      </p:sp>
    </p:spTree>
    <p:extLst>
      <p:ext uri="{BB962C8B-B14F-4D97-AF65-F5344CB8AC3E}">
        <p14:creationId xmlns:p14="http://schemas.microsoft.com/office/powerpoint/2010/main" val="195614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4D3A-7568-4B4C-A54D-836D535066C3}"/>
              </a:ext>
            </a:extLst>
          </p:cNvPr>
          <p:cNvSpPr>
            <a:spLocks noGrp="1"/>
          </p:cNvSpPr>
          <p:nvPr>
            <p:ph type="title"/>
          </p:nvPr>
        </p:nvSpPr>
        <p:spPr/>
        <p:txBody>
          <a:bodyPr>
            <a:normAutofit/>
          </a:bodyPr>
          <a:lstStyle/>
          <a:p>
            <a:r>
              <a:rPr lang="fr-FR" dirty="0"/>
              <a:t>Transcrire les mots suivant en IPA : </a:t>
            </a:r>
            <a:endParaRPr lang="en-GB" dirty="0"/>
          </a:p>
        </p:txBody>
      </p:sp>
      <p:sp>
        <p:nvSpPr>
          <p:cNvPr id="3" name="Content Placeholder 2">
            <a:extLst>
              <a:ext uri="{FF2B5EF4-FFF2-40B4-BE49-F238E27FC236}">
                <a16:creationId xmlns:a16="http://schemas.microsoft.com/office/drawing/2014/main" id="{F26FCE1C-B38F-1A48-AED9-249A472C4E42}"/>
              </a:ext>
            </a:extLst>
          </p:cNvPr>
          <p:cNvSpPr>
            <a:spLocks noGrp="1"/>
          </p:cNvSpPr>
          <p:nvPr>
            <p:ph sz="half" idx="1"/>
          </p:nvPr>
        </p:nvSpPr>
        <p:spPr/>
        <p:txBody>
          <a:bodyPr>
            <a:normAutofit lnSpcReduction="10000"/>
          </a:bodyPr>
          <a:lstStyle/>
          <a:p>
            <a:r>
              <a:rPr lang="en-US" dirty="0"/>
              <a:t>Eight </a:t>
            </a:r>
          </a:p>
          <a:p>
            <a:r>
              <a:rPr lang="en-US" dirty="0"/>
              <a:t>Point </a:t>
            </a:r>
            <a:endParaRPr lang="fr-FR" dirty="0">
              <a:sym typeface="Wingdings" pitchFamily="2" charset="2"/>
            </a:endParaRPr>
          </a:p>
          <a:p>
            <a:r>
              <a:rPr lang="en-US" dirty="0"/>
              <a:t>Debt </a:t>
            </a:r>
          </a:p>
          <a:p>
            <a:r>
              <a:rPr lang="en-US" dirty="0"/>
              <a:t>Weight </a:t>
            </a:r>
          </a:p>
          <a:p>
            <a:r>
              <a:rPr lang="en-US" dirty="0"/>
              <a:t>One </a:t>
            </a:r>
            <a:endParaRPr lang="fr-FR" dirty="0">
              <a:sym typeface="Wingdings" pitchFamily="2" charset="2"/>
            </a:endParaRPr>
          </a:p>
          <a:p>
            <a:r>
              <a:rPr lang="en-US" dirty="0"/>
              <a:t>Student</a:t>
            </a:r>
            <a:endParaRPr lang="en-FR" dirty="0"/>
          </a:p>
          <a:p>
            <a:r>
              <a:rPr lang="fr-FR" dirty="0" err="1"/>
              <a:t>Health</a:t>
            </a:r>
            <a:r>
              <a:rPr lang="fr-FR" dirty="0"/>
              <a:t> </a:t>
            </a:r>
          </a:p>
          <a:p>
            <a:r>
              <a:rPr lang="fr-FR" dirty="0" err="1"/>
              <a:t>Crisis</a:t>
            </a:r>
            <a:endParaRPr lang="en-GB" dirty="0"/>
          </a:p>
        </p:txBody>
      </p:sp>
    </p:spTree>
    <p:extLst>
      <p:ext uri="{BB962C8B-B14F-4D97-AF65-F5344CB8AC3E}">
        <p14:creationId xmlns:p14="http://schemas.microsoft.com/office/powerpoint/2010/main" val="77166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4D3A-7568-4B4C-A54D-836D535066C3}"/>
              </a:ext>
            </a:extLst>
          </p:cNvPr>
          <p:cNvSpPr>
            <a:spLocks noGrp="1"/>
          </p:cNvSpPr>
          <p:nvPr>
            <p:ph type="title"/>
          </p:nvPr>
        </p:nvSpPr>
        <p:spPr/>
        <p:txBody>
          <a:bodyPr>
            <a:normAutofit/>
          </a:bodyPr>
          <a:lstStyle/>
          <a:p>
            <a:r>
              <a:rPr lang="fr-FR" dirty="0"/>
              <a:t>Transcrire les mots suivant en IPA : </a:t>
            </a:r>
            <a:endParaRPr lang="en-GB" dirty="0"/>
          </a:p>
        </p:txBody>
      </p:sp>
      <p:sp>
        <p:nvSpPr>
          <p:cNvPr id="3" name="Content Placeholder 2">
            <a:extLst>
              <a:ext uri="{FF2B5EF4-FFF2-40B4-BE49-F238E27FC236}">
                <a16:creationId xmlns:a16="http://schemas.microsoft.com/office/drawing/2014/main" id="{F26FCE1C-B38F-1A48-AED9-249A472C4E42}"/>
              </a:ext>
            </a:extLst>
          </p:cNvPr>
          <p:cNvSpPr>
            <a:spLocks noGrp="1"/>
          </p:cNvSpPr>
          <p:nvPr>
            <p:ph sz="half" idx="1"/>
          </p:nvPr>
        </p:nvSpPr>
        <p:spPr/>
        <p:txBody>
          <a:bodyPr>
            <a:normAutofit lnSpcReduction="10000"/>
          </a:bodyPr>
          <a:lstStyle/>
          <a:p>
            <a:r>
              <a:rPr lang="en-US" dirty="0"/>
              <a:t>Eight </a:t>
            </a:r>
          </a:p>
          <a:p>
            <a:r>
              <a:rPr lang="en-US" dirty="0"/>
              <a:t>Point </a:t>
            </a:r>
            <a:endParaRPr lang="fr-FR" dirty="0">
              <a:sym typeface="Wingdings" pitchFamily="2" charset="2"/>
            </a:endParaRPr>
          </a:p>
          <a:p>
            <a:r>
              <a:rPr lang="en-US" dirty="0"/>
              <a:t>Debt </a:t>
            </a:r>
          </a:p>
          <a:p>
            <a:r>
              <a:rPr lang="en-US" dirty="0"/>
              <a:t>Weight </a:t>
            </a:r>
          </a:p>
          <a:p>
            <a:r>
              <a:rPr lang="en-US" dirty="0"/>
              <a:t>One </a:t>
            </a:r>
            <a:endParaRPr lang="fr-FR" dirty="0">
              <a:sym typeface="Wingdings" pitchFamily="2" charset="2"/>
            </a:endParaRPr>
          </a:p>
          <a:p>
            <a:r>
              <a:rPr lang="en-US" dirty="0"/>
              <a:t>Student</a:t>
            </a:r>
            <a:endParaRPr lang="en-FR" dirty="0"/>
          </a:p>
          <a:p>
            <a:r>
              <a:rPr lang="fr-FR" dirty="0" err="1"/>
              <a:t>Health</a:t>
            </a:r>
            <a:r>
              <a:rPr lang="fr-FR" dirty="0"/>
              <a:t> </a:t>
            </a:r>
          </a:p>
          <a:p>
            <a:r>
              <a:rPr lang="fr-FR" dirty="0" err="1"/>
              <a:t>Crisis</a:t>
            </a:r>
            <a:endParaRPr lang="en-GB" dirty="0"/>
          </a:p>
        </p:txBody>
      </p:sp>
      <p:sp>
        <p:nvSpPr>
          <p:cNvPr id="4" name="Content Placeholder 3">
            <a:extLst>
              <a:ext uri="{FF2B5EF4-FFF2-40B4-BE49-F238E27FC236}">
                <a16:creationId xmlns:a16="http://schemas.microsoft.com/office/drawing/2014/main" id="{238C2758-BA35-404C-8BE3-90EBC7B7D875}"/>
              </a:ext>
            </a:extLst>
          </p:cNvPr>
          <p:cNvSpPr>
            <a:spLocks noGrp="1"/>
          </p:cNvSpPr>
          <p:nvPr>
            <p:ph sz="half" idx="2"/>
          </p:nvPr>
        </p:nvSpPr>
        <p:spPr/>
        <p:txBody>
          <a:bodyPr>
            <a:normAutofit lnSpcReduction="10000"/>
          </a:bodyPr>
          <a:lstStyle/>
          <a:p>
            <a:pPr marL="0" indent="0">
              <a:buNone/>
            </a:pPr>
            <a:r>
              <a:rPr lang="en-US" dirty="0">
                <a:sym typeface="Wingdings" pitchFamily="2" charset="2"/>
              </a:rPr>
              <a:t></a:t>
            </a:r>
            <a:r>
              <a:rPr lang="en-US" dirty="0"/>
              <a:t>/ˈ</a:t>
            </a:r>
            <a:r>
              <a:rPr lang="en-US" dirty="0" err="1"/>
              <a:t>eɪt</a:t>
            </a:r>
            <a:r>
              <a:rPr lang="en-US" dirty="0"/>
              <a:t>/</a:t>
            </a:r>
            <a:endParaRPr lang="en-FR" dirty="0"/>
          </a:p>
          <a:p>
            <a:pPr marL="0" indent="0">
              <a:buNone/>
            </a:pPr>
            <a:r>
              <a:rPr lang="en-US" dirty="0">
                <a:sym typeface="Wingdings" pitchFamily="2" charset="2"/>
              </a:rPr>
              <a:t></a:t>
            </a:r>
            <a:r>
              <a:rPr lang="en-US" dirty="0"/>
              <a:t>/ˈ</a:t>
            </a:r>
            <a:r>
              <a:rPr lang="en-US" dirty="0" err="1"/>
              <a:t>pɔɪnt</a:t>
            </a:r>
            <a:r>
              <a:rPr lang="en-US" dirty="0"/>
              <a:t>/</a:t>
            </a:r>
            <a:endParaRPr lang="en-FR" dirty="0"/>
          </a:p>
          <a:p>
            <a:pPr marL="0" indent="0">
              <a:buNone/>
            </a:pPr>
            <a:r>
              <a:rPr lang="en-US" dirty="0">
                <a:sym typeface="Wingdings" pitchFamily="2" charset="2"/>
              </a:rPr>
              <a:t></a:t>
            </a:r>
            <a:r>
              <a:rPr lang="en-US" dirty="0"/>
              <a:t>/ˈdet/</a:t>
            </a:r>
            <a:endParaRPr lang="en-FR" dirty="0"/>
          </a:p>
          <a:p>
            <a:pPr marL="0" indent="0">
              <a:buNone/>
            </a:pPr>
            <a:r>
              <a:rPr lang="en-US" dirty="0">
                <a:sym typeface="Wingdings" pitchFamily="2" charset="2"/>
              </a:rPr>
              <a:t></a:t>
            </a:r>
            <a:r>
              <a:rPr lang="en-US" dirty="0"/>
              <a:t>/ˈ</a:t>
            </a:r>
            <a:r>
              <a:rPr lang="en-US" dirty="0" err="1"/>
              <a:t>weɪt</a:t>
            </a:r>
            <a:r>
              <a:rPr lang="en-US" dirty="0"/>
              <a:t>/</a:t>
            </a:r>
            <a:endParaRPr lang="en-FR" dirty="0"/>
          </a:p>
          <a:p>
            <a:pPr marL="0" indent="0">
              <a:buNone/>
            </a:pPr>
            <a:r>
              <a:rPr lang="en-US" dirty="0">
                <a:sym typeface="Wingdings" pitchFamily="2" charset="2"/>
              </a:rPr>
              <a:t></a:t>
            </a:r>
            <a:r>
              <a:rPr lang="en-US" dirty="0"/>
              <a:t>/ˈ</a:t>
            </a:r>
            <a:r>
              <a:rPr lang="en-US" dirty="0" err="1"/>
              <a:t>wʌn</a:t>
            </a:r>
            <a:r>
              <a:rPr lang="en-US" dirty="0"/>
              <a:t>/</a:t>
            </a:r>
            <a:endParaRPr lang="en-FR" dirty="0"/>
          </a:p>
          <a:p>
            <a:pPr marL="0" indent="0">
              <a:buNone/>
            </a:pPr>
            <a:r>
              <a:rPr lang="en-US" dirty="0">
                <a:sym typeface="Wingdings" pitchFamily="2" charset="2"/>
              </a:rPr>
              <a:t></a:t>
            </a:r>
            <a:r>
              <a:rPr lang="en-US" dirty="0"/>
              <a:t>/ˈ</a:t>
            </a:r>
            <a:r>
              <a:rPr lang="en-US" dirty="0" err="1"/>
              <a:t>stuːdənt</a:t>
            </a:r>
            <a:r>
              <a:rPr lang="en-US" dirty="0"/>
              <a:t>/</a:t>
            </a:r>
            <a:endParaRPr lang="en-FR" dirty="0"/>
          </a:p>
          <a:p>
            <a:pPr marL="0" indent="0">
              <a:buNone/>
            </a:pPr>
            <a:r>
              <a:rPr lang="fr-FR" dirty="0">
                <a:sym typeface="Wingdings" pitchFamily="2" charset="2"/>
              </a:rPr>
              <a:t></a:t>
            </a:r>
            <a:r>
              <a:rPr lang="fr-FR" dirty="0"/>
              <a:t>/ˈ</a:t>
            </a:r>
            <a:r>
              <a:rPr lang="fr-FR" dirty="0" err="1"/>
              <a:t>helθ</a:t>
            </a:r>
            <a:r>
              <a:rPr lang="fr-FR" dirty="0"/>
              <a:t>/</a:t>
            </a:r>
            <a:endParaRPr lang="en-FR" dirty="0"/>
          </a:p>
          <a:p>
            <a:pPr marL="0" indent="0">
              <a:buNone/>
            </a:pPr>
            <a:r>
              <a:rPr lang="fr-FR" dirty="0">
                <a:sym typeface="Wingdings" pitchFamily="2" charset="2"/>
              </a:rPr>
              <a:t></a:t>
            </a:r>
            <a:r>
              <a:rPr lang="fr-FR" dirty="0"/>
              <a:t>/ˈ</a:t>
            </a:r>
            <a:r>
              <a:rPr lang="fr-FR" dirty="0" err="1"/>
              <a:t>kraɪsɪs</a:t>
            </a:r>
            <a:r>
              <a:rPr lang="fr-FR" dirty="0"/>
              <a:t>/</a:t>
            </a:r>
            <a:endParaRPr lang="en-FR" dirty="0"/>
          </a:p>
          <a:p>
            <a:endParaRPr lang="en-GB" dirty="0"/>
          </a:p>
        </p:txBody>
      </p:sp>
    </p:spTree>
    <p:extLst>
      <p:ext uri="{BB962C8B-B14F-4D97-AF65-F5344CB8AC3E}">
        <p14:creationId xmlns:p14="http://schemas.microsoft.com/office/powerpoint/2010/main" val="116630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1112</Words>
  <Application>Microsoft Office PowerPoint</Application>
  <PresentationFormat>Widescreen</PresentationFormat>
  <Paragraphs>163</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Nova</vt:lpstr>
      <vt:lpstr>Univers</vt:lpstr>
      <vt:lpstr>GradientVTI</vt:lpstr>
      <vt:lpstr>Pratique orale LEA2</vt:lpstr>
      <vt:lpstr>IPA – International Pronunciation Alphabet</vt:lpstr>
      <vt:lpstr>Règles élémentaires</vt:lpstr>
      <vt:lpstr>Exercices de familiarisation</vt:lpstr>
      <vt:lpstr>Exercices de familiarisation</vt:lpstr>
      <vt:lpstr>Transcrire les mots suivant en alphabet latin :  </vt:lpstr>
      <vt:lpstr>Transcrire les mots suivant en alphabet latin :  </vt:lpstr>
      <vt:lpstr>Transcrire les mots suivant en IPA : </vt:lpstr>
      <vt:lpstr>Transcrire les mots suivant en IPA : </vt:lpstr>
      <vt:lpstr>Introducing the news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Pratique orale LEA2</dc:title>
  <dc:creator>claire-anne ferriere</dc:creator>
  <cp:lastModifiedBy>Elspeth Martin</cp:lastModifiedBy>
  <cp:revision>12</cp:revision>
  <dcterms:created xsi:type="dcterms:W3CDTF">2021-08-26T14:19:29Z</dcterms:created>
  <dcterms:modified xsi:type="dcterms:W3CDTF">2021-10-01T12:49:59Z</dcterms:modified>
</cp:coreProperties>
</file>