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28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30DF9FF-5EA2-4614-AAF5-861E3B4431F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AA4FA32-7043-42A7-9A1F-80E8D4675AD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5F78F44-029F-4F5E-A7CC-23994AA32E8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B47498C-B2BA-43E2-B67E-F7E2DD8022B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F3643BC-A9D5-4427-81AA-97C4E15FEFD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e41cd2100092eea2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FA3A668-C53E-4FE0-965E-DEEC43B1ABF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84f0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 隐零点问题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7D4667C-7E3A-4981-AC36-CF292401FBD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4_1#6387e9a98?vbadefaultcenterpage=1&amp;parentnodeid=78c50153e&amp;vbahtmlprocessed=1&amp;bbb=1&amp;hasbroken=1">
                <a:extLst>
                  <a:ext uri="{FF2B5EF4-FFF2-40B4-BE49-F238E27FC236}">
                    <a16:creationId xmlns:a16="http://schemas.microsoft.com/office/drawing/2014/main" id="{61ADB8A7-E85C-4144-AC30-514BE98A3844}"/>
                  </a:ext>
                </a:extLst>
              </p:cNvPr>
              <p:cNvSpPr/>
              <p:nvPr/>
            </p:nvSpPr>
            <p:spPr>
              <a:xfrm>
                <a:off x="502920" y="810464"/>
                <a:ext cx="11183112" cy="54336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上单调递增，代入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必有零点，即当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时，必存在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处的切线相同.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4_1#6387e9a98?vbadefaultcenterpage=1&amp;parentnodeid=78c50153e&amp;vbahtmlprocessed=1&amp;bbb=1&amp;hasbroken=1">
                <a:extLst>
                  <a:ext uri="{FF2B5EF4-FFF2-40B4-BE49-F238E27FC236}">
                    <a16:creationId xmlns:a16="http://schemas.microsoft.com/office/drawing/2014/main" id="{61ADB8A7-E85C-4144-AC30-514BE98A3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0464"/>
                <a:ext cx="11183112" cy="5433633"/>
              </a:xfrm>
              <a:prstGeom prst="rect">
                <a:avLst/>
              </a:prstGeom>
              <a:blipFill>
                <a:blip r:embed="rId2"/>
                <a:stretch>
                  <a:fillRect l="-1690" t="-1571" r="-1854" b="-19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2122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4_1#6387e9a98?vbadefaultcenterpage=1&amp;parentnodeid=78c50153e&amp;vbahtmlprocessed=1&amp;bbb=1&amp;hasbroken=1">
                <a:extLst>
                  <a:ext uri="{FF2B5EF4-FFF2-40B4-BE49-F238E27FC236}">
                    <a16:creationId xmlns:a16="http://schemas.microsoft.com/office/drawing/2014/main" id="{DE1FB808-A163-4DC8-A3C4-ECBB41580FA3}"/>
                  </a:ext>
                </a:extLst>
              </p:cNvPr>
              <p:cNvSpPr/>
              <p:nvPr/>
            </p:nvSpPr>
            <p:spPr>
              <a:xfrm>
                <a:off x="502920" y="2693938"/>
                <a:ext cx="11183112" cy="174288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4_1#6387e9a98?vbadefaultcenterpage=1&amp;parentnodeid=78c50153e&amp;vbahtmlprocessed=1&amp;bbb=1&amp;hasbroken=1">
                <a:extLst>
                  <a:ext uri="{FF2B5EF4-FFF2-40B4-BE49-F238E27FC236}">
                    <a16:creationId xmlns:a16="http://schemas.microsoft.com/office/drawing/2014/main" id="{DE1FB808-A163-4DC8-A3C4-ECBB41580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3938"/>
                <a:ext cx="11183112" cy="1742885"/>
              </a:xfrm>
              <a:prstGeom prst="rect">
                <a:avLst/>
              </a:prstGeom>
              <a:blipFill>
                <a:blip r:embed="rId2"/>
                <a:stretch>
                  <a:fillRect l="-327" b="-104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19946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84f0e138.fixed?vbadefaultcenterpage=1&amp;parentnodeid=7add027ad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磨尖课03</a:t>
            </a:r>
            <a:r>
              <a:rPr lang="en-US" altLang="zh-CN" sz="44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隐零点问题</a:t>
            </a:r>
            <a:endParaRPr lang="en-US" altLang="zh-CN" sz="4400" dirty="0"/>
          </a:p>
        </p:txBody>
      </p:sp>
      <p:pic>
        <p:nvPicPr>
          <p:cNvPr id="3" name="C_2#484f0e138.fixed?vbadefaultcenterpage=1&amp;parentnodeid=7add027a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3_BD#18f83b3c1?vbadefaultcenterpage=1&amp;parentnodeid=484f0e138&amp;vbahtmlprocessed=1"/>
              <p:cNvSpPr/>
              <p:nvPr/>
            </p:nvSpPr>
            <p:spPr>
              <a:xfrm>
                <a:off x="502920" y="1594149"/>
                <a:ext cx="11183112" cy="268459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在研究函数单调性时，常常会遇到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的零点不可求的情形，此时可先论证</a:t>
                </a:r>
                <a:endParaRPr lang="en-US" altLang="zh-CN" sz="2400" b="0" i="0" dirty="0" smtClean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零点，再虚设零点，最后运用零点代换，化简函数式的策略来解决问题，这是隐零点问题常用的处理方法.隐零点的零点代换处理策略被广泛应用于零点讨论、不等式证明、求最值等各种题型中，是零点不可求问题中一个必备的处理方法，在高考题中比较常见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3_BD#18f83b3c1?vbadefaultcenterpage=1&amp;parentnodeid=484f0e1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4149"/>
                <a:ext cx="11183112" cy="2684590"/>
              </a:xfrm>
              <a:prstGeom prst="rect">
                <a:avLst/>
              </a:prstGeom>
              <a:blipFill>
                <a:blip r:embed="rId3"/>
                <a:stretch>
                  <a:fillRect l="-1690" r="-491" b="-6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3_BD.1_1#4eefce00b?vbadefaultcenterpage=1&amp;parentnodeid=484f0e138&amp;vbahtmlprocessed=1"/>
              <p:cNvSpPr/>
              <p:nvPr/>
            </p:nvSpPr>
            <p:spPr>
              <a:xfrm>
                <a:off x="502920" y="4287058"/>
                <a:ext cx="11183112" cy="126479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有唯一零点，求实数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3_BD.1_1#4eefce00b?vbadefaultcenterpage=1&amp;parentnodeid=484f0e1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87058"/>
                <a:ext cx="11183112" cy="1264793"/>
              </a:xfrm>
              <a:prstGeom prst="rect">
                <a:avLst/>
              </a:prstGeom>
              <a:blipFill>
                <a:blip r:embed="rId4"/>
                <a:stretch>
                  <a:fillRect l="-1690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3_AS.2_1#4eefce00b?vbadefaultcenterpage=1&amp;parentnodeid=484f0e138&amp;vbahtmlprocessed=1&amp;bbb=1&amp;hasbroken=1"/>
              <p:cNvSpPr/>
              <p:nvPr/>
            </p:nvSpPr>
            <p:spPr>
              <a:xfrm>
                <a:off x="502920" y="1033730"/>
                <a:ext cx="11183112" cy="50150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，所以存在唯一的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满足题意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3_AS.2_1#4eefce00b?vbadefaultcenterpage=1&amp;parentnodeid=484f0e1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3730"/>
                <a:ext cx="11183112" cy="5015040"/>
              </a:xfrm>
              <a:prstGeom prst="rect">
                <a:avLst/>
              </a:prstGeom>
              <a:blipFill>
                <a:blip r:embed="rId3"/>
                <a:stretch>
                  <a:fillRect l="-1690" r="-436" b="-36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3_AS.2_2#4eefce00b?vbadefaultcenterpage=1&amp;parentnodeid=484f0e138&amp;vbahtmlprocessed=1"/>
              <p:cNvSpPr/>
              <p:nvPr/>
            </p:nvSpPr>
            <p:spPr>
              <a:xfrm>
                <a:off x="502920" y="2392472"/>
                <a:ext cx="11183112" cy="236105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上无零点.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3_AS.2_2#4eefce00b?vbadefaultcenterpage=1&amp;parentnodeid=484f0e1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2472"/>
                <a:ext cx="11183112" cy="2361057"/>
              </a:xfrm>
              <a:prstGeom prst="rect">
                <a:avLst/>
              </a:prstGeom>
              <a:blipFill>
                <a:blip r:embed="rId3"/>
                <a:stretch>
                  <a:fillRect l="-1690" r="-709" b="-77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3_BD#cd5648c7c?vbadefaultcenterpage=1&amp;parentnodeid=484f0e13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75600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3_BD#cd5648c7c?vbadefaultcenterpage=1&amp;parentnodeid=484f0e138&amp;vbahtmlprocessed=1"/>
          <p:cNvSpPr/>
          <p:nvPr/>
        </p:nvSpPr>
        <p:spPr>
          <a:xfrm>
            <a:off x="502920" y="1282288"/>
            <a:ext cx="11183112" cy="490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求解隐零点问题的五个步骤</a:t>
            </a:r>
            <a:endParaRPr lang="en-US" altLang="zh-CN" sz="2400" dirty="0"/>
          </a:p>
        </p:txBody>
      </p:sp>
      <p:pic>
        <p:nvPicPr>
          <p:cNvPr id="4" name="P_3_BD#cd5648c7c?vbadefaultcenterpage=1&amp;parentnodeid=484f0e138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2304" y="1904588"/>
            <a:ext cx="7333488" cy="44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3_BD#78c50153e?vbadefaultcenterpage=1&amp;parentnodeid=484f0e13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4_BD.3_1#6387e9a98?vbadefaultcenterpage=1&amp;parentnodeid=78c50153e&amp;vbahtmlprocessed=1"/>
              <p:cNvSpPr/>
              <p:nvPr/>
            </p:nvSpPr>
            <p:spPr>
              <a:xfrm>
                <a:off x="502920" y="1419448"/>
                <a:ext cx="11183112" cy="103867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.若存在与函数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的图象都相切的直线，求实数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4_BD.3_1#6387e9a98?vbadefaultcenterpage=1&amp;parentnodeid=78c50153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8670"/>
              </a:xfrm>
              <a:prstGeom prst="rect">
                <a:avLst/>
              </a:prstGeom>
              <a:blipFill>
                <a:blip r:embed="rId4"/>
                <a:stretch>
                  <a:fillRect l="-1690" r="-6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4_1#6387e9a98?vbadefaultcenterpage=1&amp;parentnodeid=78c50153e&amp;vbahtmlprocessed=1&amp;bbb=1&amp;hasbroken=1"/>
              <p:cNvSpPr/>
              <p:nvPr/>
            </p:nvSpPr>
            <p:spPr>
              <a:xfrm>
                <a:off x="502920" y="986264"/>
                <a:ext cx="11183112" cy="512267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处的切线相同，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−2=0.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4_1#6387e9a98?vbadefaultcenterpage=1&amp;parentnodeid=78c50153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6264"/>
                <a:ext cx="11183112" cy="5122672"/>
              </a:xfrm>
              <a:prstGeom prst="rect">
                <a:avLst/>
              </a:prstGeom>
              <a:blipFill>
                <a:blip r:embed="rId3"/>
                <a:stretch>
                  <a:fillRect l="-1690" b="-17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宽屏</PresentationFormat>
  <Paragraphs>47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石蒙</dc:creator>
  <cp:keywords/>
  <dc:description/>
  <cp:lastModifiedBy>微软用户</cp:lastModifiedBy>
  <cp:revision>4</cp:revision>
  <dcterms:created xsi:type="dcterms:W3CDTF">2023-12-21T08:58:26Z</dcterms:created>
  <dcterms:modified xsi:type="dcterms:W3CDTF">2024-01-18T06:17:20Z</dcterms:modified>
  <cp:category/>
  <cp:contentStatus/>
</cp:coreProperties>
</file>