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5" r:id="rId9"/>
    <p:sldId id="262" r:id="rId10"/>
    <p:sldId id="263" r:id="rId11"/>
    <p:sldId id="264" r:id="rId12"/>
    <p:sldId id="265" r:id="rId13"/>
    <p:sldId id="276" r:id="rId14"/>
    <p:sldId id="277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8" r:id="rId23"/>
    <p:sldId id="273" r:id="rId24"/>
  </p:sldIdLst>
  <p:sldSz cx="12192000" cy="6858000"/>
  <p:notesSz cx="6858000" cy="12192000"/>
  <p:custDataLst>
    <p:tags r:id="rId26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98837cc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培优课18 圆锥曲线中的定点、定值问题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4D80A7A4-7C64-4E75-8D51-9EDC04751F96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98837cc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培优课18 圆锥曲线中的定点、定值问题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C890E29-7B94-4171-9807-F898C8345072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98837cc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培优课18 圆锥曲线中的定点、定值问题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E4CF1C04-5D8A-4B24-A1CC-B87F09203F3B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98837cc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培优课18 圆锥曲线中的定点、定值问题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411C0862-0198-4690-8295-A62232859E8F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98837cc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培优课18 圆锥曲线中的定点、定值问题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3C0E90C9-4C31-4958-A8EB-9864461B5F05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3ecd4737efc0009ee51ac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475D18D3-2C7C-45BD-B1B3-848065FA0DCF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98837cc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培优课18 圆锥曲线中的定点、定值问题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D1803AE-381A-4DF6-829D-67366119A7A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5" Type="http://schemas.openxmlformats.org/officeDocument/2006/relationships/image" Target="../media/image11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9159786aa?vbadefaultcenterpage=1&amp;parentnodeid=b526079e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9f5cdc6f0?vbadefaultcenterpage=1&amp;parentnodeid=9159786aa&amp;inlineimagemarkindex=1&amp;vbahtmlprocessed=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9f5cdc6f0?vbadefaultcenterpage=1&amp;parentnodeid=9159786aa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从证明线段中点为定点变为证明直线过定点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M_6_BD.3_1#a465e4083?vbadefaultcenterpage=1&amp;parentnodeid=9f5cdc6f0&amp;vbahtmlprocessed=1"/>
              <p:cNvSpPr/>
              <p:nvPr/>
            </p:nvSpPr>
            <p:spPr>
              <a:xfrm>
                <a:off x="502920" y="1775048"/>
                <a:ext cx="11183112" cy="130130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（2022·全国乙卷）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已知椭圆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的中心为坐标原点，对称轴为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轴、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轴，且过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,−1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两点.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QM_6_BD.3_1#a465e4083?vbadefaultcenterpage=1&amp;parentnodeid=9f5cdc6f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75048"/>
                <a:ext cx="11183112" cy="1301306"/>
              </a:xfrm>
              <a:prstGeom prst="rect">
                <a:avLst/>
              </a:prstGeom>
              <a:blipFill rotWithShape="1">
                <a:blip r:embed="rId5"/>
                <a:stretch>
                  <a:fillRect t="-17" r="1" b="-4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O_7_BD.4_1#465822aa1?vbadefaultcenterpage=1&amp;parentnodeid=a465e4083&amp;vbahtmlprocessed=1"/>
              <p:cNvSpPr/>
              <p:nvPr/>
            </p:nvSpPr>
            <p:spPr>
              <a:xfrm>
                <a:off x="502920" y="3083148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O_7_BD.4_1#465822aa1?vbadefaultcenterpage=1&amp;parentnodeid=a465e408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83148"/>
                <a:ext cx="11183112" cy="490030"/>
              </a:xfrm>
              <a:prstGeom prst="rect">
                <a:avLst/>
              </a:prstGeom>
              <a:blipFill rotWithShape="1">
                <a:blip r:embed="rId6"/>
                <a:stretch>
                  <a:fillRect t="-46" r="1" b="-1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O_7_AS.5_1#465822aa1?vbadefaultcenterpage=1&amp;parentnodeid=a465e4083&amp;vbahtmlprocessed=1&amp;bbb=1&amp;hasbroken=1"/>
              <p:cNvSpPr/>
              <p:nvPr/>
            </p:nvSpPr>
            <p:spPr>
              <a:xfrm>
                <a:off x="502920" y="3578448"/>
                <a:ext cx="11183112" cy="23994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O_7_AS.5_1#465822aa1?vbadefaultcenterpage=1&amp;parentnodeid=a465e408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78448"/>
                <a:ext cx="11183112" cy="2399411"/>
              </a:xfrm>
              <a:prstGeom prst="rect">
                <a:avLst/>
              </a:prstGeom>
              <a:blipFill rotWithShape="1">
                <a:blip r:embed="rId7"/>
                <a:stretch>
                  <a:fillRect t="-9" r="-1822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BD.6_1#56ea1f766?vbadefaultcenterpage=1&amp;parentnodeid=a465e4083&amp;vbahtmlprocessed=1"/>
              <p:cNvSpPr/>
              <p:nvPr/>
            </p:nvSpPr>
            <p:spPr>
              <a:xfrm>
                <a:off x="502920" y="3028964"/>
                <a:ext cx="11183112" cy="10880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的直线交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两点，过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且平行于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轴的直线与线段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𝑀𝑇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𝑇𝐻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.求证：直线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过定点.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BD.6_1#56ea1f766?vbadefaultcenterpage=1&amp;parentnodeid=a465e408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28964"/>
                <a:ext cx="11183112" cy="1088073"/>
              </a:xfrm>
              <a:prstGeom prst="rect">
                <a:avLst/>
              </a:prstGeom>
              <a:blipFill rotWithShape="1">
                <a:blip r:embed="rId3"/>
                <a:stretch>
                  <a:fillRect t="-1" r="1" b="-1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AS.7_1#56ea1f766?vbadefaultcenterpage=1&amp;parentnodeid=a465e4083&amp;vbahtmlprocessed=1&amp;bbb=1&amp;hasbroken=1"/>
              <p:cNvSpPr/>
              <p:nvPr/>
            </p:nvSpPr>
            <p:spPr>
              <a:xfrm>
                <a:off x="502920" y="1044271"/>
                <a:ext cx="11183112" cy="499395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的直线斜率不存在，则直线为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，代入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6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6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，把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代入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+3,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6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𝑀𝑇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𝑇𝐻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+5,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6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,求得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6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，过点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的直线斜率存在，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: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AS.7_1#56ea1f766?vbadefaultcenterpage=1&amp;parentnodeid=a465e408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44271"/>
                <a:ext cx="11183112" cy="4993958"/>
              </a:xfrm>
              <a:prstGeom prst="rect">
                <a:avLst/>
              </a:prstGeom>
              <a:blipFill rotWithShape="1">
                <a:blip r:embed="rId3"/>
                <a:stretch>
                  <a:fillRect t="-7" r="1" b="-7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AS.7_1#56ea1f766?vbadefaultcenterpage=1&amp;parentnodeid=a465e4083&amp;vbahtmlprocessed=1&amp;bbb=1&amp;hasbroken=1"/>
              <p:cNvSpPr/>
              <p:nvPr/>
            </p:nvSpPr>
            <p:spPr>
              <a:xfrm>
                <a:off x="502920" y="937146"/>
                <a:ext cx="11183112" cy="51955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联立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+4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6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2+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4+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−8</m:t>
                                </m:r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2+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8</m:t>
                                </m:r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2+2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∗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联立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+3,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+6−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可求得此时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+6−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AS.7_1#56ea1f766?vbadefaultcenterpage=1&amp;parentnodeid=a465e408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37146"/>
                <a:ext cx="11183112" cy="5195507"/>
              </a:xfrm>
              <a:prstGeom prst="rect">
                <a:avLst/>
              </a:prstGeom>
              <a:blipFill rotWithShape="1">
                <a:blip r:embed="rId2"/>
                <a:stretch>
                  <a:fillRect t="-10" r="1" b="-2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AS.7_1#56ea1f766?vbadefaultcenterpage=1&amp;parentnodeid=a465e4083&amp;vbahtmlprocessed=1&amp;bbb=1&amp;hasbroken=1"/>
              <p:cNvSpPr/>
              <p:nvPr/>
            </p:nvSpPr>
            <p:spPr>
              <a:xfrm>
                <a:off x="502920" y="2491786"/>
                <a:ext cx="11183112" cy="21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代入整理得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−6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−12=0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∗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代入，得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+96+48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−48−48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−36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−48=0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显然成立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过定点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AS.7_1#56ea1f766?vbadefaultcenterpage=1&amp;parentnodeid=a465e408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91786"/>
                <a:ext cx="11183112" cy="2131949"/>
              </a:xfrm>
              <a:prstGeom prst="rect">
                <a:avLst/>
              </a:prstGeom>
              <a:blipFill rotWithShape="1">
                <a:blip r:embed="rId2"/>
                <a:stretch>
                  <a:fillRect t="-2" r="1" b="-41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1c3063cde.fixed?vbadefaultcenterpage=1&amp;parentnodeid=698837cc0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定值问题</a:t>
            </a:r>
            <a:endParaRPr lang="en-US" altLang="zh-CN" sz="4400" dirty="0"/>
          </a:p>
        </p:txBody>
      </p:sp>
      <p:pic>
        <p:nvPicPr>
          <p:cNvPr id="3" name="C_3#1c3063cde.fixed?vbadefaultcenterpage=1&amp;parentnodeid=698837cc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4_BD.8_1#fea5891a7?vbadefaultcenterpage=1&amp;parentnodeid=1c3063cde&amp;vbahtmlprocessed=1&amp;bbb=1&amp;hasbroken=1"/>
              <p:cNvSpPr/>
              <p:nvPr/>
            </p:nvSpPr>
            <p:spPr>
              <a:xfrm>
                <a:off x="502920" y="1169670"/>
                <a:ext cx="11182985" cy="427672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已知椭圆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为坐标原点，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是椭圆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上不关于坐标轴对称的两点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（审题①找到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两点横坐标的关系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设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𝑂𝐷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𝑂𝐴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𝑂𝐵</m:t>
                            </m:r>
                          </m:e>
                        </m:acc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（审题②求出点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的坐标）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求证：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直线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的斜率与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𝑂𝐷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的斜率的乘积为定值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③由斜率之积的式子联想到设而不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4_BD.8_1#fea5891a7?vbadefaultcenterpage=1&amp;parentnodeid=1c3063cd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69670"/>
                <a:ext cx="11182985" cy="4276725"/>
              </a:xfrm>
              <a:prstGeom prst="rect">
                <a:avLst/>
              </a:prstGeom>
              <a:blipFill rotWithShape="1">
                <a:blip r:embed="rId3"/>
                <a:stretch>
                  <a:fillRect r="-23" b="-10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4_AS.9_1#fea5891a7?vbadefaultcenterpage=1&amp;parentnodeid=1c3063cde&amp;vbahtmlprocessed=1"/>
              <p:cNvSpPr/>
              <p:nvPr/>
            </p:nvSpPr>
            <p:spPr>
              <a:xfrm>
                <a:off x="502920" y="1065988"/>
                <a:ext cx="11183112" cy="5014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设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，则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且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≠0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由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𝑂𝐴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𝑂𝐵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𝑂𝐷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的斜率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的斜率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𝑂𝐷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即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审题③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𝑂𝐷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的斜率与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的斜率的乘积为定值.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4_AS.9_1#fea5891a7?vbadefaultcenterpage=1&amp;parentnodeid=1c3063cd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65988"/>
                <a:ext cx="11183112" cy="5014024"/>
              </a:xfrm>
              <a:prstGeom prst="rect">
                <a:avLst/>
              </a:prstGeom>
              <a:blipFill rotWithShape="1">
                <a:blip r:embed="rId4"/>
                <a:stretch>
                  <a:fillRect t="-9" r="1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O_5_BD.1_3#8dcc0f43f?segpoint=1&amp;vbadefaultcenterpage=1&amp;parentnodeid=eade21c49&amp;vbahtmlprocessed=1"/>
          <p:cNvSpPr/>
          <p:nvPr>
            <p:custDataLst>
              <p:tags r:id="rId1"/>
            </p:custDataLst>
          </p:nvPr>
        </p:nvSpPr>
        <p:spPr>
          <a:xfrm>
            <a:off x="502920" y="789305"/>
            <a:ext cx="11070590" cy="45389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解题观摩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be9b04fc1?vbadefaultcenterpage=1&amp;parentnodeid=1c3063cde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sp>
        <p:nvSpPr>
          <p:cNvPr id="3" name="P_5_BD#fd538e497?segpoint=1&amp;vbadefaultcenterpage=1&amp;parentnodeid=be9b04fc1&amp;vbahtmlprocessed=1"/>
          <p:cNvSpPr/>
          <p:nvPr/>
        </p:nvSpPr>
        <p:spPr>
          <a:xfrm>
            <a:off x="502920" y="1241648"/>
            <a:ext cx="11183112" cy="268058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圆锥曲线中定值问题的特点及两大解法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1.特点：待证几何量不受动点或动线的影响而有固定的值.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2.两大解法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（1）从特殊入手,求出定值,再证明这个值与变量无关;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（2）引进变量法：其解题流程为</a:t>
            </a:r>
            <a:endParaRPr lang="en-US" altLang="zh-CN" sz="2400" dirty="0"/>
          </a:p>
        </p:txBody>
      </p:sp>
      <p:pic>
        <p:nvPicPr>
          <p:cNvPr id="8" name="P_5_BD#fd538e497?vbadefaultcenterpage=1&amp;parentnodeid=be9b04fc1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98064" y="4061048"/>
            <a:ext cx="6592824" cy="191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dd36ce054?vbadefaultcenterpage=1&amp;parentnodeid=1c3063cde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d4723d7a3?vbadefaultcenterpage=1&amp;parentnodeid=dd36ce054&amp;inlineimagemarkindex=2&amp;vbahtmlprocessed=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d4723d7a3?vbadefaultcenterpage=1&amp;parentnodeid=dd36ce054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从证明直线的斜率之积为定值变为证明斜率之和为定值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M_6_BD.10_1#c66c63629?vbadefaultcenterpage=1&amp;parentnodeid=d4723d7a3&amp;vbahtmlprocessed=1"/>
              <p:cNvSpPr/>
              <p:nvPr/>
            </p:nvSpPr>
            <p:spPr>
              <a:xfrm>
                <a:off x="502920" y="1775048"/>
                <a:ext cx="11183112" cy="1943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（2024·江苏模拟）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在平面直角坐标系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𝑥𝑂𝑦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中，设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为椭圆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的左焦点，左准线与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轴交于点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为椭圆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的左顶点，已知椭圆长轴长为8，且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𝑃𝑀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𝑀𝐹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QM_6_BD.10_1#c66c63629?vbadefaultcenterpage=1&amp;parentnodeid=d4723d7a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75048"/>
                <a:ext cx="11183112" cy="1943799"/>
              </a:xfrm>
              <a:prstGeom prst="rect">
                <a:avLst/>
              </a:prstGeom>
              <a:blipFill rotWithShape="1">
                <a:blip r:embed="rId5"/>
                <a:stretch>
                  <a:fillRect t="-11" r="1" b="-5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O_7_BD.11_1#2306f032b?vbadefaultcenterpage=1&amp;parentnodeid=c66c63629&amp;vbahtmlprocessed=1"/>
              <p:cNvSpPr/>
              <p:nvPr/>
            </p:nvSpPr>
            <p:spPr>
              <a:xfrm>
                <a:off x="502920" y="3730848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的标准方程.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O_7_BD.11_1#2306f032b?vbadefaultcenterpage=1&amp;parentnodeid=c66c6362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30848"/>
                <a:ext cx="11183112" cy="490030"/>
              </a:xfrm>
              <a:prstGeom prst="rect">
                <a:avLst/>
              </a:prstGeom>
              <a:blipFill rotWithShape="1">
                <a:blip r:embed="rId6"/>
                <a:stretch>
                  <a:fillRect t="-46" r="1" b="-1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O_7_AS.12_1#2306f032b?vbadefaultcenterpage=1&amp;parentnodeid=c66c63629&amp;vbahtmlprocessed=1"/>
              <p:cNvSpPr/>
              <p:nvPr/>
            </p:nvSpPr>
            <p:spPr>
              <a:xfrm>
                <a:off x="502920" y="4226148"/>
                <a:ext cx="11183112" cy="12411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𝑀𝐹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zh-CN" altLang="en-US" sz="2400" b="0" i="0" kern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的标准方程为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O_7_AS.12_1#2306f032b?vbadefaultcenterpage=1&amp;parentnodeid=c66c6362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26148"/>
                <a:ext cx="11183112" cy="1241171"/>
              </a:xfrm>
              <a:prstGeom prst="rect">
                <a:avLst/>
              </a:prstGeom>
              <a:blipFill rotWithShape="1">
                <a:blip r:embed="rId7"/>
                <a:stretch>
                  <a:fillRect t="-18" r="1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BD.13_1#35a118778?segpoint=1&amp;vbadefaultcenterpage=1&amp;parentnodeid=c66c63629&amp;vbahtmlprocessed=1"/>
              <p:cNvSpPr/>
              <p:nvPr/>
            </p:nvSpPr>
            <p:spPr>
              <a:xfrm>
                <a:off x="502920" y="2779345"/>
                <a:ext cx="11183112" cy="1587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的直线与椭圆交于两点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，设直线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的斜率分别为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①求证：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为定值.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面积的最大值.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BD.13_1#35a118778?segpoint=1&amp;vbadefaultcenterpage=1&amp;parentnodeid=c66c6362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79345"/>
                <a:ext cx="11183112" cy="1587310"/>
              </a:xfrm>
              <a:prstGeom prst="rect">
                <a:avLst/>
              </a:prstGeom>
              <a:blipFill rotWithShape="1">
                <a:blip r:embed="rId3"/>
                <a:stretch>
                  <a:fillRect t="-37" r="1" b="-16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AS.14_1#35a118778?vbadefaultcenterpage=1&amp;parentnodeid=c66c63629&amp;vbahtmlprocessed=1&amp;bbb=1&amp;hasbroken=1"/>
              <p:cNvSpPr/>
              <p:nvPr/>
            </p:nvSpPr>
            <p:spPr>
              <a:xfrm>
                <a:off x="502920" y="1067036"/>
                <a:ext cx="11183112" cy="49052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①当直线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的斜率为0时，显然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的斜率不为0时，设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−8,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16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+4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+144=0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48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144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−6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−6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−6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−6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−6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−6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−6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综上所述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为定值.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AS.14_1#35a118778?vbadefaultcenterpage=1&amp;parentnodeid=c66c6362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67036"/>
                <a:ext cx="11183112" cy="4905249"/>
              </a:xfrm>
              <a:prstGeom prst="rect">
                <a:avLst/>
              </a:prstGeom>
              <a:blipFill rotWithShape="1">
                <a:blip r:embed="rId3"/>
                <a:stretch>
                  <a:fillRect t="-5" r="1" b="-2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AS.14_1#35a118778?vbadefaultcenterpage=1&amp;parentnodeid=c66c63629&amp;vbahtmlprocessed=1&amp;bbb=1&amp;hasbroken=1"/>
              <p:cNvSpPr/>
              <p:nvPr/>
            </p:nvSpPr>
            <p:spPr>
              <a:xfrm>
                <a:off x="502920" y="2192795"/>
                <a:ext cx="11183112" cy="27451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𝐴𝐵𝐹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𝑃𝐵𝐹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𝑃𝐴𝐹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−4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𝐴𝐵𝐹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−4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−4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−4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−4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16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−4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48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，当且仅当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−4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−4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=±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21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时取等号（此时符合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面积的最大值为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AS.14_1#35a118778?vbadefaultcenterpage=1&amp;parentnodeid=c66c6362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92795"/>
                <a:ext cx="11183112" cy="2745169"/>
              </a:xfrm>
              <a:prstGeom prst="rect">
                <a:avLst/>
              </a:prstGeom>
              <a:blipFill rotWithShape="1">
                <a:blip r:embed="rId2"/>
                <a:stretch>
                  <a:fillRect t="-5" r="1" b="-10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698837cc0.fixed?vbadefaultcenterpage=1&amp;parentnodeid=3474d8d56&amp;vbahtmlprocessed=1"/>
          <p:cNvSpPr/>
          <p:nvPr/>
        </p:nvSpPr>
        <p:spPr>
          <a:xfrm>
            <a:off x="621792" y="932688"/>
            <a:ext cx="10981944" cy="7955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培优课18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圆锥曲线中的定点、定值问题</a:t>
            </a:r>
            <a:endParaRPr lang="en-US" altLang="zh-CN" sz="4000" dirty="0"/>
          </a:p>
        </p:txBody>
      </p:sp>
      <p:pic>
        <p:nvPicPr>
          <p:cNvPr id="3" name="C_0#698837cc0?linknodeid=b526079e2&amp;catalogrefid=b526079e2&amp;parentnodeid=3474d8d56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632" y="2807208"/>
            <a:ext cx="502920" cy="502920"/>
          </a:xfrm>
          <a:prstGeom prst="rect">
            <a:avLst/>
          </a:prstGeom>
        </p:spPr>
      </p:pic>
      <p:sp>
        <p:nvSpPr>
          <p:cNvPr id="4" name="C_0#698837cc0?linknodeid=b526079e2&amp;catalogrefid=b526079e2&amp;parentnodeid=3474d8d56&amp;vbahtmlprocessed=1">
            <a:hlinkClick r:id="rId3" action="ppaction://hlinksldjump"/>
          </p:cNvPr>
          <p:cNvSpPr/>
          <p:nvPr/>
        </p:nvSpPr>
        <p:spPr>
          <a:xfrm>
            <a:off x="3346704" y="2624328"/>
            <a:ext cx="7845552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定点问题</a:t>
            </a:r>
            <a:endParaRPr lang="en-US" altLang="zh-CN" sz="3050" dirty="0"/>
          </a:p>
        </p:txBody>
      </p:sp>
      <p:pic>
        <p:nvPicPr>
          <p:cNvPr id="5" name="C_0#698837cc0?linknodeid=1c3063cde&amp;catalogrefid=1c3063cde&amp;parentnodeid=3474d8d56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632" y="4032504"/>
            <a:ext cx="502920" cy="502920"/>
          </a:xfrm>
          <a:prstGeom prst="rect">
            <a:avLst/>
          </a:prstGeom>
        </p:spPr>
      </p:pic>
      <p:sp>
        <p:nvSpPr>
          <p:cNvPr id="6" name="C_0#698837cc0?linknodeid=1c3063cde&amp;catalogrefid=1c3063cde&amp;parentnodeid=3474d8d56&amp;vbahtmlprocessed=1">
            <a:hlinkClick r:id="rId5" action="ppaction://hlinksldjump"/>
          </p:cNvPr>
          <p:cNvSpPr/>
          <p:nvPr/>
        </p:nvSpPr>
        <p:spPr>
          <a:xfrm>
            <a:off x="3346704" y="3849624"/>
            <a:ext cx="7845552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定值问题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b526079e2.fixed?vbadefaultcenterpage=1&amp;parentnodeid=698837cc0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定点问题</a:t>
            </a:r>
            <a:endParaRPr lang="en-US" altLang="zh-CN" sz="4400" dirty="0"/>
          </a:p>
        </p:txBody>
      </p:sp>
      <p:pic>
        <p:nvPicPr>
          <p:cNvPr id="3" name="C_3#b526079e2.fixed?vbadefaultcenterpage=1&amp;parentnodeid=698837cc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fe22d6014?vbadefaultcenterpage=1&amp;parentnodeid=b526079e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1_1#30557c404?vbadefaultcenterpage=1&amp;parentnodeid=fe22d6014&amp;vbahtmlprocessed=1&amp;bbb=1&amp;hasbroken=1"/>
              <p:cNvSpPr/>
              <p:nvPr/>
            </p:nvSpPr>
            <p:spPr>
              <a:xfrm>
                <a:off x="502920" y="1241425"/>
                <a:ext cx="11182985" cy="231648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（2023·全国乙卷节选）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过点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−2,3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的直线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（审题①用点斜式前需考虑斜率是否存在）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两点，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直线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𝐴𝑄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轴的交点分别为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（审题②用尽可能少的变量表示出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的坐</a:t>
                </a: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标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，证明：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线段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𝑀𝑁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的中点为定点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（审题③表示出中点坐标后求解）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1_1#30557c404?vbadefaultcenterpage=1&amp;parentnodeid=fe22d601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425"/>
                <a:ext cx="11182985" cy="2316480"/>
              </a:xfrm>
              <a:prstGeom prst="rect">
                <a:avLst/>
              </a:prstGeom>
              <a:blipFill rotWithShape="1">
                <a:blip r:embed="rId4"/>
                <a:stretch>
                  <a:fillRect b="-20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2_1#30557c404?vbadefaultcenterpage=1&amp;parentnodeid=fe22d6014&amp;vbahtmlprocessed=1"/>
              <p:cNvSpPr/>
              <p:nvPr/>
            </p:nvSpPr>
            <p:spPr>
              <a:xfrm>
                <a:off x="502920" y="1338816"/>
                <a:ext cx="11183112" cy="1283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由题意可知直线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𝑃𝑄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的斜率存在，如图，设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𝑃𝑄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+2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+3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2_1#30557c404?vbadefaultcenterpage=1&amp;parentnodeid=fe22d601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8816"/>
                <a:ext cx="11183112" cy="1283399"/>
              </a:xfrm>
              <a:prstGeom prst="rect">
                <a:avLst/>
              </a:prstGeom>
              <a:blipFill rotWithShape="1">
                <a:blip r:embed="rId4"/>
                <a:stretch>
                  <a:fillRect t="-18" r="1" b="-1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O_5_AS.2_2#30557c404?vbadefaultcenterpage=1&amp;parentnodeid=fe22d6014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02936" y="2753088"/>
            <a:ext cx="1792224" cy="305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5" name="QO_5_BD.1_3#8dcc0f43f?segpoint=1&amp;vbadefaultcenterpage=1&amp;parentnodeid=eade21c49&amp;vbahtmlprocessed=1"/>
          <p:cNvSpPr/>
          <p:nvPr>
            <p:custDataLst>
              <p:tags r:id="rId1"/>
            </p:custDataLst>
          </p:nvPr>
        </p:nvSpPr>
        <p:spPr>
          <a:xfrm>
            <a:off x="440690" y="938309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解题观摩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2_3#30557c404?vbadefaultcenterpage=1&amp;parentnodeid=fe22d6014&amp;vbahtmlprocessed=1"/>
              <p:cNvSpPr/>
              <p:nvPr/>
            </p:nvSpPr>
            <p:spPr>
              <a:xfrm>
                <a:off x="502920" y="948830"/>
                <a:ext cx="11183112" cy="52483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1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联立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+3,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9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消去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+9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+16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1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=64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−64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+9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=−1728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1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+3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+9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16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1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直线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𝐴𝑃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+2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+2</m:t>
                            </m:r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endParaRPr lang="en-US" altLang="zh-CN" sz="1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0,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+2</m:t>
                                </m:r>
                              </m:den>
                            </m:f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endParaRPr lang="en-US" altLang="zh-CN" sz="1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同理可得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100" dirty="0"/>
              </a:p>
              <a:p>
                <a:pPr algn="l" latinLnBrk="1">
                  <a:lnSpc>
                    <a:spcPct val="110000"/>
                  </a:lnSpc>
                </a:pPr>
                <a:endParaRPr lang="en-US" altLang="zh-CN" sz="100" dirty="0"/>
              </a:p>
            </p:txBody>
          </p:sp>
        </mc:Choice>
        <mc:Fallback xmlns="">
          <p:sp>
            <p:nvSpPr>
              <p:cNvPr id="2" name="QO_5_AS.2_3#30557c404?vbadefaultcenterpage=1&amp;parentnodeid=fe22d601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48830"/>
                <a:ext cx="11183112" cy="5248339"/>
              </a:xfrm>
              <a:prstGeom prst="rect">
                <a:avLst/>
              </a:prstGeom>
              <a:blipFill rotWithShape="1">
                <a:blip r:embed="rId2"/>
                <a:stretch>
                  <a:fillRect t="-3" r="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2_3#30557c404?vbadefaultcenterpage=1&amp;parentnodeid=fe22d6014&amp;vbahtmlprocessed=1"/>
              <p:cNvSpPr/>
              <p:nvPr/>
            </p:nvSpPr>
            <p:spPr>
              <a:xfrm>
                <a:off x="502920" y="1243216"/>
                <a:ext cx="11183112" cy="4659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+2</m:t>
                                </m:r>
                              </m:den>
                            </m:f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+3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+3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+2</m:t>
                            </m:r>
                          </m:den>
                        </m:f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③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[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+3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+2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+[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+3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+2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+2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+2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+3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+4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+3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+3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+9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+3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+3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+9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+4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+3</m:t>
                            </m:r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16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+3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+9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16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+3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+9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1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的中点是定点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2" name="QO_5_AS.2_3#30557c404?vbadefaultcenterpage=1&amp;parentnodeid=fe22d601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3216"/>
                <a:ext cx="11183112" cy="4659567"/>
              </a:xfrm>
              <a:prstGeom prst="rect">
                <a:avLst/>
              </a:prstGeom>
              <a:blipFill rotWithShape="1">
                <a:blip r:embed="rId2"/>
                <a:stretch>
                  <a:fillRect t="-11" r="1" b="-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5fef9a34?vbadefaultcenterpage=1&amp;parentnodeid=b526079e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5_BD#1c70312ac?segpoint=1&amp;vbadefaultcenterpage=1&amp;parentnodeid=15fef9a34&amp;vbahtmlprocessed=1"/>
              <p:cNvSpPr/>
              <p:nvPr/>
            </p:nvSpPr>
            <p:spPr>
              <a:xfrm>
                <a:off x="502920" y="1140574"/>
                <a:ext cx="11183112" cy="560508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求解圆锥曲线中定点问题的两种方法</a:t>
                </a:r>
                <a:endParaRPr lang="en-US" altLang="zh-CN" sz="2400" b="1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1.特殊推理法：先从特殊情况入手,求出定点,再证明定点与变量无关.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2.直接推理法：（1）选择一个参数建立方程,一般将题目中给出的曲线方程（包含直线方程）中的常数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当成变量,将变量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当成常数,将原方程转化为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的形式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;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（2）根据曲线（包含直线）过定点时与参数没有关系（即方程对参数的任意值都成立）,得到方程组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,</m:t>
                                </m:r>
                                <m:r>
                                  <a:rPr lang="en-US" altLang="zh-CN" sz="24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,</m:t>
                                </m:r>
                                <m:r>
                                  <a:rPr lang="en-US" altLang="zh-CN" sz="24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=0;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（3）以（2）中方程组的解为坐标的点就是曲线所过的定点,若定点具备一定的限制条件,可以特殊解决.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5_BD#1c70312ac?segpoint=1&amp;vbadefaultcenterpage=1&amp;parentnodeid=15fef9a3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40574"/>
                <a:ext cx="11183112" cy="5605082"/>
              </a:xfrm>
              <a:prstGeom prst="rect">
                <a:avLst/>
              </a:prstGeom>
              <a:blipFill>
                <a:blip r:embed="rId4"/>
                <a:stretch>
                  <a:fillRect l="-1690" r="-1200" b="-3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TU1MDljNDlhODY1MWYwNDk4MjYwNjJlNDA3ZT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197</Words>
  <Application>Microsoft Office PowerPoint</Application>
  <PresentationFormat>宽屏</PresentationFormat>
  <Paragraphs>106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MS Mincho</vt:lpstr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6</cp:revision>
  <dcterms:created xsi:type="dcterms:W3CDTF">2023-12-21T10:49:00Z</dcterms:created>
  <dcterms:modified xsi:type="dcterms:W3CDTF">2024-01-18T08:35:32Z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3883A1A715504E2FA72C10DF9A3426A5_12</vt:lpwstr>
  </property>
  <property fmtid="{D5CDD505-2E9C-101B-9397-08002B2CF9AE}" pid="3" name="KSOProductBuildVer">
    <vt:lpwstr>2052-12.1.0.15990</vt:lpwstr>
  </property>
</Properties>
</file>