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12192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3961d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磨尖课07 焦点三角形面积公式与内切圆性质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6F79885-7E22-4C03-BE9A-C09B3C9930E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3961d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磨尖课07 焦点三角形面积公式与内切圆性质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BA6B762-32DD-4D6E-83D2-6B7564F9A58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3961d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磨尖课07 焦点三角形面积公式与内切圆性质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13C33A1-5691-478F-8EA3-D4F69E7A57D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3961d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磨尖课07 焦点三角形面积公式与内切圆性质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79AE2C6-6C3D-463D-A1C8-56B1B6BCED2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3961d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磨尖课07 焦点三角形面积公式与内切圆性质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4D2E459-AE27-4A8B-BA60-2776DF1F2A0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D0A67C0-1CB1-4490-90A6-CB8A99816CD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3961d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磨尖课07 焦点三角形面积公式与内切圆性质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31CE536-290F-4128-A97A-67C6BD7F6A0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18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49fee571.fixed?vbadefaultcenterpage=1&amp;parentnodeid=43961d10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焦点三角形面积问题</a:t>
            </a:r>
            <a:endParaRPr lang="en-US" altLang="zh-CN" sz="4400" dirty="0"/>
          </a:p>
        </p:txBody>
      </p:sp>
      <p:pic>
        <p:nvPicPr>
          <p:cNvPr id="3" name="C_3#449fee571.fixed?vbadefaultcenterpage=1&amp;parentnodeid=43961d10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_1#c646a98c8?vbadefaultcenterpage=1&amp;parentnodeid=181c8c69c&amp;vbahtmlprocessed=1"/>
              <p:cNvSpPr/>
              <p:nvPr/>
            </p:nvSpPr>
            <p:spPr>
              <a:xfrm>
                <a:off x="502920" y="2194733"/>
                <a:ext cx="11183112" cy="1342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眉山开学考试）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为椭圆上一点，且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_1#c646a98c8?vbadefaultcenterpage=1&amp;parentnodeid=181c8c69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4733"/>
                <a:ext cx="11183112" cy="1342263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-1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_1#c646a98c8.bracket?vbadefaultcenterpage=1&amp;parentnodeid=181c8c69c&amp;vbapositionanswer=1&amp;vbahtmlprocessed=1"/>
          <p:cNvSpPr/>
          <p:nvPr/>
        </p:nvSpPr>
        <p:spPr>
          <a:xfrm>
            <a:off x="8909479" y="3176315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_1#c646a98c8.choices?vbadefaultcenterpage=1&amp;parentnodeid=181c8c69c&amp;vbahtmlprocessed=1"/>
              <p:cNvSpPr/>
              <p:nvPr/>
            </p:nvSpPr>
            <p:spPr>
              <a:xfrm>
                <a:off x="502920" y="3667170"/>
                <a:ext cx="11183112" cy="521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576195" algn="l"/>
                    <a:tab pos="5508625" algn="l"/>
                    <a:tab pos="84410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.6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_1#c646a98c8.choices?vbadefaultcenterpage=1&amp;parentnodeid=181c8c69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67170"/>
                <a:ext cx="11183112" cy="521145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7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_1#c646a98c8?vbadefaultcenterpage=1&amp;parentnodeid=181c8c69c&amp;vbahtmlprocessed=1"/>
              <p:cNvSpPr/>
              <p:nvPr/>
            </p:nvSpPr>
            <p:spPr>
              <a:xfrm>
                <a:off x="502920" y="4200570"/>
                <a:ext cx="11183112" cy="6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由椭圆焦点三角形面积公式,得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_1#c646a98c8?vbadefaultcenterpage=1&amp;parentnodeid=181c8c69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00570"/>
                <a:ext cx="11183112" cy="627507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2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b83a390db?vbadefaultcenterpage=1&amp;parentnodeid=181c8c69c&amp;vbahtmlprocessed=1"/>
              <p:cNvSpPr/>
              <p:nvPr/>
            </p:nvSpPr>
            <p:spPr>
              <a:xfrm>
                <a:off x="502920" y="2014456"/>
                <a:ext cx="11183112" cy="1341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，若双曲线上存在一点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b83a390db?vbadefaultcenterpage=1&amp;parentnodeid=181c8c69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4456"/>
                <a:ext cx="11183112" cy="1341692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18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b83a390db.bracket?vbadefaultcenterpage=1&amp;parentnodeid=181c8c69c&amp;vbapositionanswer=2&amp;vbahtmlprocessed=1"/>
          <p:cNvSpPr/>
          <p:nvPr/>
        </p:nvSpPr>
        <p:spPr>
          <a:xfrm>
            <a:off x="5636260" y="3014264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b83a390db.choices?vbadefaultcenterpage=1&amp;parentnodeid=181c8c69c&amp;vbahtmlprocessed=1"/>
              <p:cNvSpPr/>
              <p:nvPr/>
            </p:nvSpPr>
            <p:spPr>
              <a:xfrm>
                <a:off x="502920" y="3507849"/>
                <a:ext cx="11183112" cy="62750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728595" algn="l"/>
                    <a:tab pos="5546725" algn="l"/>
                    <a:tab pos="83775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b83a390db.choices?vbadefaultcenterpage=1&amp;parentnodeid=181c8c69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07849"/>
                <a:ext cx="11183112" cy="627507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-2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b83a390db?vbadefaultcenterpage=1&amp;parentnodeid=181c8c69c&amp;vbahtmlprocessed=1"/>
              <p:cNvSpPr/>
              <p:nvPr/>
            </p:nvSpPr>
            <p:spPr>
              <a:xfrm>
                <a:off x="502920" y="4142849"/>
                <a:ext cx="11183112" cy="844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由双曲线焦点三角形面积公式有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=7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b83a390db?vbadefaultcenterpage=1&amp;parentnodeid=181c8c69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42849"/>
                <a:ext cx="11183112" cy="844550"/>
              </a:xfrm>
              <a:prstGeom prst="rect">
                <a:avLst/>
              </a:prstGeom>
              <a:blipFill rotWithShape="1">
                <a:blip r:embed="rId5"/>
                <a:stretch>
                  <a:fillRect t="-13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3e21a2cb7?vbadefaultcenterpage=1&amp;parentnodeid=449fee571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4_BD#3e21a2cb7?vbadefaultcenterpage=1&amp;parentnodeid=449fee571&amp;vbahtmlprocessed=1"/>
          <p:cNvSpPr/>
          <p:nvPr/>
        </p:nvSpPr>
        <p:spPr>
          <a:xfrm>
            <a:off x="502920" y="3316809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在求圆锥曲线的焦点三角形面积时，根据题意选择适合的公式，注意结合圆锥曲线的定义、余弦定理、基本不等式等知识解题.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8a61380d?vbadefaultcenterpage=1&amp;parentnodeid=449fee57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9_1#fbd741267?vbadefaultcenterpage=1&amp;parentnodeid=88a61380d&amp;vbahtmlprocessed=1"/>
              <p:cNvSpPr/>
              <p:nvPr/>
            </p:nvSpPr>
            <p:spPr>
              <a:xfrm>
                <a:off x="502920" y="1419448"/>
                <a:ext cx="11183112" cy="19307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江苏期中）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的两个焦点，若椭圆上存在使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的个数为4，则实数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的值可以是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9_1#fbd741267?vbadefaultcenterpage=1&amp;parentnodeid=88a6138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930718"/>
              </a:xfrm>
              <a:prstGeom prst="rect">
                <a:avLst/>
              </a:prstGeom>
              <a:blipFill rotWithShape="1">
                <a:blip r:embed="rId4"/>
                <a:stretch>
                  <a:fillRect t="-12" r="-1379" b="-10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0_1#fbd741267.bracket?vbadefaultcenterpage=1&amp;parentnodeid=88a61380d&amp;vbapositionanswer=3&amp;vbahtmlprocessed=1"/>
          <p:cNvSpPr/>
          <p:nvPr/>
        </p:nvSpPr>
        <p:spPr>
          <a:xfrm>
            <a:off x="820420" y="2864137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1_1#fbd741267.choices?vbadefaultcenterpage=1&amp;parentnodeid=88a61380d&amp;vbahtmlprocessed=1"/>
              <p:cNvSpPr/>
              <p:nvPr/>
            </p:nvSpPr>
            <p:spPr>
              <a:xfrm>
                <a:off x="502920" y="3362548"/>
                <a:ext cx="11183112" cy="71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8295" algn="l"/>
                    <a:tab pos="57118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.5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1_1#fbd741267.choices?vbadefaultcenterpage=1&amp;parentnodeid=88a6138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62548"/>
                <a:ext cx="11183112" cy="711264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9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2_1#fbd741267?vbadefaultcenterpage=1&amp;parentnodeid=88a61380d&amp;vbahtmlprocessed=1&amp;bbb=1&amp;hasbroken=1"/>
              <p:cNvSpPr/>
              <p:nvPr/>
            </p:nvSpPr>
            <p:spPr>
              <a:xfrm>
                <a:off x="502920" y="1395997"/>
                <a:ext cx="11183112" cy="43286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的上、下两个焦点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，由题意及椭圆焦点三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角形面积公式得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的左、右两个焦点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，由题意及椭圆焦点三角形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面积公式得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∠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，由选项可知，A，D符合题意.故选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2_1#fbd741267?vbadefaultcenterpage=1&amp;parentnodeid=88a61380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5997"/>
                <a:ext cx="11183112" cy="4328605"/>
              </a:xfrm>
              <a:prstGeom prst="rect">
                <a:avLst/>
              </a:prstGeom>
              <a:blipFill rotWithShape="1">
                <a:blip r:embed="rId3"/>
                <a:stretch>
                  <a:fillRect t="-6" r="-2571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13_1#2df34ab3e?vbadefaultcenterpage=1&amp;parentnodeid=88a61380d&amp;vbahtmlprocessed=1"/>
              <p:cNvSpPr/>
              <p:nvPr/>
            </p:nvSpPr>
            <p:spPr>
              <a:xfrm>
                <a:off x="502920" y="2092657"/>
                <a:ext cx="11183112" cy="1525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13_1#2df34ab3e?vbadefaultcenterpage=1&amp;parentnodeid=88a6138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2657"/>
                <a:ext cx="11183112" cy="1525969"/>
              </a:xfrm>
              <a:prstGeom prst="rect">
                <a:avLst/>
              </a:prstGeom>
              <a:blipFill rotWithShape="1">
                <a:blip r:embed="rId3"/>
                <a:stretch>
                  <a:fillRect t="-22" r="-1044" b="-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14_1#2df34ab3e.blank?vbadefaultcenterpage=1&amp;parentnodeid=88a61380d&amp;vbapositionanswer=4&amp;vbahtmlprocessed=1"/>
              <p:cNvSpPr/>
              <p:nvPr/>
            </p:nvSpPr>
            <p:spPr>
              <a:xfrm>
                <a:off x="5263261" y="3068332"/>
                <a:ext cx="692277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14_1#2df34ab3e.blank?vbadefaultcenterpage=1&amp;parentnodeid=88a61380d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261" y="3068332"/>
                <a:ext cx="692277" cy="391541"/>
              </a:xfrm>
              <a:prstGeom prst="rect">
                <a:avLst/>
              </a:prstGeom>
              <a:blipFill rotWithShape="1">
                <a:blip r:embed="rId4"/>
                <a:stretch>
                  <a:fillRect l="-55" t="-3" r="73" b="-10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15_1#2df34ab3e?vbadefaultcenterpage=1&amp;parentnodeid=88a61380d&amp;vbahtmlprocessed=1"/>
              <p:cNvSpPr/>
              <p:nvPr/>
            </p:nvSpPr>
            <p:spPr>
              <a:xfrm>
                <a:off x="502920" y="3619703"/>
                <a:ext cx="11183112" cy="14336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，由双曲线焦点三角形的面积公式可知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15_1#2df34ab3e?vbadefaultcenterpage=1&amp;parentnodeid=88a6138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19703"/>
                <a:ext cx="11183112" cy="1433640"/>
              </a:xfrm>
              <a:prstGeom prst="rect">
                <a:avLst/>
              </a:prstGeom>
              <a:blipFill rotWithShape="1">
                <a:blip r:embed="rId5"/>
                <a:stretch>
                  <a:fillRect t="-14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9d1080dc.fixed?vbadefaultcenterpage=1&amp;parentnodeid=43961d108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焦点三角形内切圆问题</a:t>
            </a:r>
            <a:endParaRPr lang="en-US" altLang="zh-CN" sz="4400" dirty="0"/>
          </a:p>
        </p:txBody>
      </p:sp>
      <p:pic>
        <p:nvPicPr>
          <p:cNvPr id="3" name="C_3#b9d1080dc.fixed?vbadefaultcenterpage=1&amp;parentnodeid=43961d10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16_1#3a2b2df39?hastextimagelayout=1&amp;vbadefaultcenterpage=1&amp;parentnodeid=4cc2781a2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0264" y="915111"/>
            <a:ext cx="2697480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16_2#3a2b2df39?hastextimagelayout=1&amp;segpoint=1&amp;vbadefaultcenterpage=1&amp;parentnodeid=4cc2781a2&amp;vbahtmlprocessed=1"/>
              <p:cNvSpPr/>
              <p:nvPr/>
            </p:nvSpPr>
            <p:spPr>
              <a:xfrm>
                <a:off x="502920" y="633807"/>
                <a:ext cx="8357616" cy="1890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如图，已知椭圆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为椭圆上一点，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，若内切圆半径为1，则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16_2#3a2b2df39?hastextimagelayout=1&amp;segpoint=1&amp;vbadefaultcenterpage=1&amp;parentnodeid=4cc2781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633807"/>
                <a:ext cx="8357616" cy="1890903"/>
              </a:xfrm>
              <a:prstGeom prst="rect">
                <a:avLst/>
              </a:prstGeom>
              <a:blipFill rotWithShape="1">
                <a:blip r:embed="rId4"/>
                <a:stretch>
                  <a:fillRect t="-4" r="-391" b="-13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17_1#3a2b2df39.blank?vbadefaultcenterpage=1&amp;parentnodeid=4cc2781a2&amp;vbapositionanswer=5&amp;vbahtmlprocessed=1"/>
              <p:cNvSpPr/>
              <p:nvPr/>
            </p:nvSpPr>
            <p:spPr>
              <a:xfrm>
                <a:off x="1309243" y="2211032"/>
                <a:ext cx="524002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17_1#3a2b2df39.blank?vbadefaultcenterpage=1&amp;parentnodeid=4cc2781a2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43" y="2211032"/>
                <a:ext cx="524002" cy="391541"/>
              </a:xfrm>
              <a:prstGeom prst="rect">
                <a:avLst/>
              </a:prstGeom>
              <a:blipFill rotWithShape="1">
                <a:blip r:embed="rId5"/>
                <a:stretch>
                  <a:fillRect l="-97" t="-152" b="-10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18_1#3a2b2df39?hastextimagelayout=1&amp;vbadefaultcenterpage=1&amp;parentnodeid=4cc2781a2&amp;vbahtmlprocessed=1&amp;bbb=1&amp;hasbroken=1&amp;hassurround=1"/>
              <p:cNvSpPr/>
              <p:nvPr/>
            </p:nvSpPr>
            <p:spPr>
              <a:xfrm>
                <a:off x="502920" y="2673299"/>
                <a:ext cx="8357616" cy="9519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由椭圆的标准方程得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，离心率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.不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在第一象限，点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，由椭圆焦点三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18_1#3a2b2df39?hastextimagelayout=1&amp;vbadefaultcenterpage=1&amp;parentnodeid=4cc2781a2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3299"/>
                <a:ext cx="8357616" cy="951992"/>
              </a:xfrm>
              <a:prstGeom prst="rect">
                <a:avLst/>
              </a:prstGeom>
              <a:blipFill rotWithShape="1">
                <a:blip r:embed="rId6"/>
                <a:stretch>
                  <a:fillRect t="-61" r="5" b="-2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18_1#3a2b2df39?hastextimagelayout=1&amp;vbadefaultcenterpage=1&amp;parentnodeid=4cc2781a2&amp;vbahtmlprocessed=1&amp;bbb=1&amp;hasbroken=1&amp;hassurround=1"/>
              <p:cNvSpPr/>
              <p:nvPr/>
            </p:nvSpPr>
            <p:spPr>
              <a:xfrm>
                <a:off x="502920" y="3625800"/>
                <a:ext cx="11184010" cy="2742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角形内切圆性质得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5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5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18_1#3a2b2df39?hastextimagelayout=1&amp;vbadefaultcenterpage=1&amp;parentnodeid=4cc2781a2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25800"/>
                <a:ext cx="11184010" cy="2742248"/>
              </a:xfrm>
              <a:prstGeom prst="rect">
                <a:avLst/>
              </a:prstGeom>
              <a:blipFill rotWithShape="1">
                <a:blip r:embed="rId7"/>
                <a:stretch>
                  <a:fillRect t="-21" r="-161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19_1#ea12adb80?vbadefaultcenterpage=1&amp;parentnodeid=4cc2781a2&amp;vbahtmlprocessed=1"/>
              <p:cNvSpPr/>
              <p:nvPr/>
            </p:nvSpPr>
            <p:spPr>
              <a:xfrm>
                <a:off x="502920" y="1714895"/>
                <a:ext cx="11183112" cy="139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上，其左、右焦点分别为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的内切圆切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19_1#ea12adb80?vbadefaultcenterpage=1&amp;parentnodeid=4cc2781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4895"/>
                <a:ext cx="11183112" cy="139515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14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20_1#ea12adb80.blank?vbadefaultcenterpage=1&amp;parentnodeid=4cc2781a2&amp;vbapositionanswer=6&amp;vbahtmlprocessed=1"/>
              <p:cNvSpPr/>
              <p:nvPr/>
            </p:nvSpPr>
            <p:spPr>
              <a:xfrm>
                <a:off x="6943691" y="2634564"/>
                <a:ext cx="1223074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20_1#ea12adb80.blank?vbadefaultcenterpage=1&amp;parentnodeid=4cc2781a2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691" y="2634564"/>
                <a:ext cx="1223074" cy="391541"/>
              </a:xfrm>
              <a:prstGeom prst="rect">
                <a:avLst/>
              </a:prstGeom>
              <a:blipFill rotWithShape="1">
                <a:blip r:embed="rId4"/>
                <a:stretch>
                  <a:fillRect l="-49" t="-149" r="2" b="-10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21_1#ea12adb80?vbadefaultcenterpage=1&amp;parentnodeid=4cc2781a2&amp;vbahtmlprocessed=1"/>
              <p:cNvSpPr/>
              <p:nvPr/>
            </p:nvSpPr>
            <p:spPr>
              <a:xfrm>
                <a:off x="502920" y="3114942"/>
                <a:ext cx="11183112" cy="23161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由双曲线的焦点三角形内切圆性质得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3−2,0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21_1#ea12adb80?vbadefaultcenterpage=1&amp;parentnodeid=4cc2781a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4942"/>
                <a:ext cx="11183112" cy="2316163"/>
              </a:xfrm>
              <a:prstGeom prst="rect">
                <a:avLst/>
              </a:prstGeom>
              <a:blipFill rotWithShape="1">
                <a:blip r:embed="rId5"/>
                <a:stretch>
                  <a:fillRect t="-12" r="1" b="-4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662de7e2f?vbadefaultcenterpage=1&amp;parentnodeid=b9d1080dc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4_BD#662de7e2f?vbadefaultcenterpage=1&amp;parentnodeid=b9d1080dc&amp;vbahtmlprocessed=1"/>
          <p:cNvSpPr/>
          <p:nvPr/>
        </p:nvSpPr>
        <p:spPr>
          <a:xfrm>
            <a:off x="502920" y="3042489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在圆锥曲线中，焦点三角形是考查椭圆与双曲线第一定义的良好载体.焦点三角形结合圆，这样的试题难度一定不会小，而且常涉及中位线、角平分线、中垂线、相似等平面几何的知识.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9763e032?vbadefaultcenterpage=1&amp;parentnodeid=b9d1080d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22_1#0c2c57c43?vbadefaultcenterpage=1&amp;parentnodeid=99763e032&amp;vbahtmlprocessed=1"/>
              <p:cNvSpPr/>
              <p:nvPr/>
            </p:nvSpPr>
            <p:spPr>
              <a:xfrm>
                <a:off x="502920" y="1286733"/>
                <a:ext cx="11183112" cy="1890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为椭圆上不与左、右顶点重合的任意一点，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的内心、重心.当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轴垂直时，椭圆的离心率是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22_1#0c2c57c43?vbadefaultcenterpage=1&amp;parentnodeid=99763e03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6733"/>
                <a:ext cx="11183112" cy="1890395"/>
              </a:xfrm>
              <a:prstGeom prst="rect">
                <a:avLst/>
              </a:prstGeom>
              <a:blipFill rotWithShape="1">
                <a:blip r:embed="rId4"/>
                <a:stretch>
                  <a:fillRect t="-12" r="1" b="-13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23_1#0c2c57c43.blank?vbadefaultcenterpage=1&amp;parentnodeid=99763e032&amp;vbapositionanswer=7&amp;vbahtmlprocessed=1&amp;rh=43.2"/>
              <p:cNvSpPr/>
              <p:nvPr/>
            </p:nvSpPr>
            <p:spPr>
              <a:xfrm>
                <a:off x="2435273" y="2599250"/>
                <a:ext cx="284480" cy="5105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23_1#0c2c57c43.blank?vbadefaultcenterpage=1&amp;parentnodeid=99763e032&amp;vbapositionanswer=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73" y="2599250"/>
                <a:ext cx="284480" cy="510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24_1#0c2c57c43?vbadefaultcenterpage=1&amp;parentnodeid=99763e032&amp;vbahtmlprocessed=1"/>
              <p:cNvSpPr/>
              <p:nvPr/>
            </p:nvSpPr>
            <p:spPr>
              <a:xfrm>
                <a:off x="502920" y="3311748"/>
                <a:ext cx="11183112" cy="1995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在第一象限，点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𝐺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𝐺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，则由椭圆焦点三角形内切圆的性质得，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，又由重心坐标公式得，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轴垂直时，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24_1#0c2c57c43?vbadefaultcenterpage=1&amp;parentnodeid=99763e03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1748"/>
                <a:ext cx="11183112" cy="1995424"/>
              </a:xfrm>
              <a:prstGeom prst="rect">
                <a:avLst/>
              </a:prstGeom>
              <a:blipFill rotWithShape="1">
                <a:blip r:embed="rId6"/>
                <a:stretch>
                  <a:fillRect t="-11" r="1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25_1#6a5bb7d3b?vbadefaultcenterpage=1&amp;parentnodeid=99763e032&amp;vbahtmlprocessed=1"/>
              <p:cNvSpPr/>
              <p:nvPr/>
            </p:nvSpPr>
            <p:spPr>
              <a:xfrm>
                <a:off x="502920" y="1825322"/>
                <a:ext cx="11183112" cy="1890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右支上一点，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分别为其左、右焦点，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的内切圆与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轴相切于点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的中点，则双曲线的离心率为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25_1#6a5bb7d3b?vbadefaultcenterpage=1&amp;parentnodeid=99763e03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25322"/>
                <a:ext cx="11183112" cy="1890395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2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26_1#6a5bb7d3b.blank?vbadefaultcenterpage=1&amp;parentnodeid=99763e032&amp;vbapositionanswer=8&amp;vbahtmlprocessed=1"/>
          <p:cNvSpPr/>
          <p:nvPr/>
        </p:nvSpPr>
        <p:spPr>
          <a:xfrm>
            <a:off x="850704" y="3178866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27_1#6a5bb7d3b?vbadefaultcenterpage=1&amp;parentnodeid=99763e032&amp;vbahtmlprocessed=1&amp;bbb=1&amp;hasbroken=1"/>
              <p:cNvSpPr/>
              <p:nvPr/>
            </p:nvSpPr>
            <p:spPr>
              <a:xfrm>
                <a:off x="502920" y="372066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的内切圆圆心为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的横坐标为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由双曲线焦点三角形内切圆的性质得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27_1#6a5bb7d3b?vbadefaultcenterpage=1&amp;parentnodeid=99763e0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0669"/>
                <a:ext cx="11183112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3" r="-146" b="-16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43961d108.fixed?vbadefaultcenterpage=1&amp;parentnodeid=3474d8d5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磨尖课07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焦点三角形面积公式与内切圆性质</a:t>
            </a:r>
            <a:endParaRPr lang="en-US" altLang="zh-CN" sz="4000" dirty="0"/>
          </a:p>
        </p:txBody>
      </p:sp>
      <p:pic>
        <p:nvPicPr>
          <p:cNvPr id="3" name="C_0#43961d108?linknodeid=449fee571&amp;catalogrefid=449fee571&amp;parentnodeid=3474d8d5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43961d108?linknodeid=449fee571&amp;catalogrefid=449fee571&amp;parentnodeid=3474d8d56&amp;vbahtmlprocessed=1">
            <a:hlinkClick r:id="rId3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焦点三角形面积问题</a:t>
            </a:r>
            <a:endParaRPr lang="en-US" altLang="zh-CN" sz="3050" dirty="0"/>
          </a:p>
        </p:txBody>
      </p:sp>
      <p:pic>
        <p:nvPicPr>
          <p:cNvPr id="5" name="C_0#43961d108?linknodeid=b9d1080dc&amp;catalogrefid=b9d1080dc&amp;parentnodeid=3474d8d5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43961d108?linknodeid=b9d1080dc&amp;catalogrefid=b9d1080dc&amp;parentnodeid=3474d8d56&amp;vbahtmlprocessed=1">
            <a:hlinkClick r:id="rId5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焦点三角形内切圆问题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cbc01dad?vbadefaultcenterpage=1&amp;parentnodeid=43961d10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一、焦点三角形面积公式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0eb929f4f?vbadefaultcenterpage=1&amp;parentnodeid=dcbc01dad&amp;vbahtmlprocessed=1"/>
              <p:cNvSpPr/>
              <p:nvPr/>
            </p:nvSpPr>
            <p:spPr>
              <a:xfrm>
                <a:off x="502920" y="1292448"/>
                <a:ext cx="11183112" cy="21146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【结论1】椭圆的焦点三角形面积公式：如图1，椭圆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为椭圆上异于左、右顶点的任意一点，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，则椭圆的焦点三角形面积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0eb929f4f?vbadefaultcenterpage=1&amp;parentnodeid=dcbc01d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2114614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-366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_4_BD#0eb929f4f?imagetipindex=1&amp;vbadefaultcenterpage=1&amp;parentnodeid=dcbc01dad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9744" y="3540348"/>
            <a:ext cx="2569464" cy="19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5" name="P_4_BD#0eb929f4f?imagetipindex=1&amp;vbadefaultcenterpage=1&amp;parentnodeid=dcbc01dad&amp;vbahtmlprocessed=1"/>
          <p:cNvSpPr/>
          <p:nvPr/>
        </p:nvSpPr>
        <p:spPr>
          <a:xfrm>
            <a:off x="5831745" y="5596732"/>
            <a:ext cx="525462" cy="895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图1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4_BD#0eb929f4f?vbadefaultcenterpage=1&amp;parentnodeid=dcbc01dad&amp;vbahtmlprocessed=1"/>
              <p:cNvSpPr/>
              <p:nvPr/>
            </p:nvSpPr>
            <p:spPr>
              <a:xfrm>
                <a:off x="502920" y="6093048"/>
                <a:ext cx="11183112" cy="556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特别地，当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P_4_BD#0eb929f4f?vbadefaultcenterpage=1&amp;parentnodeid=dcbc01d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6093048"/>
                <a:ext cx="11183112" cy="556324"/>
              </a:xfrm>
              <a:prstGeom prst="rect">
                <a:avLst/>
              </a:prstGeom>
              <a:blipFill rotWithShape="1">
                <a:blip r:embed="rId5"/>
                <a:stretch>
                  <a:fillRect t="-40" r="1" b="-1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0eb929f4f?vbadefaultcenterpage=1&amp;parentnodeid=dcbc01dad&amp;vbahtmlprocessed=1"/>
              <p:cNvSpPr/>
              <p:nvPr/>
            </p:nvSpPr>
            <p:spPr>
              <a:xfrm>
                <a:off x="502920" y="756000"/>
                <a:ext cx="11183112" cy="2361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【结论2】双曲线的焦点三角形面积公式：如图2，双曲线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为双曲线上异于左、右顶点的任意一点，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，则双曲线的焦点三角形面积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0eb929f4f?vbadefaultcenterpage=1&amp;parentnodeid=dcbc01d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361184"/>
              </a:xfrm>
              <a:prstGeom prst="rect">
                <a:avLst/>
              </a:prstGeom>
              <a:blipFill rotWithShape="1">
                <a:blip r:embed="rId3"/>
                <a:stretch>
                  <a:fillRect t="-15" r="-37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_4_BD#0eb929f4f?imagetipindex=2&amp;vbadefaultcenterpage=1&amp;parentnodeid=dcbc01dad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4024" y="3248248"/>
            <a:ext cx="2670048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4" name="P_4_BD#0eb929f4f?imagetipindex=2&amp;vbadefaultcenterpage=1&amp;parentnodeid=dcbc01dad&amp;vbahtmlprocessed=1"/>
          <p:cNvSpPr/>
          <p:nvPr/>
        </p:nvSpPr>
        <p:spPr>
          <a:xfrm>
            <a:off x="5836317" y="5396072"/>
            <a:ext cx="525462" cy="895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图2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4_BD#0eb929f4f?vbadefaultcenterpage=1&amp;parentnodeid=dcbc01dad&amp;vbahtmlprocessed=1"/>
              <p:cNvSpPr/>
              <p:nvPr/>
            </p:nvSpPr>
            <p:spPr>
              <a:xfrm>
                <a:off x="502920" y="5889848"/>
                <a:ext cx="11183112" cy="556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特别地，当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4_BD#0eb929f4f?vbadefaultcenterpage=1&amp;parentnodeid=dcbc01da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889848"/>
                <a:ext cx="11183112" cy="556324"/>
              </a:xfrm>
              <a:prstGeom prst="rect">
                <a:avLst/>
              </a:prstGeom>
              <a:blipFill rotWithShape="1">
                <a:blip r:embed="rId5"/>
                <a:stretch>
                  <a:fillRect t="-40" r="1" b="-1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1a5ff377?vbadefaultcenterpage=1&amp;parentnodeid=43961d10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二、焦点三角形内切圆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dbf7b7a58?vbadefaultcenterpage=1&amp;parentnodeid=a1a5ff377&amp;vbahtmlprocessed=1&amp;bbb=1&amp;hasbroken=1"/>
              <p:cNvSpPr/>
              <p:nvPr/>
            </p:nvSpPr>
            <p:spPr>
              <a:xfrm>
                <a:off x="502920" y="1348391"/>
                <a:ext cx="11183112" cy="24430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椭圆焦点三角形内切圆的重要性质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如图3，椭圆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右焦点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为椭圆上不与左、右顶点重合的任意一点，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的内切圆圆心为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的三边相切于点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，则有如下性质：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dbf7b7a58?vbadefaultcenterpage=1&amp;parentnodeid=a1a5ff37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2443036"/>
              </a:xfrm>
              <a:prstGeom prst="rect">
                <a:avLst/>
              </a:prstGeom>
              <a:blipFill rotWithShape="1">
                <a:blip r:embed="rId3"/>
                <a:stretch>
                  <a:fillRect t="-12" r="-487" b="-18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_4_BD#dbf7b7a58?imagetipindex=3&amp;vbadefaultcenterpage=1&amp;parentnodeid=a1a5ff37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4398" y="4117563"/>
            <a:ext cx="3282696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5" name="P_4_BD#dbf7b7a58?imagetipindex=3&amp;vbadefaultcenterpage=1&amp;parentnodeid=a1a5ff377&amp;vbahtmlprocessed=1"/>
          <p:cNvSpPr/>
          <p:nvPr/>
        </p:nvSpPr>
        <p:spPr>
          <a:xfrm>
            <a:off x="5831745" y="6270340"/>
            <a:ext cx="525462" cy="895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图3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dbf7b7a58?vbadefaultcenterpage=1&amp;parentnodeid=a1a5ff377&amp;vbahtmlprocessed=1"/>
              <p:cNvSpPr/>
              <p:nvPr/>
            </p:nvSpPr>
            <p:spPr>
              <a:xfrm>
                <a:off x="502920" y="2962162"/>
                <a:ext cx="11183112" cy="122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【性质1】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𝑃𝐸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【性质2】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为椭圆的离心率.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dbf7b7a58?vbadefaultcenterpage=1&amp;parentnodeid=a1a5ff37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62162"/>
                <a:ext cx="11183112" cy="1221677"/>
              </a:xfrm>
              <a:prstGeom prst="rect">
                <a:avLst/>
              </a:prstGeom>
              <a:blipFill rotWithShape="1">
                <a:blip r:embed="rId3"/>
                <a:stretch>
                  <a:fillRect t="-43" r="1" b="-10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dbf7b7a58?vbadefaultcenterpage=1&amp;parentnodeid=a1a5ff377&amp;vbahtmlprocessed=1&amp;bbb=1&amp;hasbroken=1"/>
              <p:cNvSpPr/>
              <p:nvPr/>
            </p:nvSpPr>
            <p:spPr>
              <a:xfrm>
                <a:off x="502920" y="756000"/>
                <a:ext cx="11183112" cy="24430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双曲线焦点三角形内切圆的重要性质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如图4，双曲线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为双曲线上异于实轴端点的任意一点，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的内切圆圆心为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的三边相切于点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𝐼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，则有如下性质：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dbf7b7a58?vbadefaultcenterpage=1&amp;parentnodeid=a1a5ff37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443036"/>
              </a:xfrm>
              <a:prstGeom prst="rect">
                <a:avLst/>
              </a:prstGeom>
              <a:blipFill rotWithShape="1">
                <a:blip r:embed="rId3"/>
                <a:stretch>
                  <a:fillRect t="-14" r="-487" b="-18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_4_BD#dbf7b7a58?imagetipindex=4&amp;vbadefaultcenterpage=1&amp;parentnodeid=a1a5ff37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3464783"/>
            <a:ext cx="3236976" cy="272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4" name="P_4_BD#dbf7b7a58?imagetipindex=4&amp;vbadefaultcenterpage=1&amp;parentnodeid=a1a5ff377&amp;vbahtmlprocessed=1"/>
          <p:cNvSpPr/>
          <p:nvPr/>
        </p:nvSpPr>
        <p:spPr>
          <a:xfrm>
            <a:off x="5836317" y="6189060"/>
            <a:ext cx="525462" cy="895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图4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dbf7b7a58?vbadefaultcenterpage=1&amp;parentnodeid=a1a5ff377&amp;vbahtmlprocessed=1&amp;bbb=1&amp;hasbroken=1"/>
              <p:cNvSpPr/>
              <p:nvPr/>
            </p:nvSpPr>
            <p:spPr>
              <a:xfrm>
                <a:off x="502920" y="2774996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【性质1】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的内切圆与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轴切于双曲线的顶点，且当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点在双曲线左支时，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切点为左顶点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在双曲线右支时，切点为右顶点.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性质2】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𝐼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dbf7b7a58?vbadefaultcenterpage=1&amp;parentnodeid=a1a5ff37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4996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3" r="-2264" b="-16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宽屏</PresentationFormat>
  <Paragraphs>93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</cp:revision>
  <dcterms:created xsi:type="dcterms:W3CDTF">2023-12-21T10:49:00Z</dcterms:created>
  <dcterms:modified xsi:type="dcterms:W3CDTF">2024-01-18T08:34:50Z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F0B332D1255C47BEAB153FEE56F1C760_12</vt:lpwstr>
  </property>
  <property fmtid="{D5CDD505-2E9C-101B-9397-08002B2CF9AE}" pid="3" name="KSOProductBuildVer">
    <vt:lpwstr>2052-12.1.0.15990</vt:lpwstr>
  </property>
</Properties>
</file>