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68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f74563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基础课13 函数的图象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029A7E2-5098-48C9-9FE0-C30D5D0E056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B499987-AF66-4831-A3E8-75E7C7B6BF68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f74563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基础课13 函数的图象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BF37369D-DBA4-4520-801D-BFFAC3A9EFD7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0_1#10461497b?hastextimagelayout=1&amp;vbadefaultcenterpage=1&amp;parentnodeid=1d80548c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1191" y="1742231"/>
            <a:ext cx="2843784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0_2#10461497b?hastextimagelayout=3&amp;vbadefaultcenterpage=1&amp;parentnodeid=1d80548c6&amp;color=0,0,0&amp;vbahtmlprocessed=1&amp;bbb=1&amp;hasbroken=1"/>
              <p:cNvSpPr/>
              <p:nvPr/>
            </p:nvSpPr>
            <p:spPr>
              <a:xfrm>
                <a:off x="502920" y="1696512"/>
                <a:ext cx="82113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上的奇函数，且在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可画出其大致图象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0_2#10461497b?hastextimagelayout=3&amp;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6512"/>
                <a:ext cx="8211312" cy="2155000"/>
              </a:xfrm>
              <a:prstGeom prst="rect">
                <a:avLst/>
              </a:prstGeom>
              <a:blipFill>
                <a:blip r:embed="rId4"/>
                <a:stretch>
                  <a:fillRect l="-2301" r="-594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0_3#10461497b?hastextimagelayout=3&amp;vbadefaultcenterpage=1&amp;parentnodeid=1d80548c6&amp;color=0,0,0&amp;vbahtmlprocessed=1&amp;bbb=1&amp;hasbroken=1&amp;hassurround=1"/>
              <p:cNvSpPr/>
              <p:nvPr/>
            </p:nvSpPr>
            <p:spPr>
              <a:xfrm>
                <a:off x="502920" y="3899262"/>
                <a:ext cx="82113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0_3#10461497b?hastextimagelayout=3&amp;vbadefaultcenterpage=1&amp;parentnodeid=1d80548c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99262"/>
                <a:ext cx="8211312" cy="474599"/>
              </a:xfrm>
              <a:prstGeom prst="rect">
                <a:avLst/>
              </a:prstGeom>
              <a:blipFill>
                <a:blip r:embed="rId5"/>
                <a:stretch>
                  <a:fillRect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3#10461497b?hastextimagelayout=3&amp;vbadefaultcenterpage=1&amp;parentnodeid=1d80548c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AF581B8-2B22-4766-BC33-A3730D93DE7D}"/>
                  </a:ext>
                </a:extLst>
              </p:cNvPr>
              <p:cNvSpPr/>
              <p:nvPr/>
            </p:nvSpPr>
            <p:spPr>
              <a:xfrm>
                <a:off x="503995" y="4389420"/>
                <a:ext cx="1118401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时，显然不合题意.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3#10461497b?hastextimagelayout=3&amp;vbadefaultcenterpage=1&amp;parentnodeid=1d80548c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AF581B8-2B22-4766-BC33-A3730D93D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89420"/>
                <a:ext cx="11184010" cy="1033399"/>
              </a:xfrm>
              <a:prstGeom prst="rect">
                <a:avLst/>
              </a:prstGeom>
              <a:blipFill>
                <a:blip r:embed="rId6"/>
                <a:stretch>
                  <a:fillRect l="-98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1_1#a4c04e0ce?hastextimagelayout=1&amp;vbadefaultcenterpage=1&amp;parentnodeid=1d80548c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7576" y="893159"/>
            <a:ext cx="3639312" cy="339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1_2#a4c04e0ce?hastextimagelayout=4&amp;segpoint=1&amp;vbadefaultcenterpage=1&amp;parentnodeid=1d80548c6&amp;color=0,0,0&amp;vbahtmlprocessed=1&amp;bbb=1&amp;hasbroken=1"/>
              <p:cNvSpPr/>
              <p:nvPr/>
            </p:nvSpPr>
            <p:spPr>
              <a:xfrm>
                <a:off x="502920" y="756000"/>
                <a:ext cx="7415784" cy="1103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（2024·郑州模拟）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1_2#a4c04e0ce?hastextimagelayout=4&amp;segpoint=1&amp;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415784" cy="1103249"/>
              </a:xfrm>
              <a:prstGeom prst="rect">
                <a:avLst/>
              </a:prstGeom>
              <a:blipFill>
                <a:blip r:embed="rId4"/>
                <a:stretch>
                  <a:fillRect l="-2549" r="-1316" b="-1712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2_1#a4c04e0ce.bracket?vbadefaultcenterpage=1&amp;parentnodeid=1d80548c6&amp;color=0,0,0&amp;vbapositionanswer=6&amp;vbahtmlprocessed=1"/>
          <p:cNvSpPr/>
          <p:nvPr/>
        </p:nvSpPr>
        <p:spPr>
          <a:xfrm>
            <a:off x="3508566" y="1428084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3_1#a4c04e0ce.choices?hastextimagelayout=4&amp;vbadefaultcenterpage=1&amp;parentnodeid=1d80548c6&amp;color=0,0,0&amp;vbahtmlprocessed=1&amp;bbb=1"/>
              <p:cNvSpPr/>
              <p:nvPr/>
            </p:nvSpPr>
            <p:spPr>
              <a:xfrm>
                <a:off x="502920" y="1861026"/>
                <a:ext cx="7415784" cy="6346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300"/>
                  </a:lnSpc>
                  <a:tabLst>
                    <a:tab pos="1888871" algn="l"/>
                    <a:tab pos="3752342" algn="l"/>
                    <a:tab pos="5615813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3_1#a4c04e0ce.choices?hastextimagelayout=4&amp;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1026"/>
                <a:ext cx="7415784" cy="634619"/>
              </a:xfrm>
              <a:prstGeom prst="rect">
                <a:avLst/>
              </a:prstGeom>
              <a:blipFill>
                <a:blip r:embed="rId5"/>
                <a:stretch>
                  <a:fillRect l="-2549" b="-173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4_1#a4c04e0ce?hastextimagelayout=4&amp;vbadefaultcenterpage=1&amp;parentnodeid=1d80548c6&amp;color=0,0,0&amp;vbahtmlprocessed=1&amp;bbb=1&amp;hasbroken=1&amp;hassurround=1"/>
              <p:cNvSpPr/>
              <p:nvPr/>
            </p:nvSpPr>
            <p:spPr>
              <a:xfrm>
                <a:off x="502920" y="2507392"/>
                <a:ext cx="7415784" cy="26943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由图象知，方程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的两根分别为2，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的图象上，</a:t>
                </a:r>
                <a:endParaRPr lang="en-US" altLang="zh-CN" sz="2400" dirty="0"/>
              </a:p>
              <a:p>
                <a:pPr latinLnBrk="1">
                  <a:lnSpc>
                    <a:spcPts val="1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2×4=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2+4=−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=−16,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4_1#a4c04e0ce?hastextimagelayout=4&amp;vbadefaultcenterpage=1&amp;parentnodeid=1d80548c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7392"/>
                <a:ext cx="7415784" cy="2694369"/>
              </a:xfrm>
              <a:prstGeom prst="rect">
                <a:avLst/>
              </a:prstGeom>
              <a:blipFill>
                <a:blip r:embed="rId6"/>
                <a:stretch>
                  <a:fillRect l="-2549" t="-905" r="-3043" b="-2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4_1#a4c04e0ce?hastextimagelayout=4&amp;vbadefaultcenterpage=1&amp;parentnodeid=1d80548c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EC479A5-CA7A-2097-96E8-29A702E28B33}"/>
                  </a:ext>
                </a:extLst>
              </p:cNvPr>
              <p:cNvSpPr/>
              <p:nvPr/>
            </p:nvSpPr>
            <p:spPr>
              <a:xfrm>
                <a:off x="503995" y="5199792"/>
                <a:ext cx="11184010" cy="13204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−25+30−8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4_1#a4c04e0ce?hastextimagelayout=4&amp;vbadefaultcenterpage=1&amp;parentnodeid=1d80548c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EC479A5-CA7A-2097-96E8-29A702E28B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5199792"/>
                <a:ext cx="11184010" cy="1320419"/>
              </a:xfrm>
              <a:prstGeom prst="rect">
                <a:avLst/>
              </a:prstGeom>
              <a:blipFill>
                <a:blip r:embed="rId7"/>
                <a:stretch>
                  <a:fillRect b="-73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317e88447?hastextimagelayout=1&amp;vbadefaultcenterpage=1&amp;parentnodeid=1d80548c6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6430" y="1292206"/>
            <a:ext cx="2852928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317e88447?hastextimagelayout=5&amp;segpoint=1&amp;vbadefaultcenterpage=1&amp;parentnodeid=1d80548c6&amp;color=0,0,0&amp;vbahtmlprocessed=1&amp;bbb=1&amp;hasbroken=1"/>
              <p:cNvSpPr/>
              <p:nvPr/>
            </p:nvSpPr>
            <p:spPr>
              <a:xfrm>
                <a:off x="502920" y="1246487"/>
                <a:ext cx="8202168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的图象如图所示，则函数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317e88447?hastextimagelayout=5&amp;segpoint=1&amp;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6487"/>
                <a:ext cx="8202168" cy="1033399"/>
              </a:xfrm>
              <a:prstGeom prst="rect">
                <a:avLst/>
              </a:prstGeom>
              <a:blipFill>
                <a:blip r:embed="rId4"/>
                <a:stretch>
                  <a:fillRect l="-2305" r="-1041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317e88447.bracket?vbadefaultcenterpage=1&amp;parentnodeid=1d80548c6&amp;color=0,0,0&amp;vbapositionanswer=7&amp;vbahtmlprocessed=1"/>
          <p:cNvSpPr/>
          <p:nvPr/>
        </p:nvSpPr>
        <p:spPr>
          <a:xfrm>
            <a:off x="1379220" y="179385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317e88447.choices?hastextimagelayout=5&amp;vbadefaultcenterpage=1&amp;parentnodeid=1d80548c6&amp;color=0,0,0&amp;vbahtmlprocessed=1&amp;bbb=1"/>
              <p:cNvSpPr/>
              <p:nvPr/>
            </p:nvSpPr>
            <p:spPr>
              <a:xfrm>
                <a:off x="502920" y="2287125"/>
                <a:ext cx="8202168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42090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4209034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317e88447.choices?hastextimagelayout=5&amp;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7125"/>
                <a:ext cx="8202168" cy="1117600"/>
              </a:xfrm>
              <a:prstGeom prst="rect">
                <a:avLst/>
              </a:prstGeom>
              <a:blipFill>
                <a:blip r:embed="rId5"/>
                <a:stretch>
                  <a:fillRect l="-2305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8_1#317e88447?hastextimagelayout=5&amp;vbadefaultcenterpage=1&amp;parentnodeid=1d80548c6&amp;color=0,0,0&amp;vbahtmlprocessed=1&amp;bbb=1&amp;hasbroken=1&amp;hassurround=1"/>
              <p:cNvSpPr/>
              <p:nvPr/>
            </p:nvSpPr>
            <p:spPr>
              <a:xfrm>
                <a:off x="502920" y="3413106"/>
                <a:ext cx="8202168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，排除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8_1#317e88447?hastextimagelayout=5&amp;vbadefaultcenterpage=1&amp;parentnodeid=1d80548c6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13106"/>
                <a:ext cx="8202168" cy="1033399"/>
              </a:xfrm>
              <a:prstGeom prst="rect">
                <a:avLst/>
              </a:prstGeom>
              <a:blipFill>
                <a:blip r:embed="rId6"/>
                <a:stretch>
                  <a:fillRect l="-2305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8_1#317e88447?hastextimagelayout=5&amp;vbadefaultcenterpage=1&amp;parentnodeid=1d80548c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A315A9B-916C-6DBD-AAD3-517B8F42ECD6}"/>
                  </a:ext>
                </a:extLst>
              </p:cNvPr>
              <p:cNvSpPr/>
              <p:nvPr/>
            </p:nvSpPr>
            <p:spPr>
              <a:xfrm>
                <a:off x="502920" y="4453236"/>
                <a:ext cx="11184010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，排除B；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→0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，排除C.故选D.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8_1#317e88447?hastextimagelayout=5&amp;vbadefaultcenterpage=1&amp;parentnodeid=1d80548c6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A315A9B-916C-6DBD-AAD3-517B8F42E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53236"/>
                <a:ext cx="11184010" cy="1117600"/>
              </a:xfrm>
              <a:prstGeom prst="rect">
                <a:avLst/>
              </a:prstGeom>
              <a:blipFill>
                <a:blip r:embed="rId7"/>
                <a:stretch>
                  <a:fillRect r="-120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400b6a27c?vbadefaultcenterpage=1&amp;parentnodeid=1d80548c6&amp;color=0,0,0&amp;vbahtmlprocessed=1&amp;bbb=1&amp;hasbroken=1"/>
              <p:cNvSpPr/>
              <p:nvPr/>
            </p:nvSpPr>
            <p:spPr>
              <a:xfrm>
                <a:off x="502920" y="9490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（2024·惠州调研）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上为减函数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的图象可以是(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400b6a27c?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902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400b6a27c.bracket?vbadefaultcenterpage=1&amp;parentnodeid=1d80548c6&amp;color=0,0,0&amp;vbapositionanswer=8&amp;vbahtmlprocessed=1"/>
          <p:cNvSpPr/>
          <p:nvPr/>
        </p:nvSpPr>
        <p:spPr>
          <a:xfrm>
            <a:off x="4882579" y="149639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31_1#400b6a27c.choices?vbadefaultcenterpage=1&amp;parentnodeid=1d80548c6&amp;color=0,0,0&amp;vbahtmlprocessed=1&amp;bbb=1"/>
          <p:cNvSpPr/>
          <p:nvPr/>
        </p:nvSpPr>
        <p:spPr>
          <a:xfrm>
            <a:off x="502920" y="2054492"/>
            <a:ext cx="11183112" cy="198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7700"/>
              </a:lnSpc>
              <a:tabLst>
                <a:tab pos="2830703" algn="l"/>
                <a:tab pos="5521706" algn="l"/>
                <a:tab pos="839050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99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31_1#400b6a27c.choice_image?vbadefaultcenterpage=1&amp;parentnodeid=1d80548c6&amp;color=0,0,0&amp;inlineimagemarkindex=9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283" y="2053158"/>
            <a:ext cx="2231136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31_1#400b6a27c.choice_image?vbadefaultcenterpage=1&amp;parentnodeid=1d80548c6&amp;color=0,0,0&amp;inlineimagemarkindex=1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23469" y="2053158"/>
            <a:ext cx="2093976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31_1#400b6a27c.choice_image?vbadefaultcenterpage=1&amp;parentnodeid=1d80548c6&amp;color=0,0,0&amp;inlineimagemarkindex=11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04312" y="2053158"/>
            <a:ext cx="2286000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31_1#400b6a27c.choice_image?vbadefaultcenterpage=1&amp;parentnodeid=1d80548c6&amp;color=0,0,0&amp;inlineimagemarkindex=12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92356" y="2053158"/>
            <a:ext cx="2395728" cy="199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32_1#400b6a27c?vbadefaultcenterpage=1&amp;parentnodeid=1d80548c6&amp;color=0,0,0&amp;vbahtmlprocessed=1&amp;bbb=1&amp;hasbroken=1"/>
              <p:cNvSpPr/>
              <p:nvPr/>
            </p:nvSpPr>
            <p:spPr>
              <a:xfrm>
                <a:off x="502920" y="403562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上为减函数，所以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的图象是由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的图象向右平移一个单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位长度所得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32_1#400b6a27c?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35628"/>
                <a:ext cx="11183112" cy="2155000"/>
              </a:xfrm>
              <a:prstGeom prst="rect">
                <a:avLst/>
              </a:prstGeom>
              <a:blipFill>
                <a:blip r:embed="rId8"/>
                <a:stretch>
                  <a:fillRect l="-1690" r="-327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dfb507be?vbadefaultcenterpage=1&amp;parentnodeid=a5067aa3c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bcc0b8686?vbadefaultcenterpage=1&amp;parentnodeid=5dfb507be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（多选题）关于函数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bcc0b8686?vbadefaultcenterpage=1&amp;parentnodeid=5dfb507b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bcc0b8686.bracket?vbadefaultcenterpage=1&amp;parentnodeid=5dfb507be&amp;color=0,0,0&amp;vbapositionanswer=9&amp;vbahtmlprocessed=1&amp;bbb=1"/>
          <p:cNvSpPr/>
          <p:nvPr/>
        </p:nvSpPr>
        <p:spPr>
          <a:xfrm>
            <a:off x="8990711" y="15096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bcc0b8686.choices?vbadefaultcenterpage=1&amp;parentnodeid=5dfb507be&amp;color=0,0,0&amp;vbahtmlprocessed=1&amp;bbb=1"/>
              <p:cNvSpPr/>
              <p:nvPr/>
            </p:nvSpPr>
            <p:spPr>
              <a:xfrm>
                <a:off x="502920" y="200491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有且仅有两个零点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bcc0b8686.choices?vbadefaultcenterpage=1&amp;parentnodeid=5dfb507b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bcc0b8686?hastextimagelayout=1&amp;vbadefaultcenterpage=1&amp;parentnodeid=5dfb507b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45777" y="1205561"/>
            <a:ext cx="4306824" cy="2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bcc0b8686?hastextimagelayout=6&amp;vbadefaultcenterpage=1&amp;parentnodeid=5dfb507be&amp;color=0,0,0&amp;vbahtmlprocessed=1&amp;bbb=1&amp;hasbroken=1&amp;hassurround=1"/>
              <p:cNvSpPr/>
              <p:nvPr/>
            </p:nvSpPr>
            <p:spPr>
              <a:xfrm>
                <a:off x="502920" y="1159841"/>
                <a:ext cx="6739128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的图象，再作出其关于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的图象，然后向右平移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2个单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位长度得到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的图象，最后把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轴下方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轴翻折上去即可得函数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.由图象知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上单调递增，A正确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；函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对称，B正确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；设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bcc0b8686?hastextimagelayout=6&amp;vbadefaultcenterpage=1&amp;parentnodeid=5dfb507be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9841"/>
                <a:ext cx="6739128" cy="3272600"/>
              </a:xfrm>
              <a:prstGeom prst="rect">
                <a:avLst/>
              </a:prstGeom>
              <a:blipFill>
                <a:blip r:embed="rId4"/>
                <a:stretch>
                  <a:fillRect l="-2805" r="-2624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2#bcc0b8686?hastextimagelayout=6&amp;vbadefaultcenterpage=1&amp;parentnodeid=5dfb507b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233D911-1DF4-9DDE-6C73-14A4A1C44996}"/>
                  </a:ext>
                </a:extLst>
              </p:cNvPr>
              <p:cNvSpPr/>
              <p:nvPr/>
            </p:nvSpPr>
            <p:spPr>
              <a:xfrm>
                <a:off x="502920" y="4398849"/>
                <a:ext cx="1118401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的图象可能有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4个交点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，如果最左边两个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交点的横坐标分别是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，C错误；函数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轴仅有两个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有且仅有两个零点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2#bcc0b8686?hastextimagelayout=6&amp;vbadefaultcenterpage=1&amp;parentnodeid=5dfb507b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4233D911-1DF4-9DDE-6C73-14A4A1C44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98849"/>
                <a:ext cx="11184010" cy="1596200"/>
              </a:xfrm>
              <a:prstGeom prst="rect">
                <a:avLst/>
              </a:prstGeom>
              <a:blipFill>
                <a:blip r:embed="rId5"/>
                <a:stretch>
                  <a:fillRect l="-1690" r="-818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19e622ac2?vbadefaultcenterpage=1&amp;parentnodeid=5dfb507be&amp;color=0,0,0&amp;vbahtmlprocessed=1&amp;bbb=1&amp;hasbroken=1"/>
              <p:cNvSpPr/>
              <p:nvPr/>
            </p:nvSpPr>
            <p:spPr>
              <a:xfrm>
                <a:off x="502920" y="239504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（2024·茂名模拟）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19e622ac2?vbadefaultcenterpage=1&amp;parentnodeid=5dfb507b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504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19e622ac2.bracket?vbadefaultcenterpage=1&amp;parentnodeid=5dfb507be&amp;color=0,0,0&amp;vbapositionanswer=10&amp;vbahtmlprocessed=1&amp;bbb=1"/>
          <p:cNvSpPr/>
          <p:nvPr/>
        </p:nvSpPr>
        <p:spPr>
          <a:xfrm>
            <a:off x="9576245" y="2942413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19e622ac2.choices?vbadefaultcenterpage=1&amp;parentnodeid=5dfb507be&amp;color=0,0,0&amp;vbahtmlprocessed=1&amp;bbb=1"/>
              <p:cNvSpPr/>
              <p:nvPr/>
            </p:nvSpPr>
            <p:spPr>
              <a:xfrm>
                <a:off x="502920" y="3435681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是周期为2的函数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19e622ac2.choices?vbadefaultcenterpage=1&amp;parentnodeid=5dfb507b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5681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8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19e622ac2?vbadefaultcenterpage=1&amp;parentnodeid=5dfb507be&amp;color=0,0,0&amp;vbahtmlprocessed=1&amp;bbb=1&amp;hasbroken=1"/>
              <p:cNvSpPr/>
              <p:nvPr/>
            </p:nvSpPr>
            <p:spPr>
              <a:xfrm>
                <a:off x="502920" y="1244677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轴对称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为奇函数，其图象关于点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的图象是由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的图象向右平移1个单位长度所得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是周期为4的周期函数，故A正确，B错误；</a:t>
                </a:r>
                <a:endParaRPr lang="en-US" altLang="zh-CN" sz="2400" spc="-5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为奇函数，且定义域为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19e622ac2?vbadefaultcenterpage=1&amp;parentnodeid=5dfb507b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4677"/>
                <a:ext cx="11183112" cy="4470400"/>
              </a:xfrm>
              <a:prstGeom prst="rect">
                <a:avLst/>
              </a:prstGeom>
              <a:blipFill>
                <a:blip r:embed="rId3"/>
                <a:stretch>
                  <a:fillRect l="-1690" r="-2944" b="-2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a70edcb8a?vbadefaultcenterpage=1&amp;parentnodeid=5dfb507be&amp;color=0,0,0&amp;vbahtmlprocessed=1&amp;bbb=1&amp;hasbroken=1"/>
              <p:cNvSpPr/>
              <p:nvPr/>
            </p:nvSpPr>
            <p:spPr>
              <a:xfrm>
                <a:off x="502920" y="1204609"/>
                <a:ext cx="11183112" cy="152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−4∣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∣+3,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有3个不同的零点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a70edcb8a?vbadefaultcenterpage=1&amp;parentnodeid=5dfb507b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4609"/>
                <a:ext cx="11183112" cy="1524000"/>
              </a:xfrm>
              <a:prstGeom prst="rect">
                <a:avLst/>
              </a:prstGeom>
              <a:blipFill>
                <a:blip r:embed="rId3"/>
                <a:stretch>
                  <a:fillRect l="-1690" b="-36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a70edcb8a.blank?vbadefaultcenterpage=1&amp;parentnodeid=5dfb507be&amp;color=0,0,0&amp;vbapositionanswer=11&amp;vbahtmlprocessed=1&amp;bbb=1"/>
              <p:cNvSpPr/>
              <p:nvPr/>
            </p:nvSpPr>
            <p:spPr>
              <a:xfrm>
                <a:off x="6766370" y="2187652"/>
                <a:ext cx="1402334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a70edcb8a.blank?vbadefaultcenterpage=1&amp;parentnodeid=5dfb507be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370" y="2187652"/>
                <a:ext cx="1402334" cy="353441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AS.43_1#a70edcb8a?hastextimagelayout=1&amp;vbadefaultcenterpage=1&amp;parentnodeid=5dfb507b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6714" y="2868817"/>
            <a:ext cx="3785616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3_2#a70edcb8a?hastextimagelayout=7&amp;vbadefaultcenterpage=1&amp;parentnodeid=5dfb507be&amp;color=0,0,0&amp;vbahtmlprocessed=1&amp;bbb=1&amp;hasbroken=1&amp;hassurround=1"/>
              <p:cNvSpPr/>
              <p:nvPr/>
            </p:nvSpPr>
            <p:spPr>
              <a:xfrm>
                <a:off x="502920" y="2731657"/>
                <a:ext cx="7260336" cy="271100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&amp;∣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&gt;1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−4∣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∣+3,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,1&lt;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3_2#a70edcb8a?hastextimagelayout=7&amp;vbadefaultcenterpage=1&amp;parentnodeid=5dfb507be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1657"/>
                <a:ext cx="7260336" cy="2711006"/>
              </a:xfrm>
              <a:prstGeom prst="rect">
                <a:avLst/>
              </a:prstGeom>
              <a:blipFill>
                <a:blip r:embed="rId6"/>
                <a:stretch>
                  <a:fillRect l="-2603" t="-66742" b="-332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3_2#a70edcb8a?hastextimagelayout=7&amp;vbadefaultcenterpage=1&amp;parentnodeid=5dfb507b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54BC909-6E70-75EB-CD77-648CF1FA8C24}"/>
                  </a:ext>
                </a:extLst>
              </p:cNvPr>
              <p:cNvSpPr/>
              <p:nvPr/>
            </p:nvSpPr>
            <p:spPr>
              <a:xfrm>
                <a:off x="503995" y="5442662"/>
                <a:ext cx="11184010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画出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的大致图象，如图所示.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3_2#a70edcb8a?hastextimagelayout=7&amp;vbadefaultcenterpage=1&amp;parentnodeid=5dfb507b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A54BC909-6E70-75EB-CD77-648CF1FA8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5442662"/>
                <a:ext cx="11184010" cy="474599"/>
              </a:xfrm>
              <a:prstGeom prst="rect">
                <a:avLst/>
              </a:prstGeom>
              <a:blipFill>
                <a:blip r:embed="rId7"/>
                <a:stretch>
                  <a:fillRect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3#a70edcb8a?vbadefaultcenterpage=1&amp;parentnodeid=5dfb507be&amp;color=0,0,0&amp;vbahtmlprocessed=1&amp;bbb=1&amp;hasbroken=1"/>
              <p:cNvSpPr/>
              <p:nvPr/>
            </p:nvSpPr>
            <p:spPr>
              <a:xfrm>
                <a:off x="502920" y="2031284"/>
                <a:ext cx="11183112" cy="284911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有3个不同的零点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有3个不同的交点，由图象得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+3&gt;3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3#a70edcb8a?vbadefaultcenterpage=1&amp;parentnodeid=5dfb507b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31284"/>
                <a:ext cx="11183112" cy="2849118"/>
              </a:xfrm>
              <a:prstGeom prst="rect">
                <a:avLst/>
              </a:prstGeom>
              <a:blipFill>
                <a:blip r:embed="rId3"/>
                <a:stretch>
                  <a:fillRect l="-1690" b="-21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3aac9f2a?vbadefaultcenterpage=1&amp;parentnodeid=a5067aa3c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4_1#cd965fc58?vbadefaultcenterpage=1&amp;parentnodeid=03aac9f2a&amp;color=0,0,0&amp;vbahtmlprocessed=1&amp;bbb=1&amp;hasbroken=1"/>
              <p:cNvSpPr/>
              <p:nvPr/>
            </p:nvSpPr>
            <p:spPr>
              <a:xfrm>
                <a:off x="502920" y="1521048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，则满足不等式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4_1#cd965fc58?vbadefaultcenterpage=1&amp;parentnodeid=03aac9f2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84199"/>
              </a:xfrm>
              <a:prstGeom prst="rect">
                <a:avLst/>
              </a:prstGeom>
              <a:blipFill>
                <a:blip r:embed="rId4"/>
                <a:stretch>
                  <a:fillRect l="-1690" b="-175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5_1#cd965fc58.blank?vbadefaultcenterpage=1&amp;parentnodeid=03aac9f2a&amp;color=0,0,0&amp;vbapositionanswer=12&amp;vbahtmlprocessed=1&amp;bbb=1&amp;rh=40.67"/>
              <p:cNvSpPr/>
              <p:nvPr/>
            </p:nvSpPr>
            <p:spPr>
              <a:xfrm>
                <a:off x="756920" y="2033302"/>
                <a:ext cx="3922840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]∪[2,+∞)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5_1#cd965fc58.blank?vbadefaultcenterpage=1&amp;parentnodeid=03aac9f2a&amp;color=0,0,0&amp;vbapositionanswer=12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0" y="2033302"/>
                <a:ext cx="3922840" cy="510096"/>
              </a:xfrm>
              <a:prstGeom prst="rect">
                <a:avLst/>
              </a:prstGeom>
              <a:blipFill>
                <a:blip r:embed="rId5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6_1#cd965fc58?vbadefaultcenterpage=1&amp;parentnodeid=03aac9f2a&amp;color=0,0,0&amp;vbahtmlprocessed=1&amp;bbb=1"/>
              <p:cNvSpPr/>
              <p:nvPr/>
            </p:nvSpPr>
            <p:spPr>
              <a:xfrm>
                <a:off x="502920" y="2610263"/>
                <a:ext cx="11183112" cy="35486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上为增函数，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3∣1−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∣≥∣1+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∣,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∪(−1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]∪[2,+∞)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6_1#cd965fc58?vbadefaultcenterpage=1&amp;parentnodeid=03aac9f2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0263"/>
                <a:ext cx="11183112" cy="3548634"/>
              </a:xfrm>
              <a:prstGeom prst="rect">
                <a:avLst/>
              </a:prstGeom>
              <a:blipFill>
                <a:blip r:embed="rId6"/>
                <a:stretch>
                  <a:fillRect l="-1690" b="-30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7_1#4d8b9ac42?vbadefaultcenterpage=1&amp;parentnodeid=03aac9f2a&amp;color=0,0,0&amp;vbahtmlprocessed=1&amp;bbb=1&amp;hasbroken=1"/>
              <p:cNvSpPr/>
              <p:nvPr/>
            </p:nvSpPr>
            <p:spPr>
              <a:xfrm>
                <a:off x="502920" y="1156032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（2024·广东模拟）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上恰好有4个不同的实数根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7_1#4d8b9ac42?vbadefaultcenterpage=1&amp;parentnodeid=03aac9f2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6032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436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8_1#4d8b9ac42.blank?vbadefaultcenterpage=1&amp;parentnodeid=03aac9f2a&amp;color=0,0,0&amp;vbapositionanswer=13&amp;vbahtmlprocessed=1&amp;bbb=1"/>
          <p:cNvSpPr/>
          <p:nvPr/>
        </p:nvSpPr>
        <p:spPr>
          <a:xfrm>
            <a:off x="3146552" y="2224102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24</a:t>
            </a:r>
            <a:endParaRPr lang="en-US" altLang="zh-CN" sz="2400" dirty="0"/>
          </a:p>
        </p:txBody>
      </p:sp>
      <p:pic>
        <p:nvPicPr>
          <p:cNvPr id="4" name="QB_5_AS.49_1#4d8b9ac42?hastextimagelayout=1&amp;vbadefaultcenterpage=1&amp;parentnodeid=03aac9f2a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8630" y="2789759"/>
            <a:ext cx="3529584" cy="230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2#4d8b9ac42?hastextimagelayout=8&amp;vbadefaultcenterpage=1&amp;parentnodeid=03aac9f2a&amp;color=0,0,0&amp;vbahtmlprocessed=1&amp;bbb=1&amp;hasbroken=1"/>
              <p:cNvSpPr/>
              <p:nvPr/>
            </p:nvSpPr>
            <p:spPr>
              <a:xfrm>
                <a:off x="502920" y="2744039"/>
                <a:ext cx="75255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的周期为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2#4d8b9ac42?hastextimagelayout=8&amp;vbadefaultcenterpage=1&amp;parentnodeid=03aac9f2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44039"/>
                <a:ext cx="7525512" cy="3272600"/>
              </a:xfrm>
              <a:prstGeom prst="rect">
                <a:avLst/>
              </a:prstGeom>
              <a:blipFill>
                <a:blip r:embed="rId5"/>
                <a:stretch>
                  <a:fillRect l="-2512" r="-1297" b="-55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3#4d8b9ac42?vbadefaultcenterpage=1&amp;parentnodeid=03aac9f2a&amp;color=0,0,0&amp;vbahtmlprocessed=1&amp;bbb=1&amp;hasbroken=1"/>
              <p:cNvSpPr/>
              <p:nvPr/>
            </p:nvSpPr>
            <p:spPr>
              <a:xfrm>
                <a:off x="502920" y="1977721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上单调递减，结合上述分析知，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[2,6]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[6,10]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[10,12]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的大致图象如图所示.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3#4d8b9ac42?vbadefaultcenterpage=1&amp;parentnodeid=03aac9f2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7721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r="-872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9_4#4d8b9ac42?vbadefaultcenterpage=1&amp;parentnodeid=03aac9f2a&amp;color=0,0,0&amp;vbahtmlprocessed=1&amp;bbb=1&amp;hasbroken=1"/>
              <p:cNvSpPr/>
              <p:nvPr/>
            </p:nvSpPr>
            <p:spPr>
              <a:xfrm>
                <a:off x="502920" y="301835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上恰好有4个不同的实数根，即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4个交点，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所以必有两对交点分别关于直线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对称，如图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9_4#4d8b9ac42?vbadefaultcenterpage=1&amp;parentnodeid=03aac9f2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8359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a789d5a5?vbadefaultcenterpage=1&amp;parentnodeid=a5067aa3c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1#cdf8b07a1?vbadefaultcenterpage=1&amp;parentnodeid=7a789d5a5&amp;color=0,0,0&amp;vbahtmlprocessed=1&amp;bbb=1&amp;hasbroken=1"/>
              <p:cNvSpPr/>
              <p:nvPr/>
            </p:nvSpPr>
            <p:spPr>
              <a:xfrm>
                <a:off x="502920" y="1521048"/>
                <a:ext cx="11183112" cy="199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的一对“隐对称点”.若函数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隐对称点”，则实数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1#cdf8b07a1?vbadefaultcenterpage=1&amp;parentnodeid=7a789d5a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998599"/>
              </a:xfrm>
              <a:prstGeom prst="rect">
                <a:avLst/>
              </a:prstGeom>
              <a:blipFill>
                <a:blip r:embed="rId4"/>
                <a:stretch>
                  <a:fillRect l="-1690" b="-948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1_1#cdf8b07a1.blank?vbadefaultcenterpage=1&amp;parentnodeid=7a789d5a5&amp;color=0,0,0&amp;vbapositionanswer=14&amp;vbahtmlprocessed=1&amp;bbb=1"/>
              <p:cNvSpPr/>
              <p:nvPr/>
            </p:nvSpPr>
            <p:spPr>
              <a:xfrm>
                <a:off x="5313490" y="3065050"/>
                <a:ext cx="2281936" cy="392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(−∞,−2−2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1_1#cdf8b07a1.blank?vbadefaultcenterpage=1&amp;parentnodeid=7a789d5a5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490" y="3065050"/>
                <a:ext cx="2281936" cy="3920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2_1#cdf8b07a1?vbadefaultcenterpage=1&amp;parentnodeid=7a789d5a5&amp;color=0,0,0&amp;vbahtmlprocessed=1&amp;bbb=1&amp;hasbroken=1"/>
              <p:cNvSpPr/>
              <p:nvPr/>
            </p:nvSpPr>
            <p:spPr>
              <a:xfrm>
                <a:off x="502920" y="807829"/>
                <a:ext cx="11183112" cy="55105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由“隐对称点”的定义可知，函数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的图象上存在关于原点对称的点.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的图象关于原点对称，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=2≠−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所以原题意等价于函数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上有交点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，即方程</a:t>
                </a:r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有解，则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−2≤−2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∈(−∞,−2−2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2_1#cdf8b07a1?vbadefaultcenterpage=1&amp;parentnodeid=7a789d5a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07829"/>
                <a:ext cx="11183112" cy="5510530"/>
              </a:xfrm>
              <a:prstGeom prst="rect">
                <a:avLst/>
              </a:prstGeom>
              <a:blipFill>
                <a:blip r:embed="rId3"/>
                <a:stretch>
                  <a:fillRect l="-1690" t="-554" b="-3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3_1#9251ad6db?segpoint=1&amp;vbadefaultcenterpage=1&amp;parentnodeid=7a789d5a5&amp;color=0,0,0&amp;vbahtmlprocessed=1&amp;bbb=1&amp;hasbroken=1"/>
              <p:cNvSpPr/>
              <p:nvPr/>
            </p:nvSpPr>
            <p:spPr>
              <a:xfrm>
                <a:off x="502920" y="985152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的图象上运动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，对应的点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的图象上运动，则称函数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的相关函数.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3_1#9251ad6db?segpoint=1&amp;vbadefaultcenterpage=1&amp;parentnodeid=7a789d5a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5152"/>
                <a:ext cx="11183112" cy="1596200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3_2#9251ad6db?segpoint=1&amp;vbadefaultcenterpage=1&amp;parentnodeid=7a789d5a5&amp;color=0,0,0&amp;vbahtmlprocessed=1&amp;bbb=1"/>
              <p:cNvSpPr/>
              <p:nvPr/>
            </p:nvSpPr>
            <p:spPr>
              <a:xfrm>
                <a:off x="502920" y="264586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3_2#9251ad6db?segpoint=1&amp;vbadefaultcenterpage=1&amp;parentnodeid=7a789d5a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5867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3_3#9251ad6db?segpoint=1&amp;vbadefaultcenterpage=1&amp;parentnodeid=7a789d5a5&amp;color=0,0,0&amp;vbahtmlprocessed=1&amp;bbb=1"/>
              <p:cNvSpPr/>
              <p:nvPr/>
            </p:nvSpPr>
            <p:spPr>
              <a:xfrm>
                <a:off x="502920" y="318053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2）若对任意的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的图象总在其相关函数图象的上方，求实数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4" name="QO_5_BD.53_3#9251ad6db?segpoint=1&amp;vbadefaultcenterpage=1&amp;parentnodeid=7a789d5a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0537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r="-1309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4_1#9251ad6db?vbadefaultcenterpage=1&amp;parentnodeid=7a789d5a5&amp;color=0,0,0&amp;vbahtmlprocessed=1&amp;bbb=1&amp;hasbroken=1"/>
              <p:cNvSpPr/>
              <p:nvPr/>
            </p:nvSpPr>
            <p:spPr>
              <a:xfrm>
                <a:off x="502920" y="3659264"/>
                <a:ext cx="11183112" cy="20735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的解析式为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4_1#9251ad6db?vbadefaultcenterpage=1&amp;parentnodeid=7a789d5a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9264"/>
                <a:ext cx="11183112" cy="2073593"/>
              </a:xfrm>
              <a:prstGeom prst="rect">
                <a:avLst/>
              </a:prstGeom>
              <a:blipFill>
                <a:blip r:embed="rId6"/>
                <a:stretch>
                  <a:fillRect l="-1690" r="-1091" b="-470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4_2#9251ad6db?vbadefaultcenterpage=1&amp;parentnodeid=7a789d5a5&amp;color=0,0,0&amp;vbahtmlprocessed=1&amp;bbb=1&amp;hasbroken=1"/>
              <p:cNvSpPr/>
              <p:nvPr/>
            </p:nvSpPr>
            <p:spPr>
              <a:xfrm>
                <a:off x="502920" y="756000"/>
                <a:ext cx="11183112" cy="5548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（2）因为对任意的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的图象总在其相关函数图象的上方，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为增函数,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变形可得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9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4_2#9251ad6db?vbadefaultcenterpage=1&amp;parentnodeid=7a789d5a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48249"/>
              </a:xfrm>
              <a:prstGeom prst="rect">
                <a:avLst/>
              </a:prstGeom>
              <a:blipFill>
                <a:blip r:embed="rId3"/>
                <a:stretch>
                  <a:fillRect l="-1690" t="-440" b="-3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f74563b1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基础课13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函数的图象</a:t>
            </a:r>
            <a:endParaRPr lang="en-US" altLang="zh-CN" sz="4000" dirty="0"/>
          </a:p>
        </p:txBody>
      </p:sp>
      <p:pic>
        <p:nvPicPr>
          <p:cNvPr id="3" name="C_0#cf74563b1?linknodeid=1d80548c6&amp;catalogrefid=1d80548c6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cf74563b1?linknodeid=1d80548c6&amp;catalogrefid=1d80548c6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cf74563b1?linknodeid=5dfb507be&amp;catalogrefid=5dfb507be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cf74563b1?linknodeid=5dfb507be&amp;catalogrefid=5dfb507be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cf74563b1?linknodeid=03aac9f2a&amp;catalogrefid=03aac9f2a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cf74563b1?linknodeid=03aac9f2a&amp;catalogrefid=03aac9f2a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cf74563b1?linknodeid=7a789d5a5&amp;catalogrefid=7a789d5a5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cf74563b1?linknodeid=7a789d5a5&amp;catalogrefid=7a789d5a5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cf74563b1?linknodeid=1d80548c6&amp;catalogrefid=1d80548c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cf74563b1?linknodeid=1d80548c6&amp;catalogrefid=1d80548c6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cf74563b1?linknodeid=5dfb507be&amp;catalogrefid=5dfb507be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cf74563b1?linknodeid=5dfb507be&amp;catalogrefid=5dfb507be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cf74563b1?linknodeid=03aac9f2a&amp;catalogrefid=03aac9f2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cf74563b1?linknodeid=03aac9f2a&amp;catalogrefid=03aac9f2a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cf74563b1?linknodeid=7a789d5a5&amp;catalogrefid=7a789d5a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cf74563b1?linknodeid=7a789d5a5&amp;catalogrefid=7a789d5a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5067aa3c.fixed?vbadefaultcenterpage=1&amp;parentnodeid=cf74563b1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a5067aa3c.fixed?vbadefaultcenterpage=1&amp;parentnodeid=cf74563b1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1d80548c6?vbadefaultcenterpage=1&amp;parentnodeid=a5067aa3c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p:pic>
        <p:nvPicPr>
          <p:cNvPr id="4" name="QC_5_BD.1_1#6c5b6124e?hastextimagelayout=1&amp;vbadefaultcenterpage=1&amp;parentnodeid=1d80548c6&amp;color=0,0,0&amp;vbahtmlprocesse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50988" y="2175098"/>
            <a:ext cx="2980944" cy="323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_2#6c5b6124e?hastextimagelayout=1&amp;segpoint=1&amp;vbadefaultcenterpage=1&amp;parentnodeid=1d80548c6&amp;color=0,0,0&amp;vbahtmlprocessed=1&amp;bbb=1&amp;hasbroken=1"/>
              <p:cNvSpPr/>
              <p:nvPr/>
            </p:nvSpPr>
            <p:spPr>
              <a:xfrm>
                <a:off x="502920" y="2129378"/>
                <a:ext cx="8065008" cy="121113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（2024·天津模拟）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如图，①②③④中不属于函数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的图象中的一个的是(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_2#6c5b6124e?hastextimagelayout=1&amp;segpoint=1&amp;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8065008" cy="1211136"/>
              </a:xfrm>
              <a:prstGeom prst="rect">
                <a:avLst/>
              </a:prstGeom>
              <a:blipFill>
                <a:blip r:embed="rId5"/>
                <a:stretch>
                  <a:fillRect l="-2343" r="-680" b="-804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AN.2_1#6c5b6124e.bracket?vbadefaultcenterpage=1&amp;parentnodeid=1d80548c6&amp;color=0,0,0&amp;vbapositionanswer=1&amp;vbahtmlprocessed=1"/>
          <p:cNvSpPr/>
          <p:nvPr/>
        </p:nvSpPr>
        <p:spPr>
          <a:xfrm>
            <a:off x="5883593" y="2899760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7" name="QC_5_BD.3_1#6c5b6124e.choices?hastextimagelayout=1&amp;vbadefaultcenterpage=1&amp;parentnodeid=1d80548c6&amp;color=0,0,0&amp;vbahtmlprocessed=1&amp;bbb=1"/>
          <p:cNvSpPr/>
          <p:nvPr/>
        </p:nvSpPr>
        <p:spPr>
          <a:xfrm>
            <a:off x="502920" y="3352388"/>
            <a:ext cx="8065008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082927" algn="l"/>
                <a:tab pos="4140454" algn="l"/>
                <a:tab pos="6197981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.①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B.②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C.③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.④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5_AS.4_1#6c5b6124e?hastextimagelayout=1&amp;vbadefaultcenterpage=1&amp;parentnodeid=1d80548c6&amp;color=0,0,0&amp;vbahtmlprocessed=1&amp;bbb=1&amp;hasbroken=1"/>
              <p:cNvSpPr/>
              <p:nvPr/>
            </p:nvSpPr>
            <p:spPr>
              <a:xfrm>
                <a:off x="502920" y="3836258"/>
                <a:ext cx="8065008" cy="169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由指数函数的性质可知，①是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，③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的部分图象，④是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的部分图象，只有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②不是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指数函数的图象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5_AS.4_1#6c5b6124e?hastextimagelayout=1&amp;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6258"/>
                <a:ext cx="8065008" cy="1697800"/>
              </a:xfrm>
              <a:prstGeom prst="rect">
                <a:avLst/>
              </a:prstGeom>
              <a:blipFill>
                <a:blip r:embed="rId6"/>
                <a:stretch>
                  <a:fillRect l="-2343" r="-1663" b="-107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d5555a672?vbadefaultcenterpage=1&amp;parentnodeid=1d80548c6&amp;color=0,0,0&amp;vbahtmlprocessed=1&amp;bbb=1"/>
              <p:cNvSpPr/>
              <p:nvPr/>
            </p:nvSpPr>
            <p:spPr>
              <a:xfrm>
                <a:off x="502920" y="1996707"/>
                <a:ext cx="11183112" cy="70732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（2024·天津模拟）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的图象大致为(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d5555a672?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96707"/>
                <a:ext cx="11183112" cy="707327"/>
              </a:xfrm>
              <a:prstGeom prst="rect">
                <a:avLst/>
              </a:prstGeom>
              <a:blipFill>
                <a:blip r:embed="rId3"/>
                <a:stretch>
                  <a:fillRect l="-1690" b="-25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d5555a672.bracket?vbadefaultcenterpage=1&amp;parentnodeid=1d80548c6&amp;color=0,0,0&amp;vbapositionanswer=2&amp;vbahtmlprocessed=1"/>
          <p:cNvSpPr/>
          <p:nvPr/>
        </p:nvSpPr>
        <p:spPr>
          <a:xfrm>
            <a:off x="7928928" y="2345386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d5555a672.choices?vbadefaultcenterpage=1&amp;parentnodeid=1d80548c6&amp;color=0,0,0&amp;vbahtmlprocessed=1&amp;bbb=1"/>
          <p:cNvSpPr/>
          <p:nvPr/>
        </p:nvSpPr>
        <p:spPr>
          <a:xfrm>
            <a:off x="502920" y="2713940"/>
            <a:ext cx="11277918" cy="17228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5400"/>
              </a:lnSpc>
              <a:tabLst>
                <a:tab pos="3002153" algn="l"/>
                <a:tab pos="5521706" algn="l"/>
                <a:tab pos="844765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86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86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86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86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7_1#d5555a672.choice_image?vbadefaultcenterpage=1&amp;parentnodeid=1d80548c6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815" y="2716226"/>
            <a:ext cx="244144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7_1#d5555a672.choice_image?vbadefaultcenterpage=1&amp;parentnodeid=1d80548c6&amp;color=0,0,0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92633" y="2716226"/>
            <a:ext cx="1984248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7_1#d5555a672.choice_image?vbadefaultcenterpage=1&amp;parentnodeid=1d80548c6&amp;color=0,0,0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15742" y="2716226"/>
            <a:ext cx="2377440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7_1#d5555a672.choice_image?vbadefaultcenterpage=1&amp;parentnodeid=1d80548c6&amp;color=0,0,0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7794" y="2716226"/>
            <a:ext cx="2359152" cy="172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8_1#d5555a672?vbadefaultcenterpage=1&amp;parentnodeid=1d80548c6&amp;color=0,0,0&amp;vbahtmlprocessed=1&amp;bbb=1"/>
              <p:cNvSpPr/>
              <p:nvPr/>
            </p:nvSpPr>
            <p:spPr>
              <a:xfrm>
                <a:off x="502920" y="4446220"/>
                <a:ext cx="11183112" cy="68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，故A，C错误；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8_1#d5555a672?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46220"/>
                <a:ext cx="11183112" cy="685800"/>
              </a:xfrm>
              <a:prstGeom prst="rect">
                <a:avLst/>
              </a:prstGeom>
              <a:blipFill>
                <a:blip r:embed="rId8"/>
                <a:stretch>
                  <a:fillRect l="-1690" b="-97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399786ff4?segpoint=1&amp;vbadefaultcenterpage=1&amp;parentnodeid=1d80548c6&amp;color=0,0,0&amp;vbahtmlprocessed=1&amp;bbb=1"/>
              <p:cNvSpPr/>
              <p:nvPr/>
            </p:nvSpPr>
            <p:spPr>
              <a:xfrm>
                <a:off x="502920" y="93844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（2024·青海模拟）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已知图1对应的函数为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，则图2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对应的函数是(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399786ff4?segpoint=1&amp;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8449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399786ff4.bracket?vbadefaultcenterpage=1&amp;parentnodeid=1d80548c6&amp;color=0,0,0&amp;vbapositionanswer=3&amp;vbahtmlprocessed=1"/>
          <p:cNvSpPr/>
          <p:nvPr/>
        </p:nvSpPr>
        <p:spPr>
          <a:xfrm>
            <a:off x="10502138" y="92701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pic>
        <p:nvPicPr>
          <p:cNvPr id="4" name="QC_5_BD.11_1#399786ff4?hastextimagelayout=1&amp;vbadefaultcenterpage=1&amp;parentnodeid=1d80548c6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6708" y="1552366"/>
            <a:ext cx="5971032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2#399786ff4.choices?hastextimagelayout=2&amp;vbadefaultcenterpage=1&amp;parentnodeid=1d80548c6&amp;color=0,0,0&amp;vbahtmlprocessed=1&amp;bbb=1"/>
              <p:cNvSpPr/>
              <p:nvPr/>
            </p:nvSpPr>
            <p:spPr>
              <a:xfrm>
                <a:off x="502920" y="1425366"/>
                <a:ext cx="5084064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2649982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2649982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2#399786ff4.choices?hastextimagelayout=2&amp;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5366"/>
                <a:ext cx="5084064" cy="1026605"/>
              </a:xfrm>
              <a:prstGeom prst="rect">
                <a:avLst/>
              </a:prstGeom>
              <a:blipFill>
                <a:blip r:embed="rId5"/>
                <a:stretch>
                  <a:fillRect l="-3717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2_1#399786ff4?vbadefaultcenterpage=1&amp;parentnodeid=1d80548c6&amp;color=0,0,0&amp;vbahtmlprocessed=1&amp;bbb=1&amp;hasbroken=1"/>
              <p:cNvSpPr/>
              <p:nvPr/>
            </p:nvSpPr>
            <p:spPr>
              <a:xfrm>
                <a:off x="502920" y="3684696"/>
                <a:ext cx="11183112" cy="2497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，所求函数的图象与已知函数的图象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，且题图2对应的函数为偶函数，故B，D不符合要求；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−∣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∣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∣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∣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符合要求，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不符合要求.故选A.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2_1#399786ff4?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4696"/>
                <a:ext cx="11183112" cy="2497900"/>
              </a:xfrm>
              <a:prstGeom prst="rect">
                <a:avLst/>
              </a:prstGeom>
              <a:blipFill>
                <a:blip r:embed="rId6"/>
                <a:stretch>
                  <a:fillRect l="-1690" r="-2781" b="-73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eb2590e6b?vbadefaultcenterpage=1&amp;parentnodeid=1d80548c6&amp;color=0,0,0&amp;vbahtmlprocessed=1&amp;bbb=1"/>
              <p:cNvSpPr/>
              <p:nvPr/>
            </p:nvSpPr>
            <p:spPr>
              <a:xfrm>
                <a:off x="502920" y="756000"/>
                <a:ext cx="11183112" cy="7359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（2024·德州模拟）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的图象大致是(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eb2590e6b?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35902"/>
              </a:xfrm>
              <a:prstGeom prst="rect">
                <a:avLst/>
              </a:prstGeom>
              <a:blipFill>
                <a:blip r:embed="rId3"/>
                <a:stretch>
                  <a:fillRect l="-1690" b="-140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eb2590e6b.bracket?vbadefaultcenterpage=1&amp;parentnodeid=1d80548c6&amp;color=0,0,0&amp;vbapositionanswer=4&amp;vbahtmlprocessed=1"/>
          <p:cNvSpPr/>
          <p:nvPr/>
        </p:nvSpPr>
        <p:spPr>
          <a:xfrm>
            <a:off x="7767384" y="106918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5_1#eb2590e6b.choices?vbadefaultcenterpage=1&amp;parentnodeid=1d80548c6&amp;color=0,0,0&amp;vbahtmlprocessed=1&amp;bbb=1"/>
          <p:cNvSpPr/>
          <p:nvPr/>
        </p:nvSpPr>
        <p:spPr>
          <a:xfrm>
            <a:off x="502920" y="1497426"/>
            <a:ext cx="11183112" cy="1199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07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60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60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60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60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15_1#eb2590e6b.choice_image?vbadefaultcenterpage=1&amp;parentnodeid=1d80548c6&amp;color=0,0,0&amp;inlineimagemarkindex=5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8103" y="1498633"/>
            <a:ext cx="2249424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15_1#eb2590e6b.choice_image?vbadefaultcenterpage=1&amp;parentnodeid=1d80548c6&amp;color=0,0,0&amp;inlineimagemarkindex=6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3220" y="1498633"/>
            <a:ext cx="2249424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15_1#eb2590e6b.choice_image?vbadefaultcenterpage=1&amp;parentnodeid=1d80548c6&amp;color=0,0,0&amp;inlineimagemarkindex=7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00400" y="1498633"/>
            <a:ext cx="2249424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15_1#eb2590e6b.choice_image?vbadefaultcenterpage=1&amp;parentnodeid=1d80548c6&amp;color=0,0,0&amp;inlineimagemarkindex=8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8980" y="1498633"/>
            <a:ext cx="2240280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16_1#eb2590e6b?vbadefaultcenterpage=1&amp;parentnodeid=1d80548c6&amp;color=0,0,0&amp;vbahtmlprocessed=1&amp;bbb=1&amp;hasbroken=1"/>
              <p:cNvSpPr/>
              <p:nvPr/>
            </p:nvSpPr>
            <p:spPr>
              <a:xfrm>
                <a:off x="502920" y="2698528"/>
                <a:ext cx="11183112" cy="3374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，可知其定义域为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，关于原点对称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于原点对称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，可排除A，B选项.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根据指数函数与对数函数的增长趋势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，可排除C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选项.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16_1#eb2590e6b?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8528"/>
                <a:ext cx="11183112" cy="3374200"/>
              </a:xfrm>
              <a:prstGeom prst="rect">
                <a:avLst/>
              </a:prstGeom>
              <a:blipFill>
                <a:blip r:embed="rId8"/>
                <a:stretch>
                  <a:fillRect l="-1690" r="-327" b="-54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10461497b?vbadefaultcenterpage=1&amp;parentnodeid=1d80548c6&amp;color=0,0,0&amp;vbahtmlprocessed=1&amp;bbb=1&amp;hasbroken=1"/>
              <p:cNvSpPr/>
              <p:nvPr/>
            </p:nvSpPr>
            <p:spPr>
              <a:xfrm>
                <a:off x="502920" y="253175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上的奇函数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10461497b?vbadefaultcenterpage=1&amp;parentnodeid=1d80548c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75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10461497b.bracket?vbadefaultcenterpage=1&amp;parentnodeid=1d80548c6&amp;color=0,0,0&amp;vbapositionanswer=5&amp;vbahtmlprocessed=1"/>
          <p:cNvSpPr/>
          <p:nvPr/>
        </p:nvSpPr>
        <p:spPr>
          <a:xfrm>
            <a:off x="3927856" y="307912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10461497b.choices?vbadefaultcenterpage=1&amp;parentnodeid=1d80548c6&amp;color=0,0,0&amp;vbahtmlprocessed=1&amp;bbb=1"/>
              <p:cNvSpPr/>
              <p:nvPr/>
            </p:nvSpPr>
            <p:spPr>
              <a:xfrm>
                <a:off x="502920" y="3572396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10461497b.choices?vbadefaultcenterpage=1&amp;parentnodeid=1d80548c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2396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9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304</Words>
  <Application>Microsoft Office PowerPoint</Application>
  <PresentationFormat>宽屏</PresentationFormat>
  <Paragraphs>196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2024-01-24T06:20:15Z</dcterms:created>
  <dcterms:modified xsi:type="dcterms:W3CDTF">2024-02-02T01:14:13Z</dcterms:modified>
  <cp:category/>
  <cp:contentStatus/>
</cp:coreProperties>
</file>