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7" r:id="rId9"/>
    <p:sldId id="288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3" r:id="rId18"/>
    <p:sldId id="271" r:id="rId19"/>
    <p:sldId id="272" r:id="rId20"/>
    <p:sldId id="284" r:id="rId21"/>
    <p:sldId id="273" r:id="rId22"/>
    <p:sldId id="274" r:id="rId23"/>
    <p:sldId id="275" r:id="rId24"/>
    <p:sldId id="276" r:id="rId25"/>
    <p:sldId id="277" r:id="rId26"/>
    <p:sldId id="285" r:id="rId27"/>
    <p:sldId id="278" r:id="rId28"/>
    <p:sldId id="279" r:id="rId29"/>
    <p:sldId id="280" r:id="rId30"/>
    <p:sldId id="281" r:id="rId31"/>
    <p:sldId id="286" r:id="rId32"/>
    <p:sldId id="282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45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1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ccce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8550B43-9B84-444F-996E-BD2FF0F2B28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F06A451-2A01-4AA6-B9F0-F9DBCADC205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1ccce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 三角恒等变换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246F928-4258-46A9-A84D-7C12A8DE831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3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b625551d6?vbadefaultcenterpage=1&amp;parentnodeid=24aa1fde8&amp;color=0,0,0&amp;vbahtmlprocessed=1&amp;bbb=1"/>
              <p:cNvSpPr/>
              <p:nvPr/>
            </p:nvSpPr>
            <p:spPr>
              <a:xfrm>
                <a:off x="502920" y="1772775"/>
                <a:ext cx="11183112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（改编）若等腰三角形顶角的正弦值为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则这个三角形底角的正弦值为(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b625551d6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2775"/>
                <a:ext cx="11183112" cy="710946"/>
              </a:xfrm>
              <a:prstGeom prst="rect">
                <a:avLst/>
              </a:prstGeom>
              <a:blipFill>
                <a:blip r:embed="rId3"/>
                <a:stretch>
                  <a:fillRect l="-1690" r="-109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b625551d6.bracket?vbadefaultcenterpage=1&amp;parentnodeid=24aa1fde8&amp;color=0,0,0&amp;vbapositionanswer=5&amp;vbahtmlprocessed=1"/>
          <p:cNvSpPr/>
          <p:nvPr/>
        </p:nvSpPr>
        <p:spPr>
          <a:xfrm>
            <a:off x="10575608" y="2052238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b625551d6.choices?vbadefaultcenterpage=1&amp;parentnodeid=24aa1fde8&amp;color=0,0,0&amp;vbahtmlprocessed=1&amp;bbb=1"/>
              <p:cNvSpPr/>
              <p:nvPr/>
            </p:nvSpPr>
            <p:spPr>
              <a:xfrm>
                <a:off x="502920" y="2496230"/>
                <a:ext cx="11183112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54503" algn="l"/>
                    <a:tab pos="5343906" algn="l"/>
                    <a:tab pos="7933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b625551d6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6230"/>
                <a:ext cx="11183112" cy="622935"/>
              </a:xfrm>
              <a:prstGeom prst="rect">
                <a:avLst/>
              </a:prstGeom>
              <a:blipFill>
                <a:blip r:embed="rId4"/>
                <a:stretch>
                  <a:fillRect l="-1690" b="-16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b625551d6?vbadefaultcenterpage=1&amp;parentnodeid=24aa1fde8&amp;color=0,0,0&amp;vbahtmlprocessed=1&amp;bbb=1&amp;hasbroken=1"/>
              <p:cNvSpPr/>
              <p:nvPr/>
            </p:nvSpPr>
            <p:spPr>
              <a:xfrm>
                <a:off x="502920" y="3123610"/>
                <a:ext cx="11183112" cy="22351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设顶角为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，一个底角为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则该三角形底角的正弦值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b625551d6?vbadefaultcenterpage=1&amp;parentnodeid=24aa1fde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3610"/>
                <a:ext cx="11183112" cy="2235137"/>
              </a:xfrm>
              <a:prstGeom prst="rect">
                <a:avLst/>
              </a:prstGeom>
              <a:blipFill>
                <a:blip r:embed="rId5"/>
                <a:stretch>
                  <a:fillRect l="-1690" b="-11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041f24e05?vbadefaultcenterpage=1&amp;parentnodeid=24aa1fde8&amp;color=0,0,0&amp;vbahtmlprocessed=1&amp;bbb=1&amp;hasbroken=1"/>
              <p:cNvSpPr/>
              <p:nvPr/>
            </p:nvSpPr>
            <p:spPr>
              <a:xfrm>
                <a:off x="502920" y="2412792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的形状是(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041f24e05?vbadefaultcenterpage=1&amp;parentnodeid=24aa1fde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12792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041f24e05.bracket?vbadefaultcenterpage=1&amp;parentnodeid=24aa1fde8&amp;color=0,0,0&amp;vbapositionanswer=6&amp;vbahtmlprocessed=1"/>
          <p:cNvSpPr/>
          <p:nvPr/>
        </p:nvSpPr>
        <p:spPr>
          <a:xfrm>
            <a:off x="2912936" y="318876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041f24e05.choices?vbadefaultcenterpage=1&amp;parentnodeid=24aa1fde8&amp;color=0,0,0&amp;vbahtmlprocessed=1&amp;bbb=1"/>
          <p:cNvSpPr/>
          <p:nvPr/>
        </p:nvSpPr>
        <p:spPr>
          <a:xfrm>
            <a:off x="502920" y="3682473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.等腰三角形或直角三角形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.直角三角形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C.等腰三角形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.等边三角形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041f24e05?vbadefaultcenterpage=1&amp;parentnodeid=24aa1fde8&amp;color=0,0,0&amp;vbahtmlprocessed=1&amp;bbb=1"/>
              <p:cNvSpPr/>
              <p:nvPr/>
            </p:nvSpPr>
            <p:spPr>
              <a:xfrm>
                <a:off x="502920" y="877679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由正弦定理得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为直角三角形.故选B.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041f24e05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7679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b="-35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5249cf6db?vbadefaultcenterpage=1&amp;parentnodeid=24aa1fde8&amp;color=0,0,0&amp;vbahtmlprocessed=1&amp;bbb=1"/>
              <p:cNvSpPr/>
              <p:nvPr/>
            </p:nvSpPr>
            <p:spPr>
              <a:xfrm>
                <a:off x="502920" y="756000"/>
                <a:ext cx="11183112" cy="6601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5249cf6db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660146"/>
              </a:xfrm>
              <a:prstGeom prst="rect">
                <a:avLst/>
              </a:prstGeom>
              <a:blipFill>
                <a:blip r:embed="rId3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5249cf6db.bracket?vbadefaultcenterpage=1&amp;parentnodeid=24aa1fde8&amp;color=0,0,0&amp;vbapositionanswer=7&amp;vbahtmlprocessed=1"/>
          <p:cNvSpPr/>
          <p:nvPr/>
        </p:nvSpPr>
        <p:spPr>
          <a:xfrm>
            <a:off x="9935210" y="98332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5249cf6db.choices?vbadefaultcenterpage=1&amp;parentnodeid=24aa1fde8&amp;color=0,0,0&amp;vbahtmlprocessed=1&amp;bbb=1"/>
              <p:cNvSpPr/>
              <p:nvPr/>
            </p:nvSpPr>
            <p:spPr>
              <a:xfrm>
                <a:off x="502920" y="1424527"/>
                <a:ext cx="11183112" cy="625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200"/>
                  </a:lnSpc>
                  <a:tabLst>
                    <a:tab pos="3014853" algn="l"/>
                    <a:tab pos="57122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5249cf6db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4527"/>
                <a:ext cx="11183112" cy="625920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5249cf6db?vbadefaultcenterpage=1&amp;parentnodeid=24aa1fde8&amp;color=0,0,0&amp;vbahtmlprocessed=1&amp;bbb=1&amp;hasbroken=1"/>
              <p:cNvSpPr/>
              <p:nvPr/>
            </p:nvSpPr>
            <p:spPr>
              <a:xfrm>
                <a:off x="502920" y="2058130"/>
                <a:ext cx="11183112" cy="392474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5249cf6db?vbadefaultcenterpage=1&amp;parentnodeid=24aa1fde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8130"/>
                <a:ext cx="11183112" cy="3924745"/>
              </a:xfrm>
              <a:prstGeom prst="rect">
                <a:avLst/>
              </a:prstGeom>
              <a:blipFill>
                <a:blip r:embed="rId5"/>
                <a:stretch>
                  <a:fillRect l="-1690" b="-27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5ae803687?vbadefaultcenterpage=1&amp;parentnodeid=24aa1fde8&amp;color=0,0,0&amp;vbahtmlprocessed=1&amp;bbb=1&amp;hasbroken=1"/>
              <p:cNvSpPr/>
              <p:nvPr/>
            </p:nvSpPr>
            <p:spPr>
              <a:xfrm>
                <a:off x="502920" y="1518870"/>
                <a:ext cx="11183112" cy="177311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魏晋南北朝时期，祖冲之利用割圆术以正4576边形求出圆周率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约为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355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，和真正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的值相比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，其误差小于八亿分之一，这个纪录在一千年后才被打破.若已知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的近似</a:t>
                </a:r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值还可以表示成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5ae803687?vbadefaultcenterpage=1&amp;parentnodeid=24aa1fde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8870"/>
                <a:ext cx="11183112" cy="1773111"/>
              </a:xfrm>
              <a:prstGeom prst="rect">
                <a:avLst/>
              </a:prstGeom>
              <a:blipFill>
                <a:blip r:embed="rId3"/>
                <a:stretch>
                  <a:fillRect l="-1690" r="-763" b="-58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5ae803687.bracket?vbadefaultcenterpage=1&amp;parentnodeid=24aa1fde8&amp;color=0,0,0&amp;vbapositionanswer=8&amp;vbahtmlprocessed=1"/>
          <p:cNvSpPr/>
          <p:nvPr/>
        </p:nvSpPr>
        <p:spPr>
          <a:xfrm>
            <a:off x="7211949" y="285808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5ae803687.choices?vbadefaultcenterpage=1&amp;parentnodeid=24aa1fde8&amp;color=0,0,0&amp;vbahtmlprocessed=1&amp;bbb=1"/>
              <p:cNvSpPr/>
              <p:nvPr/>
            </p:nvSpPr>
            <p:spPr>
              <a:xfrm>
                <a:off x="502920" y="3302839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98978" algn="l"/>
                    <a:tab pos="5959856" algn="l"/>
                    <a:tab pos="86794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C.8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5ae803687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2839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5ae803687?vbadefaultcenterpage=1&amp;parentnodeid=24aa1fde8&amp;color=0,0,0&amp;vbahtmlprocessed=1&amp;bbb=1"/>
              <p:cNvSpPr/>
              <p:nvPr/>
            </p:nvSpPr>
            <p:spPr>
              <a:xfrm>
                <a:off x="502920" y="4023881"/>
                <a:ext cx="11183112" cy="12143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的近似值还可以表示成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38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16−16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38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76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5ae803687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23881"/>
                <a:ext cx="11183112" cy="1214374"/>
              </a:xfrm>
              <a:prstGeom prst="rect">
                <a:avLst/>
              </a:prstGeom>
              <a:blipFill>
                <a:blip r:embed="rId5"/>
                <a:stretch>
                  <a:fillRect l="-1690" b="-9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bf22dba0?vbadefaultcenterpage=1&amp;parentnodeid=f98f87cf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b159be1d3?vbadefaultcenterpage=1&amp;parentnodeid=8bf22dba0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下列选项正确的是(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b159be1d3.bracket?vbadefaultcenterpage=1&amp;parentnodeid=8bf22dba0&amp;color=0,0,0&amp;vbapositionanswer=9&amp;vbahtmlprocessed=1&amp;bbb=1"/>
          <p:cNvSpPr/>
          <p:nvPr/>
        </p:nvSpPr>
        <p:spPr>
          <a:xfrm>
            <a:off x="4986020" y="15096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b159be1d3.choices?vbadefaultcenterpage=1&amp;parentnodeid=8bf22dba0&amp;color=0,0,0&amp;vbahtmlprocessed=1&amp;bbb=1"/>
              <p:cNvSpPr/>
              <p:nvPr/>
            </p:nvSpPr>
            <p:spPr>
              <a:xfrm>
                <a:off x="502920" y="2004918"/>
                <a:ext cx="11183112" cy="12114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b159be1d3.choices?vbadefaultcenterpage=1&amp;parentnodeid=8bf22db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211453"/>
              </a:xfrm>
              <a:prstGeom prst="rect">
                <a:avLst/>
              </a:prstGeom>
              <a:blipFill>
                <a:blip r:embed="rId4"/>
                <a:stretch>
                  <a:fillRect l="-1690" b="-1306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159be1d3?vbadefaultcenterpage=1&amp;parentnodeid=8bf22dba0&amp;color=0,0,0&amp;vbahtmlprocessed=1&amp;bbb=1&amp;hasbroken=1"/>
              <p:cNvSpPr/>
              <p:nvPr/>
            </p:nvSpPr>
            <p:spPr>
              <a:xfrm>
                <a:off x="502920" y="957117"/>
                <a:ext cx="11183112" cy="5207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50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140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50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50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159be1d3?vbadefaultcenterpage=1&amp;parentnodeid=8bf22db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57117"/>
                <a:ext cx="11183112" cy="52070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b159be1d3?vbadefaultcenterpage=1&amp;parentnodeid=8bf22dba0&amp;color=0,0,0&amp;vbahtmlprocessed=1&amp;bbb=1&amp;hasbroken=1">
                <a:extLst>
                  <a:ext uri="{FF2B5EF4-FFF2-40B4-BE49-F238E27FC236}">
                    <a16:creationId xmlns:a16="http://schemas.microsoft.com/office/drawing/2014/main" id="{5C47E7E4-0951-43E1-1AD2-D1E9EA247509}"/>
                  </a:ext>
                </a:extLst>
              </p:cNvPr>
              <p:cNvSpPr/>
              <p:nvPr/>
            </p:nvSpPr>
            <p:spPr>
              <a:xfrm>
                <a:off x="502920" y="1977753"/>
                <a:ext cx="11183112" cy="29972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b159be1d3?vbadefaultcenterpage=1&amp;parentnodeid=8bf22dba0&amp;color=0,0,0&amp;vbahtmlprocessed=1&amp;bbb=1&amp;hasbroken=1">
                <a:extLst>
                  <a:ext uri="{FF2B5EF4-FFF2-40B4-BE49-F238E27FC236}">
                    <a16:creationId xmlns:a16="http://schemas.microsoft.com/office/drawing/2014/main" id="{5C47E7E4-0951-43E1-1AD2-D1E9EA247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7753"/>
                <a:ext cx="11183112" cy="2997200"/>
              </a:xfrm>
              <a:prstGeom prst="rect">
                <a:avLst/>
              </a:prstGeom>
              <a:blipFill>
                <a:blip r:embed="rId2"/>
                <a:stretch>
                  <a:fillRect b="-34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1960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1fa057080?vbadefaultcenterpage=1&amp;parentnodeid=8bf22dba0&amp;color=0,0,0&amp;vbahtmlprocessed=1&amp;bbb=1&amp;hasbroken=1"/>
              <p:cNvSpPr/>
              <p:nvPr/>
            </p:nvSpPr>
            <p:spPr>
              <a:xfrm>
                <a:off x="502920" y="2299730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，则以下四个结论正确的是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1fa057080?vbadefaultcenterpage=1&amp;parentnodeid=8bf22db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9730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1fa057080.bracket?vbadefaultcenterpage=1&amp;parentnodeid=8bf22dba0&amp;color=0,0,0&amp;vbapositionanswer=10&amp;vbahtmlprocessed=1&amp;bbb=1"/>
          <p:cNvSpPr/>
          <p:nvPr/>
        </p:nvSpPr>
        <p:spPr>
          <a:xfrm>
            <a:off x="782320" y="3075700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1fa057080.choices?vbadefaultcenterpage=1&amp;parentnodeid=8bf22dba0&amp;color=0,0,0&amp;vbahtmlprocessed=1&amp;bbb=1"/>
              <p:cNvSpPr/>
              <p:nvPr/>
            </p:nvSpPr>
            <p:spPr>
              <a:xfrm>
                <a:off x="502920" y="3569411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为定值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1fa057080.choices?vbadefaultcenterpage=1&amp;parentnodeid=8bf22db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9411"/>
                <a:ext cx="11183112" cy="1261999"/>
              </a:xfrm>
              <a:prstGeom prst="rect">
                <a:avLst/>
              </a:prstGeom>
              <a:blipFill>
                <a:blip r:embed="rId4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1fa057080?vbadefaultcenterpage=1&amp;parentnodeid=8bf22dba0&amp;color=0,0,0&amp;vbahtmlprocessed=1&amp;bbb=1&amp;hasbroken=1"/>
              <p:cNvSpPr/>
              <p:nvPr/>
            </p:nvSpPr>
            <p:spPr>
              <a:xfrm>
                <a:off x="502920" y="885267"/>
                <a:ext cx="11183112" cy="533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∈(1,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1fa057080?vbadefaultcenterpage=1&amp;parentnodeid=8bf22db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5267"/>
                <a:ext cx="11183112" cy="5334000"/>
              </a:xfrm>
              <a:prstGeom prst="rect">
                <a:avLst/>
              </a:prstGeom>
              <a:blipFill>
                <a:blip r:embed="rId3"/>
                <a:stretch>
                  <a:fillRect l="-1690" b="-25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1fa057080?vbadefaultcenterpage=1&amp;parentnodeid=8bf22dba0&amp;color=0,0,0&amp;vbahtmlprocessed=1&amp;bbb=1&amp;hasbroken=1">
                <a:extLst>
                  <a:ext uri="{FF2B5EF4-FFF2-40B4-BE49-F238E27FC236}">
                    <a16:creationId xmlns:a16="http://schemas.microsoft.com/office/drawing/2014/main" id="{9EB12352-CDB0-EDE6-8839-A24DEAB2E3F2}"/>
                  </a:ext>
                </a:extLst>
              </p:cNvPr>
              <p:cNvSpPr/>
              <p:nvPr/>
            </p:nvSpPr>
            <p:spPr>
              <a:xfrm>
                <a:off x="502920" y="2324876"/>
                <a:ext cx="11183112" cy="226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由选项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1fa057080?vbadefaultcenterpage=1&amp;parentnodeid=8bf22dba0&amp;color=0,0,0&amp;vbahtmlprocessed=1&amp;bbb=1&amp;hasbroken=1">
                <a:extLst>
                  <a:ext uri="{FF2B5EF4-FFF2-40B4-BE49-F238E27FC236}">
                    <a16:creationId xmlns:a16="http://schemas.microsoft.com/office/drawing/2014/main" id="{9EB12352-CDB0-EDE6-8839-A24DEAB2E3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24876"/>
                <a:ext cx="11183112" cy="2269300"/>
              </a:xfrm>
              <a:prstGeom prst="rect">
                <a:avLst/>
              </a:prstGeom>
              <a:blipFill>
                <a:blip r:embed="rId2"/>
                <a:stretch>
                  <a:fillRect l="-1690" r="-709" b="-77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39090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58d46cc4?vbadefaultcenterpage=1&amp;parentnodeid=8bf22dba0&amp;color=0,0,0&amp;vbahtmlprocessed=1&amp;bbb=1"/>
              <p:cNvSpPr/>
              <p:nvPr/>
            </p:nvSpPr>
            <p:spPr>
              <a:xfrm>
                <a:off x="502920" y="1736263"/>
                <a:ext cx="11183112" cy="723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58d46cc4?vbadefaultcenterpage=1&amp;parentnodeid=8bf22db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6263"/>
                <a:ext cx="11183112" cy="723583"/>
              </a:xfrm>
              <a:prstGeom prst="rect">
                <a:avLst/>
              </a:prstGeom>
              <a:blipFill>
                <a:blip r:embed="rId3"/>
                <a:stretch>
                  <a:fillRect l="-1690" b="-134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158d46cc4.blank?vbadefaultcenterpage=1&amp;parentnodeid=8bf22dba0&amp;color=0,0,0&amp;vbapositionanswer=11&amp;vbahtmlprocessed=1"/>
          <p:cNvSpPr/>
          <p:nvPr/>
        </p:nvSpPr>
        <p:spPr>
          <a:xfrm>
            <a:off x="4634230" y="1948606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158d46cc4?vbadefaultcenterpage=1&amp;parentnodeid=8bf22dba0&amp;color=0,0,0&amp;vbahtmlprocessed=1&amp;bbb=1"/>
              <p:cNvSpPr/>
              <p:nvPr/>
            </p:nvSpPr>
            <p:spPr>
              <a:xfrm>
                <a:off x="502920" y="2467782"/>
                <a:ext cx="11183112" cy="2933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8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158d46cc4?vbadefaultcenterpage=1&amp;parentnodeid=8bf22dba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7782"/>
                <a:ext cx="11183112" cy="2933700"/>
              </a:xfrm>
              <a:prstGeom prst="rect">
                <a:avLst/>
              </a:prstGeom>
              <a:blipFill>
                <a:blip r:embed="rId4"/>
                <a:stretch>
                  <a:fillRect l="-1690" b="-2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6ef5f3140?vbadefaultcenterpage=1&amp;parentnodeid=8bf22dba0&amp;color=0,0,0&amp;vbahtmlprocessed=1&amp;bbb=1&amp;hasbroken=1"/>
              <p:cNvSpPr/>
              <p:nvPr/>
            </p:nvSpPr>
            <p:spPr>
              <a:xfrm>
                <a:off x="502920" y="1385996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上有实数解，则实数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6ef5f3140?vbadefaultcenterpage=1&amp;parentnodeid=8bf22db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5996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r="-436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6ef5f3140.blank?vbadefaultcenterpage=1&amp;parentnodeid=8bf22dba0&amp;color=0,0,0&amp;vbapositionanswer=12&amp;vbahtmlprocessed=1&amp;bbb=1"/>
              <p:cNvSpPr/>
              <p:nvPr/>
            </p:nvSpPr>
            <p:spPr>
              <a:xfrm>
                <a:off x="1760220" y="2180952"/>
                <a:ext cx="993775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6ef5f3140.blank?vbadefaultcenterpage=1&amp;parentnodeid=8bf22dba0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20" y="2180952"/>
                <a:ext cx="993775" cy="353949"/>
              </a:xfrm>
              <a:prstGeom prst="rect">
                <a:avLst/>
              </a:prstGeom>
              <a:blipFill>
                <a:blip r:embed="rId4"/>
                <a:stretch>
                  <a:fillRect l="-7362" r="-6748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6ef5f3140?vbadefaultcenterpage=1&amp;parentnodeid=8bf22dba0&amp;color=0,0,0&amp;vbahtmlprocessed=1&amp;bbb=1&amp;hasbroken=1"/>
              <p:cNvSpPr/>
              <p:nvPr/>
            </p:nvSpPr>
            <p:spPr>
              <a:xfrm>
                <a:off x="502920" y="2603545"/>
                <a:ext cx="11183112" cy="291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上有交点.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∈[−3,0]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∈[−2,1]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6ef5f3140?vbadefaultcenterpage=1&amp;parentnodeid=8bf22dba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3545"/>
                <a:ext cx="11183112" cy="2917000"/>
              </a:xfrm>
              <a:prstGeom prst="rect">
                <a:avLst/>
              </a:prstGeom>
              <a:blipFill>
                <a:blip r:embed="rId5"/>
                <a:stretch>
                  <a:fillRect l="-1690" b="-62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3abd50b2?vbadefaultcenterpage=1&amp;parentnodeid=f98f87cf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7_1#d11251e98?vbadefaultcenterpage=1&amp;parentnodeid=63abd50b2&amp;color=0,0,0&amp;vbahtmlprocessed=1&amp;bbb=1&amp;hasbroken=1"/>
          <p:cNvSpPr/>
          <p:nvPr/>
        </p:nvSpPr>
        <p:spPr>
          <a:xfrm>
            <a:off x="502920" y="152104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已知平面内有四条平行线，相邻两条间距为1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，每条直线上各取一点围成一个矩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形，则该矩形面积的最小值是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5_AN.48_1#d11251e98.blank?vbadefaultcenterpage=1&amp;parentnodeid=63abd50b2&amp;color=0,0,0&amp;vbapositionanswer=13&amp;vbahtmlprocessed=1"/>
          <p:cNvSpPr/>
          <p:nvPr/>
        </p:nvSpPr>
        <p:spPr>
          <a:xfrm>
            <a:off x="4516120" y="20303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p:pic>
        <p:nvPicPr>
          <p:cNvPr id="5" name="QB_5_AS.49_1#d11251e98?hastextimagelayout=1&amp;vbadefaultcenterpage=1&amp;parentnodeid=63abd50b2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3514" y="2670906"/>
            <a:ext cx="2807208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9_2#d11251e98?hastextimagelayout=1&amp;vbadefaultcenterpage=1&amp;parentnodeid=63abd50b2&amp;color=0,0,0&amp;vbahtmlprocessed=1&amp;bbb=1&amp;hasbroken=1"/>
              <p:cNvSpPr/>
              <p:nvPr/>
            </p:nvSpPr>
            <p:spPr>
              <a:xfrm>
                <a:off x="502920" y="2561178"/>
                <a:ext cx="8247888" cy="14474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为矩形，令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9_2#d11251e98?hastextimagelayout=1&amp;vbadefaultcenterpage=1&amp;parentnodeid=63abd5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8247888" cy="1447483"/>
              </a:xfrm>
              <a:prstGeom prst="rect">
                <a:avLst/>
              </a:prstGeom>
              <a:blipFill>
                <a:blip r:embed="rId5"/>
                <a:stretch>
                  <a:fillRect l="-2291" b="-71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49_3#d11251e98?hastextimagelayout=1&amp;vbadefaultcenterpage=1&amp;parentnodeid=63abd50b2&amp;color=0,0,0&amp;vbahtmlprocessed=1&amp;bbb=1&amp;hasbroken=1"/>
              <p:cNvSpPr/>
              <p:nvPr/>
            </p:nvSpPr>
            <p:spPr>
              <a:xfrm>
                <a:off x="502920" y="4008978"/>
                <a:ext cx="8247888" cy="121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，故该矩形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面积的最小值是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49_3#d11251e98?hastextimagelayout=1&amp;vbadefaultcenterpage=1&amp;parentnodeid=63abd5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08978"/>
                <a:ext cx="8247888" cy="1215200"/>
              </a:xfrm>
              <a:prstGeom prst="rect">
                <a:avLst/>
              </a:prstGeom>
              <a:blipFill>
                <a:blip r:embed="rId6"/>
                <a:stretch>
                  <a:fillRect l="-2291" r="-739" b="-145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0_1#17ef7a60b?hastextimagelayout=1&amp;vbadefaultcenterpage=1&amp;parentnodeid=63abd50b2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94689" y="2256263"/>
            <a:ext cx="287121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2#17ef7a60b?hastextimagelayout=2&amp;segpoint=1&amp;vbadefaultcenterpage=1&amp;parentnodeid=63abd50b2&amp;color=0,0,0&amp;vbahtmlprocessed=1&amp;bbb=1&amp;hasbroken=1"/>
              <p:cNvSpPr/>
              <p:nvPr/>
            </p:nvSpPr>
            <p:spPr>
              <a:xfrm>
                <a:off x="502920" y="2146536"/>
                <a:ext cx="8220456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如图，在扇形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，圆心角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，矩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内接于扇形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都在弧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，则矩形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2#17ef7a60b?hastextimagelayout=2&amp;segpoint=1&amp;vbadefaultcenterpage=1&amp;parentnodeid=63abd50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6536"/>
                <a:ext cx="8220456" cy="1592199"/>
              </a:xfrm>
              <a:prstGeom prst="rect">
                <a:avLst/>
              </a:prstGeom>
              <a:blipFill>
                <a:blip r:embed="rId4"/>
                <a:stretch>
                  <a:fillRect l="-2300" r="-2003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17ef7a60b.blank?vbadefaultcenterpage=1&amp;parentnodeid=63abd50b2&amp;color=0,0,0&amp;vbapositionanswer=14&amp;vbahtmlprocessed=1&amp;bbb=1"/>
              <p:cNvSpPr/>
              <p:nvPr/>
            </p:nvSpPr>
            <p:spPr>
              <a:xfrm>
                <a:off x="3750374" y="3277342"/>
                <a:ext cx="105479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17ef7a60b.blank?vbadefaultcenterpage=1&amp;parentnodeid=63abd50b2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374" y="3277342"/>
                <a:ext cx="1054799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2_1#17ef7a60b?hastextimagelayout=1&amp;vbadefaultcenterpage=1&amp;parentnodeid=63abd50b2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69656" y="1132409"/>
            <a:ext cx="1920240" cy="18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2_2#17ef7a60b?hastextimagelayout=3&amp;vbadefaultcenterpage=1&amp;parentnodeid=63abd50b2&amp;color=0,0,0&amp;vbahtmlprocessed=1&amp;bbb=1"/>
              <p:cNvSpPr/>
              <p:nvPr/>
            </p:nvSpPr>
            <p:spPr>
              <a:xfrm>
                <a:off x="502920" y="1086689"/>
                <a:ext cx="914400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2_2#17ef7a60b?hastextimagelayout=3&amp;vbadefaultcenterpage=1&amp;parentnodeid=63abd5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6689"/>
                <a:ext cx="9144000" cy="474599"/>
              </a:xfrm>
              <a:prstGeom prst="rect">
                <a:avLst/>
              </a:prstGeom>
              <a:blipFill>
                <a:blip r:embed="rId4"/>
                <a:stretch>
                  <a:fillRect l="-2067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3#17ef7a60b?hastextimagelayout=3&amp;vbadefaultcenterpage=1&amp;parentnodeid=63abd50b2&amp;color=0,0,0&amp;vbahtmlprocessed=1&amp;bbb=1"/>
              <p:cNvSpPr/>
              <p:nvPr/>
            </p:nvSpPr>
            <p:spPr>
              <a:xfrm>
                <a:off x="502920" y="1571067"/>
                <a:ext cx="914400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为矩形，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𝐷𝐶𝑂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≌△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3#17ef7a60b?hastextimagelayout=3&amp;vbadefaultcenterpage=1&amp;parentnodeid=63abd50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1067"/>
                <a:ext cx="9144000" cy="1676400"/>
              </a:xfrm>
              <a:prstGeom prst="rect">
                <a:avLst/>
              </a:prstGeom>
              <a:blipFill>
                <a:blip r:embed="rId5"/>
                <a:stretch>
                  <a:fillRect l="-2067" r="-467" b="-69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2_3#17ef7a60b?hastextimagelayout=3&amp;vbadefaultcenterpage=1&amp;parentnodeid=63abd50b2&amp;color=0,0,0&amp;vbahtmlprocessed=1&amp;bbb=1&amp;hasbroken=1">
                <a:extLst>
                  <a:ext uri="{FF2B5EF4-FFF2-40B4-BE49-F238E27FC236}">
                    <a16:creationId xmlns:a16="http://schemas.microsoft.com/office/drawing/2014/main" id="{A3EBBB85-D93C-C59D-9C54-F520747B8500}"/>
                  </a:ext>
                </a:extLst>
              </p:cNvPr>
              <p:cNvSpPr/>
              <p:nvPr/>
            </p:nvSpPr>
            <p:spPr>
              <a:xfrm>
                <a:off x="502920" y="3251023"/>
                <a:ext cx="11184010" cy="22352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𝑃𝑂𝑄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的垂线，垂足为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𝑂𝐵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2_3#17ef7a60b?hastextimagelayout=3&amp;vbadefaultcenterpage=1&amp;parentnodeid=63abd50b2&amp;color=0,0,0&amp;vbahtmlprocessed=1&amp;bbb=1&amp;hasbroken=1">
                <a:extLst>
                  <a:ext uri="{FF2B5EF4-FFF2-40B4-BE49-F238E27FC236}">
                    <a16:creationId xmlns:a16="http://schemas.microsoft.com/office/drawing/2014/main" id="{A3EBBB85-D93C-C59D-9C54-F520747B8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1023"/>
                <a:ext cx="11184010" cy="2235200"/>
              </a:xfrm>
              <a:prstGeom prst="rect">
                <a:avLst/>
              </a:prstGeom>
              <a:blipFill>
                <a:blip r:embed="rId6"/>
                <a:stretch>
                  <a:fillRect l="-1690" b="-5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3#17ef7a60b?hastextimagelayout=3&amp;vbadefaultcenterpage=1&amp;parentnodeid=63abd50b2&amp;color=0,0,0&amp;vbahtmlprocessed=1&amp;bbb=1&amp;hasbroken=1">
                <a:extLst>
                  <a:ext uri="{FF2B5EF4-FFF2-40B4-BE49-F238E27FC236}">
                    <a16:creationId xmlns:a16="http://schemas.microsoft.com/office/drawing/2014/main" id="{97FF4CF7-3FF2-312D-B696-53449EA30CD0}"/>
                  </a:ext>
                </a:extLst>
              </p:cNvPr>
              <p:cNvSpPr/>
              <p:nvPr/>
            </p:nvSpPr>
            <p:spPr>
              <a:xfrm>
                <a:off x="502920" y="1069132"/>
                <a:ext cx="11184010" cy="464616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𝐵𝑁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𝐵𝑁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 baseline="-10000">
                              <a:solidFill>
                                <a:srgbClr val="FF0000"/>
                              </a:solidFill>
                            </a:rPr>
                            <m:t>矩形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𝐴𝐵𝐶𝐷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𝐴𝐷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𝐴𝐵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𝑂𝐴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𝛼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𝛼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sin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时，矩形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的面积最大，且最大值为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3#17ef7a60b?hastextimagelayout=3&amp;vbadefaultcenterpage=1&amp;parentnodeid=63abd50b2&amp;color=0,0,0&amp;vbahtmlprocessed=1&amp;bbb=1&amp;hasbroken=1">
                <a:extLst>
                  <a:ext uri="{FF2B5EF4-FFF2-40B4-BE49-F238E27FC236}">
                    <a16:creationId xmlns:a16="http://schemas.microsoft.com/office/drawing/2014/main" id="{97FF4CF7-3FF2-312D-B696-53449EA30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9132"/>
                <a:ext cx="11184010" cy="4646168"/>
              </a:xfrm>
              <a:prstGeom prst="rect">
                <a:avLst/>
              </a:prstGeom>
              <a:blipFill>
                <a:blip r:embed="rId2"/>
                <a:stretch>
                  <a:fillRect l="-1690" b="-22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82439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0709903e?vbadefaultcenterpage=1&amp;parentnodeid=f98f87cf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720a8301f?vbadefaultcenterpage=1&amp;parentnodeid=20709903e&amp;color=0,0,0&amp;vbahtmlprocessed=1&amp;bbb=1&amp;hasbroken=1"/>
              <p:cNvSpPr/>
              <p:nvPr/>
            </p:nvSpPr>
            <p:spPr>
              <a:xfrm>
                <a:off x="502920" y="1521048"/>
                <a:ext cx="11183112" cy="126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上共有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零点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720a8301f?vbadefaultcenterpage=1&amp;parentnodeid=2070990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66000"/>
              </a:xfrm>
              <a:prstGeom prst="rect">
                <a:avLst/>
              </a:prstGeom>
              <a:blipFill>
                <a:blip r:embed="rId4"/>
                <a:stretch>
                  <a:fillRect l="-1690" r="-709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720a8301f.blank?vbadefaultcenterpage=1&amp;parentnodeid=20709903e&amp;color=0,0,0&amp;vbapositionanswer=15&amp;vbahtmlprocessed=1"/>
          <p:cNvSpPr/>
          <p:nvPr/>
        </p:nvSpPr>
        <p:spPr>
          <a:xfrm>
            <a:off x="10857675" y="1732693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720a8301f?vbadefaultcenterpage=1&amp;parentnodeid=20709903e&amp;color=0,0,0&amp;vbahtmlprocessed=1&amp;bbb=1&amp;hasbroken=1"/>
              <p:cNvSpPr/>
              <p:nvPr/>
            </p:nvSpPr>
            <p:spPr>
              <a:xfrm>
                <a:off x="502920" y="1288397"/>
                <a:ext cx="11183112" cy="45462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</m:t>
                          </m:r>
                        </m:e>
                      </m:rad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𝑥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𝑥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4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𝑥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cos</m:t>
                          </m:r>
                          <m:r>
                            <m:rPr>
                              <m:nor/>
                            </m:rP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m:t> 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,4,5，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上共有3个零点.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720a8301f?vbadefaultcenterpage=1&amp;parentnodeid=2070990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8397"/>
                <a:ext cx="11183112" cy="4546219"/>
              </a:xfrm>
              <a:prstGeom prst="rect">
                <a:avLst/>
              </a:prstGeom>
              <a:blipFill>
                <a:blip r:embed="rId3"/>
                <a:stretch>
                  <a:fillRect l="-1690" t="-1743" r="-1581" b="-22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020c58e6a?segpoint=1&amp;vbadefaultcenterpage=1&amp;parentnodeid=20709903e&amp;color=0,0,0&amp;vbahtmlprocessed=1&amp;bbb=1&amp;hasbroken=1"/>
              <p:cNvSpPr/>
              <p:nvPr/>
            </p:nvSpPr>
            <p:spPr>
              <a:xfrm>
                <a:off x="502920" y="2396790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020c58e6a?segpoint=1&amp;vbadefaultcenterpage=1&amp;parentnodeid=20709903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6790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81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020c58e6a?segpoint=1&amp;vbadefaultcenterpage=1&amp;parentnodeid=20709903e&amp;color=0,0,0&amp;vbahtmlprocessed=1&amp;bbb=1"/>
              <p:cNvSpPr/>
              <p:nvPr/>
            </p:nvSpPr>
            <p:spPr>
              <a:xfrm>
                <a:off x="502920" y="352423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之间的关系；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020c58e6a?segpoint=1&amp;vbadefaultcenterpage=1&amp;parentnodeid=20709903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423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020c58e6a?segpoint=1&amp;vbadefaultcenterpage=1&amp;parentnodeid=20709903e&amp;color=0,0,0&amp;vbahtmlprocessed=1&amp;bbb=1"/>
              <p:cNvSpPr/>
              <p:nvPr/>
            </p:nvSpPr>
            <p:spPr>
              <a:xfrm>
                <a:off x="502920" y="4064044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上一点，且满足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020c58e6a?segpoint=1&amp;vbadefaultcenterpage=1&amp;parentnodeid=20709903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4044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1cccee66.fixed?vbadefaultcenterpage=1&amp;parentnodeid=969a15455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基础课22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三角恒等变换</a:t>
            </a:r>
            <a:endParaRPr lang="en-US" altLang="zh-CN" sz="4000" dirty="0"/>
          </a:p>
        </p:txBody>
      </p:sp>
      <p:pic>
        <p:nvPicPr>
          <p:cNvPr id="3" name="C_0#51cccee66?linknodeid=24aa1fde8&amp;catalogrefid=24aa1fde8&amp;parentnodeid=969a1545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51cccee66?linknodeid=24aa1fde8&amp;catalogrefid=24aa1fde8&amp;parentnodeid=969a1545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51cccee66?linknodeid=8bf22dba0&amp;catalogrefid=8bf22dba0&amp;parentnodeid=969a154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51cccee66?linknodeid=8bf22dba0&amp;catalogrefid=8bf22dba0&amp;parentnodeid=969a154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51cccee66?linknodeid=63abd50b2&amp;catalogrefid=63abd50b2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51cccee66?linknodeid=63abd50b2&amp;catalogrefid=63abd50b2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51cccee66?linknodeid=20709903e&amp;catalogrefid=20709903e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51cccee66?linknodeid=20709903e&amp;catalogrefid=20709903e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51cccee66?linknodeid=24aa1fde8&amp;catalogrefid=24aa1fde8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51cccee66?linknodeid=24aa1fde8&amp;catalogrefid=24aa1fde8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51cccee66?linknodeid=8bf22dba0&amp;catalogrefid=8bf22dba0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51cccee66?linknodeid=8bf22dba0&amp;catalogrefid=8bf22dba0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51cccee66?linknodeid=63abd50b2&amp;catalogrefid=63abd50b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51cccee66?linknodeid=63abd50b2&amp;catalogrefid=63abd50b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51cccee66?linknodeid=20709903e&amp;catalogrefid=20709903e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51cccee66?linknodeid=20709903e&amp;catalogrefid=20709903e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7_2#020c58e6a?hastextimagelayout=4&amp;vbadefaultcenterpage=1&amp;parentnodeid=20709903e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8220456" cy="222281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2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7_2#020c58e6a?hastextimagelayout=4&amp;vbadefaultcenterpage=1&amp;parentnodeid=20709903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220456" cy="2222818"/>
              </a:xfrm>
              <a:prstGeom prst="rect">
                <a:avLst/>
              </a:prstGeom>
              <a:blipFill>
                <a:blip r:embed="rId4"/>
                <a:stretch>
                  <a:fillRect l="-2300" t="-4932" b="-43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7_2#020c58e6a?hastextimagelayout=4&amp;vbadefaultcenterpage=1&amp;parentnodeid=20709903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D887E82-5C7C-4B01-294D-C0F9B3255798}"/>
                  </a:ext>
                </a:extLst>
              </p:cNvPr>
              <p:cNvSpPr/>
              <p:nvPr/>
            </p:nvSpPr>
            <p:spPr>
              <a:xfrm>
                <a:off x="503995" y="2968848"/>
                <a:ext cx="11184010" cy="33456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7_2#020c58e6a?hastextimagelayout=4&amp;vbadefaultcenterpage=1&amp;parentnodeid=20709903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D887E82-5C7C-4B01-294D-C0F9B3255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968848"/>
                <a:ext cx="11184010" cy="3345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3#020c58e6a?vbadefaultcenterpage=1&amp;parentnodeid=20709903e&amp;color=0,0,0&amp;vbahtmlprocessed=1&amp;bbb=1">
                <a:extLst>
                  <a:ext uri="{FF2B5EF4-FFF2-40B4-BE49-F238E27FC236}">
                    <a16:creationId xmlns:a16="http://schemas.microsoft.com/office/drawing/2014/main" id="{710DB4B3-C8C6-635D-E516-A53A5BB4AD8B}"/>
                  </a:ext>
                </a:extLst>
              </p:cNvPr>
              <p:cNvSpPr/>
              <p:nvPr/>
            </p:nvSpPr>
            <p:spPr>
              <a:xfrm>
                <a:off x="630510" y="1248373"/>
                <a:ext cx="11183112" cy="4673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的垂线，垂足为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的平分线，</a:t>
                </a:r>
                <a:endParaRPr lang="en-US" altLang="zh-CN" sz="100" dirty="0"/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O_5_AS.57_3#020c58e6a?vbadefaultcenterpage=1&amp;parentnodeid=20709903e&amp;color=0,0,0&amp;vbahtmlprocessed=1&amp;bbb=1">
                <a:extLst>
                  <a:ext uri="{FF2B5EF4-FFF2-40B4-BE49-F238E27FC236}">
                    <a16:creationId xmlns:a16="http://schemas.microsoft.com/office/drawing/2014/main" id="{710DB4B3-C8C6-635D-E516-A53A5BB4A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10" y="1248373"/>
                <a:ext cx="11183112" cy="4673600"/>
              </a:xfrm>
              <a:prstGeom prst="rect">
                <a:avLst/>
              </a:prstGeom>
              <a:blipFill>
                <a:blip r:embed="rId2"/>
                <a:stretch>
                  <a:fillRect l="-16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0396" y="707904"/>
                <a:ext cx="5413854" cy="540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atinLnBrk="1">
                  <a:lnSpc>
                    <a:spcPts val="39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（2）作出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的示意图，如图所示.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6" y="707904"/>
                <a:ext cx="5413854" cy="540469"/>
              </a:xfrm>
              <a:prstGeom prst="rect">
                <a:avLst/>
              </a:prstGeom>
              <a:blipFill>
                <a:blip r:embed="rId3"/>
                <a:stretch>
                  <a:fillRect l="-1687" r="-787" b="-24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O_5_AS.57_1#020c58e6a?hastextimagelayout=1&amp;vbadefaultcenterpage=1&amp;parentnodeid=20709903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25188" y="2275392"/>
            <a:ext cx="284378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42751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98f87cf6.fixed?segpoint=1&amp;vbadefaultcenterpage=1&amp;parentnodeid=51cccee66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98f87cf6.fixed?vbadefaultcenterpage=1&amp;parentnodeid=51cccee66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4aa1fde8?vbadefaultcenterpage=1&amp;parentnodeid=f98f87cf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15c649f3a?vbadefaultcenterpage=1&amp;parentnodeid=24aa1fde8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15c649f3a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15c649f3a.bracket?vbadefaultcenterpage=1&amp;parentnodeid=24aa1fde8&amp;color=0,0,0&amp;vbapositionanswer=1&amp;vbahtmlprocessed=1"/>
          <p:cNvSpPr/>
          <p:nvPr/>
        </p:nvSpPr>
        <p:spPr>
          <a:xfrm>
            <a:off x="7714361" y="15096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15c649f3a.choices?vbadefaultcenterpage=1&amp;parentnodeid=24aa1fde8&amp;color=0,0,0&amp;vbahtmlprocessed=1&amp;bbb=1"/>
              <p:cNvSpPr/>
              <p:nvPr/>
            </p:nvSpPr>
            <p:spPr>
              <a:xfrm>
                <a:off x="502920" y="2004918"/>
                <a:ext cx="11183112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32278" algn="l"/>
                    <a:tab pos="5286756" algn="l"/>
                    <a:tab pos="82603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15c649f3a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622935"/>
              </a:xfrm>
              <a:prstGeom prst="rect">
                <a:avLst/>
              </a:prstGeom>
              <a:blipFill>
                <a:blip r:embed="rId5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15c649f3a?vbadefaultcenterpage=1&amp;parentnodeid=24aa1fde8&amp;color=0,0,0&amp;vbahtmlprocessed=1&amp;bbb=1&amp;hasbroken=1"/>
              <p:cNvSpPr/>
              <p:nvPr/>
            </p:nvSpPr>
            <p:spPr>
              <a:xfrm>
                <a:off x="502920" y="2632298"/>
                <a:ext cx="11183112" cy="1536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15c649f3a?vbadefaultcenterpage=1&amp;parentnodeid=24aa1fde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2298"/>
                <a:ext cx="11183112" cy="1536700"/>
              </a:xfrm>
              <a:prstGeom prst="rect">
                <a:avLst/>
              </a:prstGeom>
              <a:blipFill>
                <a:blip r:embed="rId6"/>
                <a:stretch>
                  <a:fillRect l="-1690" b="-27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aec0c7df?vbadefaultcenterpage=1&amp;parentnodeid=24aa1fde8&amp;color=0,0,0&amp;vbahtmlprocessed=1&amp;bbb=1"/>
              <p:cNvSpPr/>
              <p:nvPr/>
            </p:nvSpPr>
            <p:spPr>
              <a:xfrm>
                <a:off x="502920" y="2289379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aec0c7df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9379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aec0c7df.bracket?vbadefaultcenterpage=1&amp;parentnodeid=24aa1fde8&amp;color=0,0,0&amp;vbapositionanswer=2&amp;vbahtmlprocessed=1"/>
          <p:cNvSpPr/>
          <p:nvPr/>
        </p:nvSpPr>
        <p:spPr>
          <a:xfrm>
            <a:off x="6033453" y="227591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daec0c7df.choices?vbadefaultcenterpage=1&amp;parentnodeid=24aa1fde8&amp;color=0,0,0&amp;vbahtmlprocessed=1&amp;bbb=1"/>
              <p:cNvSpPr/>
              <p:nvPr/>
            </p:nvSpPr>
            <p:spPr>
              <a:xfrm>
                <a:off x="502920" y="2812365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10078" algn="l"/>
                    <a:tab pos="6023356" algn="l"/>
                    <a:tab pos="87429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daec0c7df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2365"/>
                <a:ext cx="11183112" cy="621983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daec0c7df?vbadefaultcenterpage=1&amp;parentnodeid=24aa1fde8&amp;color=0,0,0&amp;vbahtmlprocessed=1&amp;bbb=1"/>
              <p:cNvSpPr/>
              <p:nvPr/>
            </p:nvSpPr>
            <p:spPr>
              <a:xfrm>
                <a:off x="502920" y="3442793"/>
                <a:ext cx="11183112" cy="139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daec0c7df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2793"/>
                <a:ext cx="11183112" cy="1397000"/>
              </a:xfrm>
              <a:prstGeom prst="rect">
                <a:avLst/>
              </a:prstGeom>
              <a:blipFill>
                <a:blip r:embed="rId5"/>
                <a:stretch>
                  <a:fillRect l="-1690" b="-4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3d7acf022?vbadefaultcenterpage=1&amp;parentnodeid=24aa1fde8&amp;color=0,0,0&amp;vbahtmlprocessed=1&amp;bbb=1"/>
              <p:cNvSpPr/>
              <p:nvPr/>
            </p:nvSpPr>
            <p:spPr>
              <a:xfrm>
                <a:off x="502920" y="1944448"/>
                <a:ext cx="11183112" cy="6435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3d7acf022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4448"/>
                <a:ext cx="11183112" cy="643573"/>
              </a:xfrm>
              <a:prstGeom prst="rect">
                <a:avLst/>
              </a:prstGeom>
              <a:blipFill>
                <a:blip r:embed="rId3"/>
                <a:stretch>
                  <a:fillRect l="-1690" b="-141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3d7acf022.bracket?vbadefaultcenterpage=1&amp;parentnodeid=24aa1fde8&amp;color=0,0,0&amp;vbapositionanswer=3&amp;vbahtmlprocessed=1"/>
          <p:cNvSpPr/>
          <p:nvPr/>
        </p:nvSpPr>
        <p:spPr>
          <a:xfrm>
            <a:off x="6497003" y="2143329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3d7acf022.choices?vbadefaultcenterpage=1&amp;parentnodeid=24aa1fde8&amp;color=0,0,0&amp;vbahtmlprocessed=1&amp;bbb=1"/>
              <p:cNvSpPr/>
              <p:nvPr/>
            </p:nvSpPr>
            <p:spPr>
              <a:xfrm>
                <a:off x="502920" y="2599258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29128" algn="l"/>
                    <a:tab pos="55534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3d7acf022.choices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9258"/>
                <a:ext cx="11183112" cy="622173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3d7acf022?vbadefaultcenterpage=1&amp;parentnodeid=24aa1fde8&amp;color=0,0,0&amp;vbahtmlprocessed=1&amp;bbb=1"/>
              <p:cNvSpPr/>
              <p:nvPr/>
            </p:nvSpPr>
            <p:spPr>
              <a:xfrm>
                <a:off x="502920" y="3228924"/>
                <a:ext cx="11183112" cy="1939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3d7acf022?vbadefaultcenterpage=1&amp;parentnodeid=24aa1fde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8924"/>
                <a:ext cx="11183112" cy="1939100"/>
              </a:xfrm>
              <a:prstGeom prst="rect">
                <a:avLst/>
              </a:prstGeom>
              <a:blipFill>
                <a:blip r:embed="rId5"/>
                <a:stretch>
                  <a:fillRect l="-1690" b="-91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14_1#f0af5e5c1.bracket?vbadefaultcenterpage=1&amp;parentnodeid=24aa1fde8&amp;color=0,0,0&amp;vbapositionanswer=4&amp;vbahtmlprocessed=1"/>
          <p:cNvSpPr/>
          <p:nvPr/>
        </p:nvSpPr>
        <p:spPr>
          <a:xfrm>
            <a:off x="2795388" y="2910960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2108200"/>
          <a:ext cx="1081405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2042587" progId="Word.Document.12">
                  <p:embed/>
                </p:oleObj>
              </mc:Choice>
              <mc:Fallback>
                <p:oleObj name="文档" r:id="rId4" imgW="9928089" imgH="2042587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08200"/>
                        <a:ext cx="10814050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63944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923925" y="1465263"/>
          <a:ext cx="108140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4617053" progId="Word.Document.12">
                  <p:embed/>
                </p:oleObj>
              </mc:Choice>
              <mc:Fallback>
                <p:oleObj name="文档" r:id="rId4" imgW="9928089" imgH="4617053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465263"/>
                        <a:ext cx="108140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411872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440</Words>
  <Application>Microsoft Office PowerPoint</Application>
  <PresentationFormat>宽屏</PresentationFormat>
  <Paragraphs>198</Paragraphs>
  <Slides>32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2024-01-23T11:17:21Z</dcterms:created>
  <dcterms:modified xsi:type="dcterms:W3CDTF">2024-02-03T02:46:41Z</dcterms:modified>
  <cp:category/>
  <cp:contentStatus/>
</cp:coreProperties>
</file>