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43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42A31-B382-0C60-3E2A-A5FD9CDA3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00C2F7-71A2-1244-E1F4-7F637888CD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7C7B35-C127-18B0-8237-B54A6CF7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C743FC-F1D4-E3FD-E8B2-7D619DAE3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2B74B8-15CF-9842-1171-C3CFD3EE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3189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E9DD7F-D702-39BE-9E47-97289F80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3E01C8-3980-F7DA-6344-C8742E1F0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302FBB-049A-E488-E2BD-1BF1D82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ADE39E-5C6C-1DD6-B498-AD2E9FD5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D2BF86-46C7-8961-40C6-DB43EDB0A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09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ADF51DB-39C4-8C0A-FE8B-25700A8E3A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BF439AC-AE38-2E32-593A-CC446CB10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D21475-0C84-B81A-F079-DCB0E49A3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F076E8-6946-711D-1E98-4149AE25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49C4E0-726C-AC18-F4D6-A8F3B05CB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458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66109D-D4CF-F6B3-EA55-1B90EB60C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D9A1BB-5510-C787-AB17-B87881C2B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CDC363-280F-D0EB-536D-2D52B0E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BA3426-F241-2F49-A6F8-51EC3DCB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C590B3-2081-00FB-0EB3-1A699E5A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5415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176790-AB3E-18E8-CFA1-58F1E7916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AA1EF2-1B3A-2BBC-1277-09F94E766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BD724-9F8C-4DA0-C0A5-8EC1156CC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F6349B-9913-20D6-30A9-CF688098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39BE0-D334-612C-5EAD-CB992B863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693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FA00E-EC6D-2682-ED44-5F4541D74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FF692C-4255-17A5-F4AF-3156E13880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D540D1-778F-092E-9F7B-C644D8154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70EE92-19CB-2B8C-6BBC-670F44B7E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1CA80D-F621-42C5-03A8-42FD87953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6F44B2-6637-F044-4479-E3298ABF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1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EF4239-2DC3-B92B-DE4B-EFEF094A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198858-F32D-C355-5DEE-D9C015DCC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6C8672-8E4C-FF58-D287-5FCADB8F8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B0EDDC-928D-4F2C-817A-98AFF88485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B66435-2C3A-962F-2F7E-DEC425293F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6DF4BA-92C6-BA90-1342-5419720DD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1C1EB56-35C5-3F5E-EF68-01F166C0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33DC496-7CC0-59A3-F8F3-BDDE6CCD6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97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8725D-DC4F-4F9F-F171-96ACB30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F459CAB-0D9D-9B2C-21ED-59927FA60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9E1D8D-D29D-27E3-5DC1-DBBE423C7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87238-EA8B-E4F3-EC30-FB50A40FB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34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8F6B48-0460-812A-679E-B9D607BDA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1572E01-228A-6F21-5180-AEE0CEC12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1D6222-9EAC-65BA-F7D2-A004A9B4D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4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ED26D6-8479-16DD-327D-7422FFB4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CCF46-1B63-9CAE-F82D-8FDE5A351B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D3C05E-2C06-A9CE-E3ED-D2987AC0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7D06C1-6501-09D4-3FEB-C91985F1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6B978C-D64B-56C6-4667-183163AB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E02AA0-EABA-3BC7-0DCB-A271025C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7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8E264-6F07-F69C-CB32-DF7E3644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84F724-E654-5C2A-2426-C5B9C8BF74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4086B9D-3D3F-51AE-5BF2-B69BAABC4B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17A04B-A6DE-1172-2485-F955DC15B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BD222A-B194-6539-7C64-CB6B91B65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445990-8B1C-8D4E-B62C-F5C3E38D6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523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3B8F1F-F80F-5D35-D390-C9093277E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D98124-7698-53EE-8624-C4353DB70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2DB27F-1E3A-7D58-C0E3-FB99CFD82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CE143-5094-4544-B118-BB3A5AC90660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AC2724-8507-F59A-B5C7-AA735EB70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DCC530-76AD-5971-62A9-A88D8E2D0A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E6A25-F692-4B5D-A562-A57296A091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22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amu.wiki/w/%EC%A0%9C%ED%8A%B8(%EB%B0%9C%EB%A1%9C%EB%9E%80%ED%8A%B8)#toc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B%AA%A8%EC%9D%B4%EB%9D%BC(%EC%98%A4%EB%B2%84%EC%9B%8C%EC%B9%98)#toc" TargetMode="External"/><Relationship Id="rId2" Type="http://schemas.openxmlformats.org/officeDocument/2006/relationships/hyperlink" Target="https://www.youtube.com/shorts/2YQpE2KSIx0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shorts/NDj1o4QnDw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56895A-2974-37E0-1AAA-F578C50FF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졸업작품 </a:t>
            </a:r>
            <a:r>
              <a:rPr lang="en-US" altLang="ko-KR"/>
              <a:t>PPT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27F00C-A260-37E6-837B-FB6EB8C8E3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2021182020 </a:t>
            </a:r>
            <a:r>
              <a:rPr lang="ko-KR" altLang="en-US" dirty="0" err="1"/>
              <a:t>송형규</a:t>
            </a:r>
            <a:endParaRPr lang="en-US" altLang="ko-KR" dirty="0"/>
          </a:p>
          <a:p>
            <a:r>
              <a:rPr lang="en-US" altLang="ko-KR" dirty="0"/>
              <a:t>2021180018 </a:t>
            </a:r>
            <a:r>
              <a:rPr lang="ko-KR" altLang="en-US" dirty="0"/>
              <a:t>신성재</a:t>
            </a:r>
            <a:endParaRPr lang="en-US" altLang="ko-KR" dirty="0"/>
          </a:p>
          <a:p>
            <a:r>
              <a:rPr lang="en-US" altLang="ko-KR" dirty="0"/>
              <a:t>2021180023 </a:t>
            </a:r>
            <a:r>
              <a:rPr lang="ko-KR" altLang="en-US" dirty="0" err="1"/>
              <a:t>이규아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9206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886F-06F9-215A-6D1B-90CF08ECF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2073B9-E9FB-0F44-E58B-2BC48ED3B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– Shift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8E0D4B-0770-4A99-6C1C-9C8297CE8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대쉬</a:t>
            </a:r>
          </a:p>
          <a:p>
            <a:r>
              <a:rPr lang="ko-KR" altLang="en-US" sz="1800"/>
              <a:t>짧은 거리를 대쉬로 회피할 수 있게 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예시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 u="sng">
                <a:effectLst/>
                <a:hlinkClick r:id="rId2"/>
              </a:rPr>
              <a:t>https://namu.wiki/w/</a:t>
            </a:r>
            <a:r>
              <a:rPr lang="ko-KR" altLang="en-US" sz="1800" u="sng">
                <a:effectLst/>
                <a:hlinkClick r:id="rId2"/>
              </a:rPr>
              <a:t>제트</a:t>
            </a:r>
            <a:r>
              <a:rPr lang="en-US" altLang="ko-KR" sz="1800" u="sng">
                <a:effectLst/>
                <a:hlinkClick r:id="rId2"/>
              </a:rPr>
              <a:t>(</a:t>
            </a:r>
            <a:r>
              <a:rPr lang="ko-KR" altLang="en-US" sz="1800" u="sng">
                <a:effectLst/>
                <a:hlinkClick r:id="rId2"/>
              </a:rPr>
              <a:t>발로란트</a:t>
            </a:r>
            <a:r>
              <a:rPr lang="en-US" altLang="ko-KR" sz="1800" u="sng">
                <a:effectLst/>
                <a:hlinkClick r:id="rId2"/>
              </a:rPr>
              <a:t>)#toc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3982144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402BA-F886-8C65-046A-D42B00B03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3F6BA-D133-4CDE-DDC2-90EB444A2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– </a:t>
            </a:r>
            <a:r>
              <a:rPr lang="ko-KR" altLang="en-US"/>
              <a:t>그 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B2700C-75FD-D1F4-092D-310DA49B0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/>
              <a:t>T: </a:t>
            </a:r>
            <a:r>
              <a:rPr lang="ko-KR" altLang="en-US" sz="3200"/>
              <a:t>아이템 사용 </a:t>
            </a:r>
            <a:r>
              <a:rPr lang="en-US" altLang="ko-KR" sz="3200"/>
              <a:t>– </a:t>
            </a:r>
            <a:r>
              <a:rPr lang="ko-KR" altLang="en-US" sz="3200"/>
              <a:t>추후 </a:t>
            </a:r>
            <a:r>
              <a:rPr lang="en-US" altLang="ko-KR" sz="3200"/>
              <a:t>1, 2, 3</a:t>
            </a:r>
            <a:r>
              <a:rPr lang="ko-KR" altLang="en-US" sz="3200"/>
              <a:t>로 대체될 여지 있음</a:t>
            </a:r>
            <a:endParaRPr lang="en-US" altLang="ko-KR" sz="3200"/>
          </a:p>
          <a:p>
            <a:endParaRPr lang="ko-KR" altLang="en-US" sz="3200"/>
          </a:p>
          <a:p>
            <a:r>
              <a:rPr lang="en-US" altLang="ko-KR" sz="3200"/>
              <a:t>F: </a:t>
            </a:r>
            <a:r>
              <a:rPr lang="ko-KR" altLang="en-US" sz="3200"/>
              <a:t>상호작용 </a:t>
            </a:r>
            <a:r>
              <a:rPr lang="en-US" altLang="ko-KR" sz="3200"/>
              <a:t>– </a:t>
            </a:r>
            <a:r>
              <a:rPr lang="ko-KR" altLang="en-US" sz="3200"/>
              <a:t>아이템 줍기 </a:t>
            </a:r>
            <a:r>
              <a:rPr lang="en-US" altLang="ko-KR" sz="3200"/>
              <a:t>,</a:t>
            </a:r>
            <a:r>
              <a:rPr lang="ko-KR" altLang="en-US" sz="3200"/>
              <a:t>문 열기 등의 상호작용</a:t>
            </a:r>
          </a:p>
        </p:txBody>
      </p:sp>
    </p:spTree>
    <p:extLst>
      <p:ext uri="{BB962C8B-B14F-4D97-AF65-F5344CB8AC3E}">
        <p14:creationId xmlns:p14="http://schemas.microsoft.com/office/powerpoint/2010/main" val="353375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A3DA5-C033-6829-503C-4A49DC19A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15C3-9D32-3B00-2C2D-C8058E7B8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연구과제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9AE66B-2B93-0ADF-0333-D037F1D8D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연구과제 </a:t>
            </a:r>
            <a:r>
              <a:rPr lang="en-US" altLang="ko-KR" sz="3200" dirty="0"/>
              <a:t>1 - </a:t>
            </a:r>
            <a:r>
              <a:rPr lang="en-US" altLang="ko-KR" sz="2400" dirty="0"/>
              <a:t>5</a:t>
            </a:r>
            <a:r>
              <a:rPr lang="ko-KR" altLang="en-US" sz="2400" dirty="0"/>
              <a:t>가지 속성의 상호작용</a:t>
            </a:r>
            <a:r>
              <a:rPr lang="en-US" altLang="ko-KR" sz="2400" dirty="0"/>
              <a:t>, </a:t>
            </a:r>
            <a:r>
              <a:rPr lang="ko-KR" altLang="en-US" sz="2400" dirty="0"/>
              <a:t>기술의 효과로 지형지물의 영구적인 변형</a:t>
            </a:r>
            <a:endParaRPr lang="en-US" altLang="ko-KR" sz="2400" dirty="0"/>
          </a:p>
          <a:p>
            <a:endParaRPr lang="ko-KR" altLang="en-US" sz="3200" dirty="0"/>
          </a:p>
          <a:p>
            <a:r>
              <a:rPr lang="ko-KR" altLang="en-US" sz="3200" dirty="0"/>
              <a:t>연구과제 </a:t>
            </a:r>
            <a:r>
              <a:rPr lang="en-US" altLang="ko-KR" sz="3200" dirty="0"/>
              <a:t>2 – </a:t>
            </a:r>
            <a:r>
              <a:rPr lang="ko-KR" altLang="en-US" sz="2400" dirty="0"/>
              <a:t>그리드</a:t>
            </a:r>
            <a:r>
              <a:rPr lang="en-US" altLang="ko-KR" sz="2400" dirty="0"/>
              <a:t> </a:t>
            </a:r>
            <a:r>
              <a:rPr lang="ko-KR" altLang="en-US" sz="2400" dirty="0"/>
              <a:t>단위로 월드를 계산하여 플레이어 주변 또는 상호작용 중인 장소만 연산하여 메모리 관리 최적화하기 </a:t>
            </a:r>
            <a:r>
              <a:rPr lang="en-US" altLang="ko-KR" sz="2400" dirty="0"/>
              <a:t>or </a:t>
            </a:r>
            <a:r>
              <a:rPr lang="en-US" altLang="ko-KR" sz="2400" dirty="0" err="1"/>
              <a:t>Boostasio</a:t>
            </a:r>
            <a:endParaRPr lang="en-US" altLang="ko-KR" sz="2400" dirty="0"/>
          </a:p>
          <a:p>
            <a:endParaRPr lang="ko-KR" altLang="en-US" sz="3200" dirty="0"/>
          </a:p>
          <a:p>
            <a:r>
              <a:rPr lang="en-US" altLang="ko-KR" sz="3200" dirty="0"/>
              <a:t>0.2 </a:t>
            </a:r>
            <a:r>
              <a:rPr lang="ko-KR" altLang="en-US" sz="3200" dirty="0"/>
              <a:t>연구과제 분량 </a:t>
            </a:r>
            <a:r>
              <a:rPr lang="en-US" altLang="ko-KR" sz="3200" dirty="0"/>
              <a:t>- </a:t>
            </a:r>
            <a:r>
              <a:rPr lang="ko-KR" altLang="en-US" sz="2400" dirty="0"/>
              <a:t>나이아가라 시스템</a:t>
            </a:r>
          </a:p>
        </p:txBody>
      </p:sp>
    </p:spTree>
    <p:extLst>
      <p:ext uri="{BB962C8B-B14F-4D97-AF65-F5344CB8AC3E}">
        <p14:creationId xmlns:p14="http://schemas.microsoft.com/office/powerpoint/2010/main" val="1750575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6200C-D7D6-C1F7-2E76-64C99E0E4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D3D0B7-37A7-97FD-203F-9532821EB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ko-KR" altLang="en-US" sz="13200"/>
              <a:t>끝</a:t>
            </a:r>
          </a:p>
        </p:txBody>
      </p:sp>
    </p:spTree>
    <p:extLst>
      <p:ext uri="{BB962C8B-B14F-4D97-AF65-F5344CB8AC3E}">
        <p14:creationId xmlns:p14="http://schemas.microsoft.com/office/powerpoint/2010/main" val="1583287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129B-918F-7985-E976-F9FD20F51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B1BA7-E074-54EB-C371-533619EDF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게임 주제</a:t>
            </a:r>
            <a:r>
              <a:rPr lang="en-US" altLang="ko-KR"/>
              <a:t>: PVP(?), </a:t>
            </a:r>
            <a:r>
              <a:rPr lang="ko-KR" altLang="en-US"/>
              <a:t>판타지</a:t>
            </a:r>
            <a:r>
              <a:rPr lang="en-US" altLang="ko-KR"/>
              <a:t>, 1</a:t>
            </a:r>
            <a:r>
              <a:rPr lang="ko-KR" altLang="en-US"/>
              <a:t>인칭</a:t>
            </a:r>
            <a:r>
              <a:rPr lang="en-US" altLang="ko-KR"/>
              <a:t>, </a:t>
            </a:r>
            <a:r>
              <a:rPr lang="ko-KR" altLang="en-US"/>
              <a:t>배틀로얄</a:t>
            </a:r>
            <a:r>
              <a:rPr lang="en-US" altLang="ko-KR"/>
              <a:t>, </a:t>
            </a:r>
            <a:r>
              <a:rPr lang="ko-KR" altLang="en-US"/>
              <a:t>액션</a:t>
            </a:r>
          </a:p>
          <a:p>
            <a:r>
              <a:rPr lang="ko-KR" altLang="en-US"/>
              <a:t>지형을 조작하여 적과 </a:t>
            </a:r>
            <a:r>
              <a:rPr lang="en-US" altLang="ko-KR"/>
              <a:t>PVP</a:t>
            </a:r>
            <a:r>
              <a:rPr lang="ko-KR" altLang="en-US"/>
              <a:t>해서 최종 생존하면 되는 게임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94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2F3AF-E214-5077-7EE9-6B7732B09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1090B-E25C-0AEA-D6D8-9B71184E1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20F057-1E67-7C3E-E3E1-4AD8FE83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44" y="3594790"/>
            <a:ext cx="11337234" cy="4351338"/>
          </a:xfrm>
        </p:spPr>
        <p:txBody>
          <a:bodyPr/>
          <a:lstStyle/>
          <a:p>
            <a:r>
              <a:rPr lang="ko-KR" altLang="en-US" dirty="0"/>
              <a:t>이런 산 초입부근에서 랜덤하게 시작</a:t>
            </a:r>
          </a:p>
          <a:p>
            <a:r>
              <a:rPr lang="ko-KR" altLang="en-US" dirty="0"/>
              <a:t>플레이어는 </a:t>
            </a:r>
            <a:r>
              <a:rPr lang="ko-KR" altLang="en-US" dirty="0" err="1"/>
              <a:t>맵을</a:t>
            </a:r>
            <a:r>
              <a:rPr lang="ko-KR" altLang="en-US" dirty="0"/>
              <a:t> 돌아다니며 자원이나 플레이어를 찾아 </a:t>
            </a:r>
            <a:r>
              <a:rPr lang="ko-KR" altLang="en-US" dirty="0" err="1"/>
              <a:t>다녀야한다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자원 </a:t>
            </a:r>
            <a:r>
              <a:rPr lang="en-US" altLang="ko-KR" dirty="0"/>
              <a:t>- </a:t>
            </a:r>
            <a:r>
              <a:rPr lang="ko-KR" altLang="en-US" dirty="0"/>
              <a:t>회복아이템</a:t>
            </a:r>
            <a:r>
              <a:rPr lang="en-US" altLang="ko-KR" dirty="0"/>
              <a:t>, </a:t>
            </a:r>
            <a:r>
              <a:rPr lang="ko-KR" altLang="en-US" dirty="0" err="1"/>
              <a:t>궁극기</a:t>
            </a:r>
            <a:r>
              <a:rPr lang="ko-KR" altLang="en-US" dirty="0"/>
              <a:t> 에너지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	   </a:t>
            </a:r>
            <a:r>
              <a:rPr lang="ko-KR" altLang="en-US" dirty="0"/>
              <a:t>특정 속성 또는 스킬 강화 아이템</a:t>
            </a:r>
            <a:r>
              <a:rPr lang="en-US" altLang="ko-KR" dirty="0"/>
              <a:t>(</a:t>
            </a:r>
            <a:r>
              <a:rPr lang="ko-KR" altLang="en-US" dirty="0"/>
              <a:t>수치만 변경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시간이 지날수록 물이 차오른다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E21AAF8E-BBF4-98A3-5B34-E016BC5C4C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886200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0" name="Picture 6" descr="북한산 상세지도">
            <a:extLst>
              <a:ext uri="{FF2B5EF4-FFF2-40B4-BE49-F238E27FC236}">
                <a16:creationId xmlns:a16="http://schemas.microsoft.com/office/drawing/2014/main" id="{A4C1645F-D3E2-3518-7DA4-20D1D828E9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0"/>
          <a:stretch>
            <a:fillRect/>
          </a:stretch>
        </p:blipFill>
        <p:spPr bwMode="auto">
          <a:xfrm>
            <a:off x="6857875" y="0"/>
            <a:ext cx="5344064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0C463-B5AA-03B5-035D-FB322EE29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F26CF-9A09-0D73-C1A3-B23B0E486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037265-4F47-30A8-D09D-8D2FDDABB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지형지물의 대부분 흙 돌</a:t>
            </a:r>
            <a:r>
              <a:rPr lang="en-US" altLang="ko-KR"/>
              <a:t>(</a:t>
            </a:r>
            <a:r>
              <a:rPr lang="ko-KR" altLang="en-US"/>
              <a:t>금</a:t>
            </a:r>
            <a:r>
              <a:rPr lang="en-US" altLang="ko-KR"/>
              <a:t>) </a:t>
            </a:r>
            <a:r>
              <a:rPr lang="ko-KR" altLang="en-US"/>
              <a:t>나무</a:t>
            </a:r>
          </a:p>
          <a:p>
            <a:r>
              <a:rPr lang="ko-KR" altLang="en-US"/>
              <a:t>물의 경우 강줄기 또는 시냇물을 적절하게 배치할 예정</a:t>
            </a:r>
          </a:p>
          <a:p>
            <a:r>
              <a:rPr lang="ko-KR" altLang="en-US"/>
              <a:t>불은 낙뢰 또는 아이템으로 발생</a:t>
            </a:r>
            <a:endParaRPr lang="en-US" altLang="ko-KR"/>
          </a:p>
          <a:p>
            <a:pPr marL="0" indent="0">
              <a:buNone/>
            </a:pPr>
            <a:endParaRPr lang="ko-KR" altLang="en-US"/>
          </a:p>
          <a:p>
            <a:pPr marL="0" indent="0">
              <a:buNone/>
            </a:pPr>
            <a:r>
              <a:rPr lang="ko-KR" altLang="en-US" sz="4800"/>
              <a:t>속성</a:t>
            </a:r>
          </a:p>
          <a:p>
            <a:endParaRPr lang="en-US" altLang="ko-KR"/>
          </a:p>
          <a:p>
            <a:r>
              <a:rPr lang="ko-KR" altLang="en-US"/>
              <a:t>지형이나 오브젝트별로 속성이 다르며 효과 또한 다름</a:t>
            </a:r>
          </a:p>
          <a:p>
            <a:r>
              <a:rPr lang="ko-KR" altLang="en-US"/>
              <a:t>기본적으로 </a:t>
            </a:r>
            <a:r>
              <a:rPr lang="en-US" altLang="ko-KR"/>
              <a:t>5</a:t>
            </a:r>
            <a:r>
              <a:rPr lang="ko-KR" altLang="en-US"/>
              <a:t>원소</a:t>
            </a:r>
            <a:r>
              <a:rPr lang="en-US" altLang="ko-KR"/>
              <a:t>(</a:t>
            </a:r>
            <a:r>
              <a:rPr lang="ko-KR" altLang="en-US"/>
              <a:t>화수목금토</a:t>
            </a:r>
            <a:r>
              <a:rPr lang="en-US" altLang="ko-KR"/>
              <a:t>)</a:t>
            </a:r>
            <a:r>
              <a:rPr lang="ko-KR" altLang="en-US"/>
              <a:t>를 따름</a:t>
            </a:r>
          </a:p>
          <a:p>
            <a:endParaRPr lang="ko-KR" altLang="en-US"/>
          </a:p>
        </p:txBody>
      </p:sp>
      <p:pic>
        <p:nvPicPr>
          <p:cNvPr id="2050" name="Picture 2" descr="오행 - 위키백과, 우리 모두의 백과사전">
            <a:extLst>
              <a:ext uri="{FF2B5EF4-FFF2-40B4-BE49-F238E27FC236}">
                <a16:creationId xmlns:a16="http://schemas.microsoft.com/office/drawing/2014/main" id="{FBF0353E-04AF-F88A-6A79-BB34D3B86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913" y="2258253"/>
            <a:ext cx="3336235" cy="3336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81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0692-A7A3-38A8-AF51-A34F3CC77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5C059-82DE-B3EF-DFDA-66F088DA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EBBDF8-A5FA-3A83-3964-DC78BB7C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85113" cy="4351338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상황에 따라 추가하려는 요소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속성별 효과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r>
              <a:rPr lang="ko-KR" altLang="en-US" dirty="0"/>
              <a:t>화 </a:t>
            </a:r>
            <a:r>
              <a:rPr lang="en-US" altLang="ko-KR" dirty="0"/>
              <a:t>- </a:t>
            </a:r>
            <a:r>
              <a:rPr lang="ko-KR" altLang="en-US" dirty="0"/>
              <a:t>플레이어가 </a:t>
            </a:r>
            <a:r>
              <a:rPr lang="ko-KR" altLang="en-US" dirty="0" err="1"/>
              <a:t>피격시</a:t>
            </a:r>
            <a:r>
              <a:rPr lang="ko-KR" altLang="en-US" dirty="0"/>
              <a:t> </a:t>
            </a:r>
            <a:r>
              <a:rPr lang="ko-KR" altLang="en-US" dirty="0" err="1"/>
              <a:t>몇초간</a:t>
            </a:r>
            <a:r>
              <a:rPr lang="ko-KR" altLang="en-US" dirty="0"/>
              <a:t> </a:t>
            </a:r>
            <a:r>
              <a:rPr lang="ko-KR" altLang="en-US" dirty="0" err="1"/>
              <a:t>도트뎀</a:t>
            </a:r>
            <a:endParaRPr lang="ko-KR" altLang="en-US" dirty="0"/>
          </a:p>
          <a:p>
            <a:r>
              <a:rPr lang="ko-KR" altLang="en-US" dirty="0"/>
              <a:t>수 </a:t>
            </a:r>
            <a:r>
              <a:rPr lang="en-US" altLang="ko-KR" dirty="0"/>
              <a:t>- </a:t>
            </a:r>
            <a:r>
              <a:rPr lang="ko-KR" altLang="en-US" dirty="0"/>
              <a:t>이동속도가 잠시 느려짐</a:t>
            </a:r>
          </a:p>
          <a:p>
            <a:r>
              <a:rPr lang="ko-KR" altLang="en-US" dirty="0"/>
              <a:t>목 </a:t>
            </a:r>
            <a:r>
              <a:rPr lang="en-US" altLang="ko-KR" dirty="0"/>
              <a:t>- </a:t>
            </a:r>
            <a:r>
              <a:rPr lang="ko-KR" altLang="en-US" dirty="0"/>
              <a:t>짧은 시간 속박</a:t>
            </a:r>
          </a:p>
          <a:p>
            <a:r>
              <a:rPr lang="ko-KR" altLang="en-US" dirty="0"/>
              <a:t>금 </a:t>
            </a:r>
            <a:r>
              <a:rPr lang="en-US" altLang="ko-KR" dirty="0"/>
              <a:t>- </a:t>
            </a:r>
            <a:r>
              <a:rPr lang="ko-KR" altLang="en-US" dirty="0"/>
              <a:t>강한 데미지</a:t>
            </a:r>
          </a:p>
          <a:p>
            <a:r>
              <a:rPr lang="ko-KR" altLang="en-US" dirty="0"/>
              <a:t>토 </a:t>
            </a:r>
            <a:r>
              <a:rPr lang="en-US" altLang="ko-KR" dirty="0"/>
              <a:t>- </a:t>
            </a:r>
            <a:r>
              <a:rPr lang="ko-KR" altLang="en-US" dirty="0"/>
              <a:t>잠시 시야를 제한함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DD5CFE-1D27-407E-CFAA-2338BE2AD64A}"/>
              </a:ext>
            </a:extLst>
          </p:cNvPr>
          <p:cNvSpPr txBox="1"/>
          <p:nvPr/>
        </p:nvSpPr>
        <p:spPr>
          <a:xfrm>
            <a:off x="7623313" y="2772470"/>
            <a:ext cx="482047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속성간 상성</a:t>
            </a:r>
            <a:endParaRPr lang="en-US" altLang="ko-KR" sz="2800" dirty="0"/>
          </a:p>
          <a:p>
            <a:endParaRPr lang="ko-KR" altLang="en-US" sz="2800" dirty="0"/>
          </a:p>
          <a:p>
            <a:r>
              <a:rPr lang="ko-KR" altLang="en-US" sz="2800" dirty="0"/>
              <a:t>화 카운터 </a:t>
            </a:r>
            <a:r>
              <a:rPr lang="en-US" altLang="ko-KR" sz="2800" dirty="0"/>
              <a:t>- </a:t>
            </a:r>
            <a:r>
              <a:rPr lang="ko-KR" altLang="en-US" sz="2800" dirty="0"/>
              <a:t>수 </a:t>
            </a:r>
            <a:r>
              <a:rPr lang="en-US" altLang="ko-KR" sz="2800" dirty="0"/>
              <a:t>or </a:t>
            </a:r>
            <a:r>
              <a:rPr lang="ko-KR" altLang="en-US" sz="2800" dirty="0"/>
              <a:t>토</a:t>
            </a:r>
          </a:p>
          <a:p>
            <a:r>
              <a:rPr lang="ko-KR" altLang="en-US" sz="2800" dirty="0"/>
              <a:t>수 카운터 </a:t>
            </a:r>
            <a:r>
              <a:rPr lang="en-US" altLang="ko-KR" sz="2800" dirty="0"/>
              <a:t>- </a:t>
            </a:r>
            <a:r>
              <a:rPr lang="ko-KR" altLang="en-US" sz="2800" dirty="0"/>
              <a:t>목 </a:t>
            </a:r>
            <a:r>
              <a:rPr lang="en-US" altLang="ko-KR" sz="2800" dirty="0"/>
              <a:t>or </a:t>
            </a:r>
            <a:r>
              <a:rPr lang="ko-KR" altLang="en-US" sz="2800" dirty="0"/>
              <a:t>금</a:t>
            </a:r>
            <a:r>
              <a:rPr lang="en-US" altLang="ko-KR" sz="2800" dirty="0"/>
              <a:t>(</a:t>
            </a:r>
            <a:r>
              <a:rPr lang="ko-KR" altLang="en-US" sz="2800" dirty="0"/>
              <a:t>관통</a:t>
            </a:r>
            <a:r>
              <a:rPr lang="en-US" altLang="ko-KR" sz="2800" dirty="0"/>
              <a:t>)</a:t>
            </a:r>
          </a:p>
          <a:p>
            <a:r>
              <a:rPr lang="ko-KR" altLang="en-US" sz="2800" dirty="0"/>
              <a:t>목 카운터 </a:t>
            </a:r>
            <a:r>
              <a:rPr lang="en-US" altLang="ko-KR" sz="2800" dirty="0"/>
              <a:t>- </a:t>
            </a:r>
            <a:r>
              <a:rPr lang="ko-KR" altLang="en-US" sz="2800" dirty="0"/>
              <a:t>화</a:t>
            </a:r>
          </a:p>
          <a:p>
            <a:r>
              <a:rPr lang="ko-KR" altLang="en-US" sz="2800" dirty="0"/>
              <a:t>금 카운터 </a:t>
            </a:r>
            <a:r>
              <a:rPr lang="en-US" altLang="ko-KR" sz="2800" dirty="0"/>
              <a:t>- </a:t>
            </a:r>
            <a:r>
              <a:rPr lang="ko-KR" altLang="en-US" sz="2800" dirty="0"/>
              <a:t>토</a:t>
            </a:r>
          </a:p>
          <a:p>
            <a:r>
              <a:rPr lang="ko-KR" altLang="en-US" sz="2800" dirty="0"/>
              <a:t>토 카운터 </a:t>
            </a:r>
            <a:r>
              <a:rPr lang="en-US" altLang="ko-KR" sz="2800" dirty="0"/>
              <a:t>- </a:t>
            </a:r>
            <a:r>
              <a:rPr lang="ko-KR" altLang="en-US" sz="2800" dirty="0"/>
              <a:t>수 </a:t>
            </a:r>
            <a:r>
              <a:rPr lang="en-US" altLang="ko-KR" sz="2800" dirty="0"/>
              <a:t>or </a:t>
            </a:r>
            <a:r>
              <a:rPr lang="ko-KR" altLang="en-US" sz="2800" dirty="0"/>
              <a:t>목</a:t>
            </a:r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356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6E14F-D139-C629-EE6A-5B808333B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5C65B6-3F9F-CC4C-DEAF-3EC311A6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366B8B-EE8B-B799-0617-41A56C09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플레이어는 </a:t>
            </a:r>
            <a:r>
              <a:rPr lang="en-US" altLang="ko-KR" dirty="0"/>
              <a:t>WASD</a:t>
            </a:r>
            <a:r>
              <a:rPr lang="ko-KR" altLang="en-US" dirty="0"/>
              <a:t>와 마우스로 조작</a:t>
            </a:r>
          </a:p>
          <a:p>
            <a:r>
              <a:rPr lang="en-US" altLang="ko-KR" dirty="0"/>
              <a:t>Q, E, R</a:t>
            </a:r>
            <a:r>
              <a:rPr lang="ko-KR" altLang="en-US" dirty="0"/>
              <a:t>로 스킬을 사용 가능</a:t>
            </a:r>
          </a:p>
          <a:p>
            <a:r>
              <a:rPr lang="en-US" altLang="ko-KR" dirty="0"/>
              <a:t>Shift</a:t>
            </a:r>
            <a:r>
              <a:rPr lang="ko-KR" altLang="en-US" dirty="0"/>
              <a:t>로 </a:t>
            </a:r>
            <a:r>
              <a:rPr lang="ko-KR" altLang="en-US" dirty="0" err="1"/>
              <a:t>대쉬</a:t>
            </a:r>
            <a:endParaRPr lang="ko-KR" altLang="en-US" dirty="0"/>
          </a:p>
          <a:p>
            <a:r>
              <a:rPr lang="en-US" altLang="ko-KR" dirty="0"/>
              <a:t>F</a:t>
            </a:r>
            <a:r>
              <a:rPr lang="ko-KR" altLang="en-US" dirty="0"/>
              <a:t>로 상호작용</a:t>
            </a:r>
          </a:p>
          <a:p>
            <a:r>
              <a:rPr lang="en-US" altLang="ko-KR" dirty="0"/>
              <a:t>T</a:t>
            </a:r>
            <a:r>
              <a:rPr lang="ko-KR" altLang="en-US" dirty="0"/>
              <a:t>로 아이템 사용 </a:t>
            </a:r>
            <a:r>
              <a:rPr lang="en-US" altLang="ko-KR" dirty="0"/>
              <a:t>&gt; 1,2,3</a:t>
            </a:r>
            <a:r>
              <a:rPr lang="ko-KR" altLang="en-US" dirty="0"/>
              <a:t>으로 변경될 여지 있음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7353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0F8ED-D0D7-A075-CAAD-B4CA10B62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B350E-5DAC-4560-9EBF-0DECDE869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- Q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CD0DB-6A18-52E0-BF80-DEB326D86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800"/>
              <a:t>Q</a:t>
            </a:r>
            <a:r>
              <a:rPr lang="ko-KR" altLang="en-US" sz="1800"/>
              <a:t>로 원하는 지점에 벽을 세운다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벽의 속성은 벽을 세우는 지점의 속성을 따른다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좌클릭 </a:t>
            </a:r>
            <a:r>
              <a:rPr lang="en-US" altLang="ko-KR" sz="1800"/>
              <a:t>- </a:t>
            </a:r>
            <a:r>
              <a:rPr lang="ko-KR" altLang="en-US" sz="1800"/>
              <a:t>생성</a:t>
            </a:r>
          </a:p>
          <a:p>
            <a:r>
              <a:rPr lang="ko-KR" altLang="en-US" sz="1800"/>
              <a:t>우클릭 </a:t>
            </a:r>
            <a:r>
              <a:rPr lang="en-US" altLang="ko-KR" sz="1800"/>
              <a:t>- </a:t>
            </a:r>
            <a:r>
              <a:rPr lang="ko-KR" altLang="en-US" sz="1800"/>
              <a:t>방향전환</a:t>
            </a:r>
            <a:r>
              <a:rPr lang="en-US" altLang="ko-KR" sz="1800"/>
              <a:t>( 90</a:t>
            </a:r>
            <a:r>
              <a:rPr lang="ko-KR" altLang="en-US" sz="1800"/>
              <a:t>도</a:t>
            </a:r>
            <a:r>
              <a:rPr lang="en-US" altLang="ko-KR" sz="1800"/>
              <a:t>)</a:t>
            </a:r>
          </a:p>
          <a:p>
            <a:r>
              <a:rPr lang="ko-KR" altLang="en-US" sz="1800"/>
              <a:t>예시</a:t>
            </a:r>
            <a:r>
              <a:rPr lang="en-US" altLang="ko-KR" sz="1800"/>
              <a:t>) </a:t>
            </a:r>
            <a:r>
              <a:rPr lang="ko-KR" altLang="en-US" sz="1800"/>
              <a:t>메이의 열음벽</a:t>
            </a:r>
          </a:p>
          <a:p>
            <a:pPr marL="0" indent="0">
              <a:buNone/>
            </a:pPr>
            <a:endParaRPr lang="ko-KR" altLang="en-US" sz="1800"/>
          </a:p>
        </p:txBody>
      </p:sp>
      <p:pic>
        <p:nvPicPr>
          <p:cNvPr id="7" name="그림 6" descr="PC 게임, 스크린샷, 비디오 게임 소프트웨어, 어드벤처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CBC8688-135F-23EE-ECBF-D3EFF85B3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92" y="3946251"/>
            <a:ext cx="4531360" cy="2546624"/>
          </a:xfrm>
          <a:prstGeom prst="rect">
            <a:avLst/>
          </a:prstGeom>
        </p:spPr>
      </p:pic>
      <p:pic>
        <p:nvPicPr>
          <p:cNvPr id="9" name="그림 8" descr="PC 게임, 스크린샷, 비디오 게임 소프트웨어, 전략 비디오 게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ABA6D8-F425-91DB-EA1F-C955E2A3CC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31" y="3904336"/>
            <a:ext cx="4531360" cy="2588539"/>
          </a:xfrm>
          <a:prstGeom prst="rect">
            <a:avLst/>
          </a:prstGeom>
        </p:spPr>
      </p:pic>
      <p:pic>
        <p:nvPicPr>
          <p:cNvPr id="11" name="그림 10" descr="직사각형, 프레임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538C-B2BD-254A-9F0E-EE0DE5F62D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6531" y="1126318"/>
            <a:ext cx="4959639" cy="24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56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318E2-B29B-6D74-B063-4A5B145DD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E9AC9-5CA9-788E-793B-29B9E07B5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- 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0F837-9EC5-3AE4-2354-DBA37E3C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마우스로 조준하고 있는 곳을 뽑아서 던진다</a:t>
            </a:r>
            <a:r>
              <a:rPr lang="en-US" altLang="ko-KR" sz="1800"/>
              <a:t>.</a:t>
            </a:r>
          </a:p>
          <a:p>
            <a:r>
              <a:rPr lang="ko-KR" altLang="en-US" sz="1800"/>
              <a:t>중력의 영향을 받음</a:t>
            </a:r>
            <a:endParaRPr lang="en-US" altLang="ko-KR" sz="1800"/>
          </a:p>
          <a:p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예시</a:t>
            </a:r>
            <a:endParaRPr lang="en-US" altLang="ko-KR" sz="1800"/>
          </a:p>
          <a:p>
            <a:r>
              <a:rPr lang="en-US" altLang="ko-KR" sz="1800">
                <a:hlinkClick r:id="rId2"/>
              </a:rPr>
              <a:t>https://www.youtube.com/shorts/2YQpE2KSIx0</a:t>
            </a:r>
            <a:endParaRPr lang="en-US" altLang="ko-KR" sz="1800"/>
          </a:p>
          <a:p>
            <a:r>
              <a:rPr lang="en-US" altLang="ko-KR" sz="1800">
                <a:hlinkClick r:id="rId3"/>
              </a:rPr>
              <a:t>https://namu.wiki/w/</a:t>
            </a:r>
            <a:r>
              <a:rPr lang="ko-KR" altLang="en-US" sz="1800">
                <a:hlinkClick r:id="rId3"/>
              </a:rPr>
              <a:t>모이라</a:t>
            </a:r>
            <a:r>
              <a:rPr lang="en-US" altLang="ko-KR" sz="1800">
                <a:hlinkClick r:id="rId3"/>
              </a:rPr>
              <a:t>(</a:t>
            </a:r>
            <a:r>
              <a:rPr lang="ko-KR" altLang="en-US" sz="1800">
                <a:hlinkClick r:id="rId3"/>
              </a:rPr>
              <a:t>오버워치</a:t>
            </a:r>
            <a:r>
              <a:rPr lang="en-US" altLang="ko-KR" sz="1800">
                <a:hlinkClick r:id="rId3"/>
              </a:rPr>
              <a:t>)#toc</a:t>
            </a:r>
            <a:endParaRPr lang="en-US" altLang="ko-KR" sz="1800"/>
          </a:p>
          <a:p>
            <a:pPr marL="0" indent="0">
              <a:buNone/>
            </a:pP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454440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E28F8-01EB-57BB-D2CD-85682CD5D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CC823-E1B7-7920-C682-8D6BFD8F7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조작 </a:t>
            </a:r>
            <a:r>
              <a:rPr lang="en-US" altLang="ko-KR"/>
              <a:t>- R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B707B4-7140-A948-4C94-273120765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800"/>
              <a:t>지형 생성 </a:t>
            </a:r>
            <a:r>
              <a:rPr lang="en-US" altLang="ko-KR" sz="1800"/>
              <a:t>( </a:t>
            </a:r>
            <a:r>
              <a:rPr lang="ko-KR" altLang="en-US" sz="1800"/>
              <a:t>일정 이상의 게이지가 필요</a:t>
            </a:r>
            <a:r>
              <a:rPr lang="en-US" altLang="ko-KR" sz="1800"/>
              <a:t>)</a:t>
            </a:r>
          </a:p>
          <a:p>
            <a:pPr marL="0" indent="0">
              <a:buNone/>
            </a:pPr>
            <a:r>
              <a:rPr lang="ko-KR" altLang="en-US" sz="1800"/>
              <a:t>원하는 속성의 지형을 마우스로 드래그하여 생성한다</a:t>
            </a:r>
            <a:r>
              <a:rPr lang="en-US" altLang="ko-KR" sz="1800"/>
              <a:t>.</a:t>
            </a:r>
          </a:p>
          <a:p>
            <a:endParaRPr lang="ko-KR" altLang="en-US" sz="1800"/>
          </a:p>
          <a:p>
            <a:pPr marL="0" indent="0">
              <a:buNone/>
            </a:pPr>
            <a:r>
              <a:rPr lang="ko-KR" altLang="en-US" sz="1800"/>
              <a:t>예시</a:t>
            </a:r>
            <a:endParaRPr lang="en-US" altLang="ko-KR" sz="1800"/>
          </a:p>
          <a:p>
            <a:pPr marL="0" indent="0">
              <a:buNone/>
            </a:pPr>
            <a:r>
              <a:rPr lang="en-US" altLang="ko-KR" sz="1800" u="sng">
                <a:effectLst/>
                <a:hlinkClick r:id="rId2"/>
              </a:rPr>
              <a:t>https://www.youtube.com/shorts/NDj1o4QnDwI</a:t>
            </a:r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2976292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400</Words>
  <Application>Microsoft Office PowerPoint</Application>
  <PresentationFormat>와이드스크린</PresentationFormat>
  <Paragraphs>81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졸업작품 PPT</vt:lpstr>
      <vt:lpstr>게임 소개</vt:lpstr>
      <vt:lpstr>게임 소개</vt:lpstr>
      <vt:lpstr>게임 소개</vt:lpstr>
      <vt:lpstr>게임 소개</vt:lpstr>
      <vt:lpstr>조작</vt:lpstr>
      <vt:lpstr>조작 - Q</vt:lpstr>
      <vt:lpstr>조작 - E</vt:lpstr>
      <vt:lpstr>조작 - R</vt:lpstr>
      <vt:lpstr>조작 – Shift</vt:lpstr>
      <vt:lpstr>조작 – 그 외</vt:lpstr>
      <vt:lpstr>연구과제</vt:lpstr>
      <vt:lpstr>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형규 송</dc:creator>
  <cp:lastModifiedBy>기 감</cp:lastModifiedBy>
  <cp:revision>2</cp:revision>
  <dcterms:created xsi:type="dcterms:W3CDTF">2025-09-21T13:15:49Z</dcterms:created>
  <dcterms:modified xsi:type="dcterms:W3CDTF">2025-09-22T09:25:05Z</dcterms:modified>
</cp:coreProperties>
</file>