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4"/>
  </p:sldMasterIdLst>
  <p:notesMasterIdLst>
    <p:notesMasterId r:id="rId1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ukralia, Rajeev" initials="BR" lastIdx="1" clrIdx="0">
    <p:extLst>
      <p:ext uri="{19B8F6BF-5375-455C-9EA6-DF929625EA0E}">
        <p15:presenceInfo xmlns:p15="http://schemas.microsoft.com/office/powerpoint/2012/main" userId="S-1-5-21-3696825333-3990763484-1079928615-99286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4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CB3DBF-0985-4030-BA20-1269EFECF5A4}" v="86" dt="2020-02-25T20:54:00.1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1" autoAdjust="0"/>
    <p:restoredTop sz="95345" autoAdjust="0"/>
  </p:normalViewPr>
  <p:slideViewPr>
    <p:cSldViewPr>
      <p:cViewPr varScale="1">
        <p:scale>
          <a:sx n="126" d="100"/>
          <a:sy n="126" d="100"/>
        </p:scale>
        <p:origin x="62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kralia, Rajeev" userId="90c774bd-6aea-4ccd-9807-629395d0b3ca" providerId="ADAL" clId="{0B52BA13-2724-45AB-BAA7-F2A373D6DF08}"/>
    <pc:docChg chg="custSel addSld delSld modSld sldOrd">
      <pc:chgData name="Bukralia, Rajeev" userId="90c774bd-6aea-4ccd-9807-629395d0b3ca" providerId="ADAL" clId="{0B52BA13-2724-45AB-BAA7-F2A373D6DF08}" dt="2020-02-25T20:54:02.173" v="859" actId="1076"/>
      <pc:docMkLst>
        <pc:docMk/>
      </pc:docMkLst>
      <pc:sldChg chg="modSp">
        <pc:chgData name="Bukralia, Rajeev" userId="90c774bd-6aea-4ccd-9807-629395d0b3ca" providerId="ADAL" clId="{0B52BA13-2724-45AB-BAA7-F2A373D6DF08}" dt="2020-02-25T19:09:39.553" v="2" actId="20577"/>
        <pc:sldMkLst>
          <pc:docMk/>
          <pc:sldMk cId="311093204" sldId="256"/>
        </pc:sldMkLst>
        <pc:spChg chg="mod">
          <ac:chgData name="Bukralia, Rajeev" userId="90c774bd-6aea-4ccd-9807-629395d0b3ca" providerId="ADAL" clId="{0B52BA13-2724-45AB-BAA7-F2A373D6DF08}" dt="2020-02-25T19:09:39.553" v="2" actId="20577"/>
          <ac:spMkLst>
            <pc:docMk/>
            <pc:sldMk cId="311093204" sldId="256"/>
            <ac:spMk id="3" creationId="{00000000-0000-0000-0000-000000000000}"/>
          </ac:spMkLst>
        </pc:spChg>
      </pc:sldChg>
      <pc:sldChg chg="addSp delSp modSp add mod setBg modClrScheme chgLayout">
        <pc:chgData name="Bukralia, Rajeev" userId="90c774bd-6aea-4ccd-9807-629395d0b3ca" providerId="ADAL" clId="{0B52BA13-2724-45AB-BAA7-F2A373D6DF08}" dt="2020-02-25T19:22:27.570" v="242" actId="6549"/>
        <pc:sldMkLst>
          <pc:docMk/>
          <pc:sldMk cId="2202029240" sldId="257"/>
        </pc:sldMkLst>
        <pc:spChg chg="mod">
          <ac:chgData name="Bukralia, Rajeev" userId="90c774bd-6aea-4ccd-9807-629395d0b3ca" providerId="ADAL" clId="{0B52BA13-2724-45AB-BAA7-F2A373D6DF08}" dt="2020-02-25T19:16:07.733" v="126" actId="20577"/>
          <ac:spMkLst>
            <pc:docMk/>
            <pc:sldMk cId="2202029240" sldId="257"/>
            <ac:spMk id="2" creationId="{166257D0-E8E8-4571-BB0A-C9457818F5E5}"/>
          </ac:spMkLst>
        </pc:spChg>
        <pc:spChg chg="del mod">
          <ac:chgData name="Bukralia, Rajeev" userId="90c774bd-6aea-4ccd-9807-629395d0b3ca" providerId="ADAL" clId="{0B52BA13-2724-45AB-BAA7-F2A373D6DF08}" dt="2020-02-25T19:10:42.254" v="46"/>
          <ac:spMkLst>
            <pc:docMk/>
            <pc:sldMk cId="2202029240" sldId="257"/>
            <ac:spMk id="3" creationId="{937582B5-2E2F-41E0-BA83-E5E55A5AFE93}"/>
          </ac:spMkLst>
        </pc:spChg>
        <pc:spChg chg="add mod">
          <ac:chgData name="Bukralia, Rajeev" userId="90c774bd-6aea-4ccd-9807-629395d0b3ca" providerId="ADAL" clId="{0B52BA13-2724-45AB-BAA7-F2A373D6DF08}" dt="2020-02-25T19:22:27.570" v="242" actId="6549"/>
          <ac:spMkLst>
            <pc:docMk/>
            <pc:sldMk cId="2202029240" sldId="257"/>
            <ac:spMk id="9" creationId="{BE83E3E4-0B2A-41DD-AFCA-AF81121786BD}"/>
          </ac:spMkLst>
        </pc:spChg>
        <pc:picChg chg="add mod">
          <ac:chgData name="Bukralia, Rajeev" userId="90c774bd-6aea-4ccd-9807-629395d0b3ca" providerId="ADAL" clId="{0B52BA13-2724-45AB-BAA7-F2A373D6DF08}" dt="2020-02-25T19:20:16.166" v="190" actId="1076"/>
          <ac:picMkLst>
            <pc:docMk/>
            <pc:sldMk cId="2202029240" sldId="257"/>
            <ac:picMk id="4" creationId="{D435F8F3-5D54-43A9-BD99-74DD1A724844}"/>
          </ac:picMkLst>
        </pc:picChg>
        <pc:picChg chg="add mod">
          <ac:chgData name="Bukralia, Rajeev" userId="90c774bd-6aea-4ccd-9807-629395d0b3ca" providerId="ADAL" clId="{0B52BA13-2724-45AB-BAA7-F2A373D6DF08}" dt="2020-02-25T19:20:52.317" v="194" actId="14100"/>
          <ac:picMkLst>
            <pc:docMk/>
            <pc:sldMk cId="2202029240" sldId="257"/>
            <ac:picMk id="5" creationId="{56E0291F-CD2E-4F95-82EF-442F79442631}"/>
          </ac:picMkLst>
        </pc:picChg>
      </pc:sldChg>
      <pc:sldChg chg="addSp delSp modSp add">
        <pc:chgData name="Bukralia, Rajeev" userId="90c774bd-6aea-4ccd-9807-629395d0b3ca" providerId="ADAL" clId="{0B52BA13-2724-45AB-BAA7-F2A373D6DF08}" dt="2020-02-25T19:20:01.830" v="189" actId="14100"/>
        <pc:sldMkLst>
          <pc:docMk/>
          <pc:sldMk cId="319459527" sldId="258"/>
        </pc:sldMkLst>
        <pc:spChg chg="mod">
          <ac:chgData name="Bukralia, Rajeev" userId="90c774bd-6aea-4ccd-9807-629395d0b3ca" providerId="ADAL" clId="{0B52BA13-2724-45AB-BAA7-F2A373D6DF08}" dt="2020-02-25T19:15:52.855" v="118" actId="20577"/>
          <ac:spMkLst>
            <pc:docMk/>
            <pc:sldMk cId="319459527" sldId="258"/>
            <ac:spMk id="2" creationId="{EBE99E62-4E59-4CFA-8CD9-53DDAF9B111B}"/>
          </ac:spMkLst>
        </pc:spChg>
        <pc:spChg chg="del mod">
          <ac:chgData name="Bukralia, Rajeev" userId="90c774bd-6aea-4ccd-9807-629395d0b3ca" providerId="ADAL" clId="{0B52BA13-2724-45AB-BAA7-F2A373D6DF08}" dt="2020-02-25T19:16:39.478" v="128"/>
          <ac:spMkLst>
            <pc:docMk/>
            <pc:sldMk cId="319459527" sldId="258"/>
            <ac:spMk id="3" creationId="{152C3BE1-2C6B-4F07-A4A6-110B159BE564}"/>
          </ac:spMkLst>
        </pc:spChg>
        <pc:spChg chg="mod">
          <ac:chgData name="Bukralia, Rajeev" userId="90c774bd-6aea-4ccd-9807-629395d0b3ca" providerId="ADAL" clId="{0B52BA13-2724-45AB-BAA7-F2A373D6DF08}" dt="2020-02-25T19:18:45.863" v="184" actId="20577"/>
          <ac:spMkLst>
            <pc:docMk/>
            <pc:sldMk cId="319459527" sldId="258"/>
            <ac:spMk id="4" creationId="{1151B199-A715-4B1B-BB7C-0E57F3C6768C}"/>
          </ac:spMkLst>
        </pc:spChg>
        <pc:picChg chg="add mod">
          <ac:chgData name="Bukralia, Rajeev" userId="90c774bd-6aea-4ccd-9807-629395d0b3ca" providerId="ADAL" clId="{0B52BA13-2724-45AB-BAA7-F2A373D6DF08}" dt="2020-02-25T19:18:49.578" v="185" actId="1076"/>
          <ac:picMkLst>
            <pc:docMk/>
            <pc:sldMk cId="319459527" sldId="258"/>
            <ac:picMk id="5" creationId="{F3CD319F-E974-47D3-8379-DDCF66AFE5E1}"/>
          </ac:picMkLst>
        </pc:picChg>
        <pc:picChg chg="add mod">
          <ac:chgData name="Bukralia, Rajeev" userId="90c774bd-6aea-4ccd-9807-629395d0b3ca" providerId="ADAL" clId="{0B52BA13-2724-45AB-BAA7-F2A373D6DF08}" dt="2020-02-25T19:20:01.830" v="189" actId="14100"/>
          <ac:picMkLst>
            <pc:docMk/>
            <pc:sldMk cId="319459527" sldId="258"/>
            <ac:picMk id="6" creationId="{7889CEBC-2D7D-40CD-AE23-194D16E735A3}"/>
          </ac:picMkLst>
        </pc:picChg>
      </pc:sldChg>
      <pc:sldChg chg="del">
        <pc:chgData name="Bukralia, Rajeev" userId="90c774bd-6aea-4ccd-9807-629395d0b3ca" providerId="ADAL" clId="{0B52BA13-2724-45AB-BAA7-F2A373D6DF08}" dt="2020-02-25T19:09:50.236" v="3" actId="2696"/>
        <pc:sldMkLst>
          <pc:docMk/>
          <pc:sldMk cId="477479714" sldId="258"/>
        </pc:sldMkLst>
      </pc:sldChg>
      <pc:sldChg chg="del">
        <pc:chgData name="Bukralia, Rajeev" userId="90c774bd-6aea-4ccd-9807-629395d0b3ca" providerId="ADAL" clId="{0B52BA13-2724-45AB-BAA7-F2A373D6DF08}" dt="2020-02-25T19:09:50.241" v="4" actId="2696"/>
        <pc:sldMkLst>
          <pc:docMk/>
          <pc:sldMk cId="582162253" sldId="259"/>
        </pc:sldMkLst>
      </pc:sldChg>
      <pc:sldChg chg="addSp delSp modSp add ord">
        <pc:chgData name="Bukralia, Rajeev" userId="90c774bd-6aea-4ccd-9807-629395d0b3ca" providerId="ADAL" clId="{0B52BA13-2724-45AB-BAA7-F2A373D6DF08}" dt="2020-02-25T19:27:09.438" v="349" actId="20577"/>
        <pc:sldMkLst>
          <pc:docMk/>
          <pc:sldMk cId="2007245851" sldId="259"/>
        </pc:sldMkLst>
        <pc:spChg chg="mod">
          <ac:chgData name="Bukralia, Rajeev" userId="90c774bd-6aea-4ccd-9807-629395d0b3ca" providerId="ADAL" clId="{0B52BA13-2724-45AB-BAA7-F2A373D6DF08}" dt="2020-02-25T19:23:28.071" v="254" actId="20577"/>
          <ac:spMkLst>
            <pc:docMk/>
            <pc:sldMk cId="2007245851" sldId="259"/>
            <ac:spMk id="2" creationId="{110B2AE4-0637-45E3-BA62-2601D2279D56}"/>
          </ac:spMkLst>
        </pc:spChg>
        <pc:spChg chg="del mod">
          <ac:chgData name="Bukralia, Rajeev" userId="90c774bd-6aea-4ccd-9807-629395d0b3ca" providerId="ADAL" clId="{0B52BA13-2724-45AB-BAA7-F2A373D6DF08}" dt="2020-02-25T19:26:03.521" v="318"/>
          <ac:spMkLst>
            <pc:docMk/>
            <pc:sldMk cId="2007245851" sldId="259"/>
            <ac:spMk id="3" creationId="{1AF9170A-1781-4DEC-AF35-D5AF4E7CFC02}"/>
          </ac:spMkLst>
        </pc:spChg>
        <pc:spChg chg="mod">
          <ac:chgData name="Bukralia, Rajeev" userId="90c774bd-6aea-4ccd-9807-629395d0b3ca" providerId="ADAL" clId="{0B52BA13-2724-45AB-BAA7-F2A373D6DF08}" dt="2020-02-25T19:27:09.438" v="349" actId="20577"/>
          <ac:spMkLst>
            <pc:docMk/>
            <pc:sldMk cId="2007245851" sldId="259"/>
            <ac:spMk id="4" creationId="{867DA2D3-E501-4A54-9885-74E7DF70C7A4}"/>
          </ac:spMkLst>
        </pc:spChg>
        <pc:picChg chg="add mod">
          <ac:chgData name="Bukralia, Rajeev" userId="90c774bd-6aea-4ccd-9807-629395d0b3ca" providerId="ADAL" clId="{0B52BA13-2724-45AB-BAA7-F2A373D6DF08}" dt="2020-02-25T19:26:08.598" v="320" actId="1076"/>
          <ac:picMkLst>
            <pc:docMk/>
            <pc:sldMk cId="2007245851" sldId="259"/>
            <ac:picMk id="5" creationId="{C914367D-798D-4927-A790-C2BEC9D494EB}"/>
          </ac:picMkLst>
        </pc:picChg>
      </pc:sldChg>
      <pc:sldChg chg="del">
        <pc:chgData name="Bukralia, Rajeev" userId="90c774bd-6aea-4ccd-9807-629395d0b3ca" providerId="ADAL" clId="{0B52BA13-2724-45AB-BAA7-F2A373D6DF08}" dt="2020-02-25T19:09:50.257" v="5" actId="2696"/>
        <pc:sldMkLst>
          <pc:docMk/>
          <pc:sldMk cId="1723797850" sldId="260"/>
        </pc:sldMkLst>
      </pc:sldChg>
      <pc:sldChg chg="addSp delSp modSp add">
        <pc:chgData name="Bukralia, Rajeev" userId="90c774bd-6aea-4ccd-9807-629395d0b3ca" providerId="ADAL" clId="{0B52BA13-2724-45AB-BAA7-F2A373D6DF08}" dt="2020-02-25T19:40:40.035" v="414" actId="1076"/>
        <pc:sldMkLst>
          <pc:docMk/>
          <pc:sldMk cId="4143327285" sldId="260"/>
        </pc:sldMkLst>
        <pc:spChg chg="mod">
          <ac:chgData name="Bukralia, Rajeev" userId="90c774bd-6aea-4ccd-9807-629395d0b3ca" providerId="ADAL" clId="{0B52BA13-2724-45AB-BAA7-F2A373D6DF08}" dt="2020-02-25T19:28:15.127" v="359" actId="20577"/>
          <ac:spMkLst>
            <pc:docMk/>
            <pc:sldMk cId="4143327285" sldId="260"/>
            <ac:spMk id="2" creationId="{7FD7611A-EE84-4A85-9C0F-7502AA350793}"/>
          </ac:spMkLst>
        </pc:spChg>
        <pc:spChg chg="del mod">
          <ac:chgData name="Bukralia, Rajeev" userId="90c774bd-6aea-4ccd-9807-629395d0b3ca" providerId="ADAL" clId="{0B52BA13-2724-45AB-BAA7-F2A373D6DF08}" dt="2020-02-25T19:29:35.512" v="382"/>
          <ac:spMkLst>
            <pc:docMk/>
            <pc:sldMk cId="4143327285" sldId="260"/>
            <ac:spMk id="3" creationId="{C18B339E-2995-4BB2-9761-587F0143E45E}"/>
          </ac:spMkLst>
        </pc:spChg>
        <pc:spChg chg="mod">
          <ac:chgData name="Bukralia, Rajeev" userId="90c774bd-6aea-4ccd-9807-629395d0b3ca" providerId="ADAL" clId="{0B52BA13-2724-45AB-BAA7-F2A373D6DF08}" dt="2020-02-25T19:38:53.058" v="410" actId="20577"/>
          <ac:spMkLst>
            <pc:docMk/>
            <pc:sldMk cId="4143327285" sldId="260"/>
            <ac:spMk id="4" creationId="{9F351CEA-D9CA-45AF-8AEE-A08B4C443247}"/>
          </ac:spMkLst>
        </pc:spChg>
        <pc:picChg chg="add mod">
          <ac:chgData name="Bukralia, Rajeev" userId="90c774bd-6aea-4ccd-9807-629395d0b3ca" providerId="ADAL" clId="{0B52BA13-2724-45AB-BAA7-F2A373D6DF08}" dt="2020-02-25T19:40:33.069" v="411" actId="14100"/>
          <ac:picMkLst>
            <pc:docMk/>
            <pc:sldMk cId="4143327285" sldId="260"/>
            <ac:picMk id="5" creationId="{3ABEE9A6-C72D-43F9-8CE8-87CDC9F82E17}"/>
          </ac:picMkLst>
        </pc:picChg>
        <pc:picChg chg="add mod">
          <ac:chgData name="Bukralia, Rajeev" userId="90c774bd-6aea-4ccd-9807-629395d0b3ca" providerId="ADAL" clId="{0B52BA13-2724-45AB-BAA7-F2A373D6DF08}" dt="2020-02-25T19:40:40.035" v="414" actId="1076"/>
          <ac:picMkLst>
            <pc:docMk/>
            <pc:sldMk cId="4143327285" sldId="260"/>
            <ac:picMk id="6" creationId="{8FB95536-A7C7-4397-A967-699559A00B55}"/>
          </ac:picMkLst>
        </pc:picChg>
      </pc:sldChg>
      <pc:sldChg chg="addSp delSp modSp add">
        <pc:chgData name="Bukralia, Rajeev" userId="90c774bd-6aea-4ccd-9807-629395d0b3ca" providerId="ADAL" clId="{0B52BA13-2724-45AB-BAA7-F2A373D6DF08}" dt="2020-02-25T19:43:51.069" v="487" actId="1076"/>
        <pc:sldMkLst>
          <pc:docMk/>
          <pc:sldMk cId="957005555" sldId="261"/>
        </pc:sldMkLst>
        <pc:spChg chg="mod">
          <ac:chgData name="Bukralia, Rajeev" userId="90c774bd-6aea-4ccd-9807-629395d0b3ca" providerId="ADAL" clId="{0B52BA13-2724-45AB-BAA7-F2A373D6DF08}" dt="2020-02-25T19:41:01.376" v="416"/>
          <ac:spMkLst>
            <pc:docMk/>
            <pc:sldMk cId="957005555" sldId="261"/>
            <ac:spMk id="2" creationId="{A0A4655A-9CE3-42E2-A6BA-557A4E4432EE}"/>
          </ac:spMkLst>
        </pc:spChg>
        <pc:spChg chg="del mod">
          <ac:chgData name="Bukralia, Rajeev" userId="90c774bd-6aea-4ccd-9807-629395d0b3ca" providerId="ADAL" clId="{0B52BA13-2724-45AB-BAA7-F2A373D6DF08}" dt="2020-02-25T19:43:47.335" v="486"/>
          <ac:spMkLst>
            <pc:docMk/>
            <pc:sldMk cId="957005555" sldId="261"/>
            <ac:spMk id="3" creationId="{9DF3EBD3-B028-4836-9D53-A8CD729ABE7D}"/>
          </ac:spMkLst>
        </pc:spChg>
        <pc:spChg chg="mod">
          <ac:chgData name="Bukralia, Rajeev" userId="90c774bd-6aea-4ccd-9807-629395d0b3ca" providerId="ADAL" clId="{0B52BA13-2724-45AB-BAA7-F2A373D6DF08}" dt="2020-02-25T19:43:17.613" v="483" actId="14100"/>
          <ac:spMkLst>
            <pc:docMk/>
            <pc:sldMk cId="957005555" sldId="261"/>
            <ac:spMk id="4" creationId="{C4F55962-D9EF-49E4-9B82-DC31F5A0F0E7}"/>
          </ac:spMkLst>
        </pc:spChg>
        <pc:picChg chg="add mod">
          <ac:chgData name="Bukralia, Rajeev" userId="90c774bd-6aea-4ccd-9807-629395d0b3ca" providerId="ADAL" clId="{0B52BA13-2724-45AB-BAA7-F2A373D6DF08}" dt="2020-02-25T19:43:51.069" v="487" actId="1076"/>
          <ac:picMkLst>
            <pc:docMk/>
            <pc:sldMk cId="957005555" sldId="261"/>
            <ac:picMk id="5" creationId="{66794BF2-0E4C-451D-AA87-B8BE1FB333A3}"/>
          </ac:picMkLst>
        </pc:picChg>
      </pc:sldChg>
      <pc:sldChg chg="del">
        <pc:chgData name="Bukralia, Rajeev" userId="90c774bd-6aea-4ccd-9807-629395d0b3ca" providerId="ADAL" clId="{0B52BA13-2724-45AB-BAA7-F2A373D6DF08}" dt="2020-02-25T19:09:50.273" v="6" actId="2696"/>
        <pc:sldMkLst>
          <pc:docMk/>
          <pc:sldMk cId="3445391961" sldId="261"/>
        </pc:sldMkLst>
      </pc:sldChg>
      <pc:sldChg chg="addSp delSp modSp add">
        <pc:chgData name="Bukralia, Rajeev" userId="90c774bd-6aea-4ccd-9807-629395d0b3ca" providerId="ADAL" clId="{0B52BA13-2724-45AB-BAA7-F2A373D6DF08}" dt="2020-02-25T20:02:18.582" v="567"/>
        <pc:sldMkLst>
          <pc:docMk/>
          <pc:sldMk cId="2431475531" sldId="262"/>
        </pc:sldMkLst>
        <pc:spChg chg="mod">
          <ac:chgData name="Bukralia, Rajeev" userId="90c774bd-6aea-4ccd-9807-629395d0b3ca" providerId="ADAL" clId="{0B52BA13-2724-45AB-BAA7-F2A373D6DF08}" dt="2020-02-25T19:45:19.742" v="490" actId="14100"/>
          <ac:spMkLst>
            <pc:docMk/>
            <pc:sldMk cId="2431475531" sldId="262"/>
            <ac:spMk id="2" creationId="{8588ADB5-8685-425D-8957-06E28B7B66B6}"/>
          </ac:spMkLst>
        </pc:spChg>
        <pc:spChg chg="del mod">
          <ac:chgData name="Bukralia, Rajeev" userId="90c774bd-6aea-4ccd-9807-629395d0b3ca" providerId="ADAL" clId="{0B52BA13-2724-45AB-BAA7-F2A373D6DF08}" dt="2020-02-25T20:02:18.582" v="567"/>
          <ac:spMkLst>
            <pc:docMk/>
            <pc:sldMk cId="2431475531" sldId="262"/>
            <ac:spMk id="3" creationId="{40819D9C-0B33-4ED6-91EC-7391C6482EAB}"/>
          </ac:spMkLst>
        </pc:spChg>
        <pc:spChg chg="mod">
          <ac:chgData name="Bukralia, Rajeev" userId="90c774bd-6aea-4ccd-9807-629395d0b3ca" providerId="ADAL" clId="{0B52BA13-2724-45AB-BAA7-F2A373D6DF08}" dt="2020-02-25T20:01:34.463" v="565" actId="20577"/>
          <ac:spMkLst>
            <pc:docMk/>
            <pc:sldMk cId="2431475531" sldId="262"/>
            <ac:spMk id="4" creationId="{3E491F64-101F-4CD3-A779-A930A230579A}"/>
          </ac:spMkLst>
        </pc:spChg>
        <pc:picChg chg="add mod">
          <ac:chgData name="Bukralia, Rajeev" userId="90c774bd-6aea-4ccd-9807-629395d0b3ca" providerId="ADAL" clId="{0B52BA13-2724-45AB-BAA7-F2A373D6DF08}" dt="2020-02-25T20:02:18.582" v="567"/>
          <ac:picMkLst>
            <pc:docMk/>
            <pc:sldMk cId="2431475531" sldId="262"/>
            <ac:picMk id="5" creationId="{1EE68BEC-C888-4190-A4A8-392847518ADB}"/>
          </ac:picMkLst>
        </pc:picChg>
      </pc:sldChg>
      <pc:sldChg chg="del">
        <pc:chgData name="Bukralia, Rajeev" userId="90c774bd-6aea-4ccd-9807-629395d0b3ca" providerId="ADAL" clId="{0B52BA13-2724-45AB-BAA7-F2A373D6DF08}" dt="2020-02-25T19:09:50.273" v="7" actId="2696"/>
        <pc:sldMkLst>
          <pc:docMk/>
          <pc:sldMk cId="3960251565" sldId="262"/>
        </pc:sldMkLst>
      </pc:sldChg>
      <pc:sldChg chg="addSp delSp modSp add">
        <pc:chgData name="Bukralia, Rajeev" userId="90c774bd-6aea-4ccd-9807-629395d0b3ca" providerId="ADAL" clId="{0B52BA13-2724-45AB-BAA7-F2A373D6DF08}" dt="2020-02-25T20:08:14.803" v="672" actId="1076"/>
        <pc:sldMkLst>
          <pc:docMk/>
          <pc:sldMk cId="432720103" sldId="263"/>
        </pc:sldMkLst>
        <pc:spChg chg="mod">
          <ac:chgData name="Bukralia, Rajeev" userId="90c774bd-6aea-4ccd-9807-629395d0b3ca" providerId="ADAL" clId="{0B52BA13-2724-45AB-BAA7-F2A373D6DF08}" dt="2020-02-25T20:05:37.733" v="668" actId="113"/>
          <ac:spMkLst>
            <pc:docMk/>
            <pc:sldMk cId="432720103" sldId="263"/>
            <ac:spMk id="2" creationId="{7273261B-CED9-4E4C-8837-5025FEB07943}"/>
          </ac:spMkLst>
        </pc:spChg>
        <pc:spChg chg="del mod">
          <ac:chgData name="Bukralia, Rajeev" userId="90c774bd-6aea-4ccd-9807-629395d0b3ca" providerId="ADAL" clId="{0B52BA13-2724-45AB-BAA7-F2A373D6DF08}" dt="2020-02-25T20:08:12.018" v="671"/>
          <ac:spMkLst>
            <pc:docMk/>
            <pc:sldMk cId="432720103" sldId="263"/>
            <ac:spMk id="3" creationId="{5010742C-9600-4A3C-9B12-F890288431F6}"/>
          </ac:spMkLst>
        </pc:spChg>
        <pc:spChg chg="mod">
          <ac:chgData name="Bukralia, Rajeev" userId="90c774bd-6aea-4ccd-9807-629395d0b3ca" providerId="ADAL" clId="{0B52BA13-2724-45AB-BAA7-F2A373D6DF08}" dt="2020-02-25T20:05:21.649" v="667" actId="313"/>
          <ac:spMkLst>
            <pc:docMk/>
            <pc:sldMk cId="432720103" sldId="263"/>
            <ac:spMk id="4" creationId="{2F06449F-A12F-4FAA-B803-A78DD837B193}"/>
          </ac:spMkLst>
        </pc:spChg>
        <pc:picChg chg="add mod">
          <ac:chgData name="Bukralia, Rajeev" userId="90c774bd-6aea-4ccd-9807-629395d0b3ca" providerId="ADAL" clId="{0B52BA13-2724-45AB-BAA7-F2A373D6DF08}" dt="2020-02-25T20:08:14.803" v="672" actId="1076"/>
          <ac:picMkLst>
            <pc:docMk/>
            <pc:sldMk cId="432720103" sldId="263"/>
            <ac:picMk id="5" creationId="{C23B12C6-083F-449F-AE57-A2D79E809C6A}"/>
          </ac:picMkLst>
        </pc:picChg>
      </pc:sldChg>
      <pc:sldChg chg="del">
        <pc:chgData name="Bukralia, Rajeev" userId="90c774bd-6aea-4ccd-9807-629395d0b3ca" providerId="ADAL" clId="{0B52BA13-2724-45AB-BAA7-F2A373D6DF08}" dt="2020-02-25T19:09:50.288" v="8" actId="2696"/>
        <pc:sldMkLst>
          <pc:docMk/>
          <pc:sldMk cId="1248252569" sldId="263"/>
        </pc:sldMkLst>
      </pc:sldChg>
      <pc:sldChg chg="addSp delSp modSp add">
        <pc:chgData name="Bukralia, Rajeev" userId="90c774bd-6aea-4ccd-9807-629395d0b3ca" providerId="ADAL" clId="{0B52BA13-2724-45AB-BAA7-F2A373D6DF08}" dt="2020-02-25T20:43:56.627" v="751" actId="20577"/>
        <pc:sldMkLst>
          <pc:docMk/>
          <pc:sldMk cId="3337202865" sldId="264"/>
        </pc:sldMkLst>
        <pc:spChg chg="mod">
          <ac:chgData name="Bukralia, Rajeev" userId="90c774bd-6aea-4ccd-9807-629395d0b3ca" providerId="ADAL" clId="{0B52BA13-2724-45AB-BAA7-F2A373D6DF08}" dt="2020-02-25T20:09:17.126" v="674"/>
          <ac:spMkLst>
            <pc:docMk/>
            <pc:sldMk cId="3337202865" sldId="264"/>
            <ac:spMk id="2" creationId="{0858E382-388F-40B8-824E-BC14618142A6}"/>
          </ac:spMkLst>
        </pc:spChg>
        <pc:spChg chg="del mod">
          <ac:chgData name="Bukralia, Rajeev" userId="90c774bd-6aea-4ccd-9807-629395d0b3ca" providerId="ADAL" clId="{0B52BA13-2724-45AB-BAA7-F2A373D6DF08}" dt="2020-02-25T20:10:40.565" v="678"/>
          <ac:spMkLst>
            <pc:docMk/>
            <pc:sldMk cId="3337202865" sldId="264"/>
            <ac:spMk id="3" creationId="{8E4462C3-FA9A-4B25-BCE2-5C6D4D689F0F}"/>
          </ac:spMkLst>
        </pc:spChg>
        <pc:spChg chg="mod">
          <ac:chgData name="Bukralia, Rajeev" userId="90c774bd-6aea-4ccd-9807-629395d0b3ca" providerId="ADAL" clId="{0B52BA13-2724-45AB-BAA7-F2A373D6DF08}" dt="2020-02-25T20:43:56.627" v="751" actId="20577"/>
          <ac:spMkLst>
            <pc:docMk/>
            <pc:sldMk cId="3337202865" sldId="264"/>
            <ac:spMk id="4" creationId="{81F803BF-D175-437B-A81E-4DB89AEDE8E6}"/>
          </ac:spMkLst>
        </pc:spChg>
        <pc:picChg chg="add mod">
          <ac:chgData name="Bukralia, Rajeev" userId="90c774bd-6aea-4ccd-9807-629395d0b3ca" providerId="ADAL" clId="{0B52BA13-2724-45AB-BAA7-F2A373D6DF08}" dt="2020-02-25T20:10:40.565" v="678"/>
          <ac:picMkLst>
            <pc:docMk/>
            <pc:sldMk cId="3337202865" sldId="264"/>
            <ac:picMk id="5" creationId="{39F9D6C0-47D3-45E9-AA6B-46E22C7B4CF2}"/>
          </ac:picMkLst>
        </pc:picChg>
      </pc:sldChg>
      <pc:sldChg chg="del">
        <pc:chgData name="Bukralia, Rajeev" userId="90c774bd-6aea-4ccd-9807-629395d0b3ca" providerId="ADAL" clId="{0B52BA13-2724-45AB-BAA7-F2A373D6DF08}" dt="2020-02-25T19:09:50.306" v="9" actId="2696"/>
        <pc:sldMkLst>
          <pc:docMk/>
          <pc:sldMk cId="4031472619" sldId="264"/>
        </pc:sldMkLst>
      </pc:sldChg>
      <pc:sldChg chg="del">
        <pc:chgData name="Bukralia, Rajeev" userId="90c774bd-6aea-4ccd-9807-629395d0b3ca" providerId="ADAL" clId="{0B52BA13-2724-45AB-BAA7-F2A373D6DF08}" dt="2020-02-25T19:09:50.307" v="10" actId="2696"/>
        <pc:sldMkLst>
          <pc:docMk/>
          <pc:sldMk cId="2025546842" sldId="265"/>
        </pc:sldMkLst>
      </pc:sldChg>
      <pc:sldChg chg="addSp delSp modSp add">
        <pc:chgData name="Bukralia, Rajeev" userId="90c774bd-6aea-4ccd-9807-629395d0b3ca" providerId="ADAL" clId="{0B52BA13-2724-45AB-BAA7-F2A373D6DF08}" dt="2020-02-25T20:46:22.438" v="774" actId="1076"/>
        <pc:sldMkLst>
          <pc:docMk/>
          <pc:sldMk cId="3992005694" sldId="265"/>
        </pc:sldMkLst>
        <pc:spChg chg="mod">
          <ac:chgData name="Bukralia, Rajeev" userId="90c774bd-6aea-4ccd-9807-629395d0b3ca" providerId="ADAL" clId="{0B52BA13-2724-45AB-BAA7-F2A373D6DF08}" dt="2020-02-25T20:44:20.196" v="753"/>
          <ac:spMkLst>
            <pc:docMk/>
            <pc:sldMk cId="3992005694" sldId="265"/>
            <ac:spMk id="2" creationId="{5FB678D6-96A8-4FBD-B407-D16F7F61E775}"/>
          </ac:spMkLst>
        </pc:spChg>
        <pc:spChg chg="del mod">
          <ac:chgData name="Bukralia, Rajeev" userId="90c774bd-6aea-4ccd-9807-629395d0b3ca" providerId="ADAL" clId="{0B52BA13-2724-45AB-BAA7-F2A373D6DF08}" dt="2020-02-25T20:46:19.795" v="773"/>
          <ac:spMkLst>
            <pc:docMk/>
            <pc:sldMk cId="3992005694" sldId="265"/>
            <ac:spMk id="3" creationId="{FBE2060A-A8A9-41DC-BB0F-7AA0E7B1ECBB}"/>
          </ac:spMkLst>
        </pc:spChg>
        <pc:spChg chg="mod">
          <ac:chgData name="Bukralia, Rajeev" userId="90c774bd-6aea-4ccd-9807-629395d0b3ca" providerId="ADAL" clId="{0B52BA13-2724-45AB-BAA7-F2A373D6DF08}" dt="2020-02-25T20:45:09.712" v="771" actId="20577"/>
          <ac:spMkLst>
            <pc:docMk/>
            <pc:sldMk cId="3992005694" sldId="265"/>
            <ac:spMk id="4" creationId="{9566E4E8-1082-42DC-98F1-E23D39754094}"/>
          </ac:spMkLst>
        </pc:spChg>
        <pc:picChg chg="add mod">
          <ac:chgData name="Bukralia, Rajeev" userId="90c774bd-6aea-4ccd-9807-629395d0b3ca" providerId="ADAL" clId="{0B52BA13-2724-45AB-BAA7-F2A373D6DF08}" dt="2020-02-25T20:46:22.438" v="774" actId="1076"/>
          <ac:picMkLst>
            <pc:docMk/>
            <pc:sldMk cId="3992005694" sldId="265"/>
            <ac:picMk id="5" creationId="{2D6A80ED-DBED-4DE7-976A-D45610C9B9FE}"/>
          </ac:picMkLst>
        </pc:picChg>
      </pc:sldChg>
      <pc:sldChg chg="del">
        <pc:chgData name="Bukralia, Rajeev" userId="90c774bd-6aea-4ccd-9807-629395d0b3ca" providerId="ADAL" clId="{0B52BA13-2724-45AB-BAA7-F2A373D6DF08}" dt="2020-02-25T19:09:50.323" v="11" actId="2696"/>
        <pc:sldMkLst>
          <pc:docMk/>
          <pc:sldMk cId="2763101467" sldId="266"/>
        </pc:sldMkLst>
      </pc:sldChg>
      <pc:sldChg chg="addSp delSp modSp add">
        <pc:chgData name="Bukralia, Rajeev" userId="90c774bd-6aea-4ccd-9807-629395d0b3ca" providerId="ADAL" clId="{0B52BA13-2724-45AB-BAA7-F2A373D6DF08}" dt="2020-02-25T20:49:21.167" v="808" actId="20577"/>
        <pc:sldMkLst>
          <pc:docMk/>
          <pc:sldMk cId="3093017691" sldId="266"/>
        </pc:sldMkLst>
        <pc:spChg chg="mod">
          <ac:chgData name="Bukralia, Rajeev" userId="90c774bd-6aea-4ccd-9807-629395d0b3ca" providerId="ADAL" clId="{0B52BA13-2724-45AB-BAA7-F2A373D6DF08}" dt="2020-02-25T20:47:13.234" v="790" actId="20577"/>
          <ac:spMkLst>
            <pc:docMk/>
            <pc:sldMk cId="3093017691" sldId="266"/>
            <ac:spMk id="2" creationId="{AC60DE3D-409E-4262-902D-9492406AE302}"/>
          </ac:spMkLst>
        </pc:spChg>
        <pc:spChg chg="del">
          <ac:chgData name="Bukralia, Rajeev" userId="90c774bd-6aea-4ccd-9807-629395d0b3ca" providerId="ADAL" clId="{0B52BA13-2724-45AB-BAA7-F2A373D6DF08}" dt="2020-02-25T20:47:16" v="791"/>
          <ac:spMkLst>
            <pc:docMk/>
            <pc:sldMk cId="3093017691" sldId="266"/>
            <ac:spMk id="3" creationId="{038275BA-0AAD-4951-904D-B10382042FC4}"/>
          </ac:spMkLst>
        </pc:spChg>
        <pc:spChg chg="add del mod">
          <ac:chgData name="Bukralia, Rajeev" userId="90c774bd-6aea-4ccd-9807-629395d0b3ca" providerId="ADAL" clId="{0B52BA13-2724-45AB-BAA7-F2A373D6DF08}" dt="2020-02-25T20:49:21.167" v="808" actId="20577"/>
          <ac:spMkLst>
            <pc:docMk/>
            <pc:sldMk cId="3093017691" sldId="266"/>
            <ac:spMk id="4" creationId="{A6D5AF62-1D1D-4F1B-89EF-0D40B0740FB8}"/>
          </ac:spMkLst>
        </pc:spChg>
        <pc:spChg chg="add del">
          <ac:chgData name="Bukralia, Rajeev" userId="90c774bd-6aea-4ccd-9807-629395d0b3ca" providerId="ADAL" clId="{0B52BA13-2724-45AB-BAA7-F2A373D6DF08}" dt="2020-02-25T20:48:18.595" v="793"/>
          <ac:spMkLst>
            <pc:docMk/>
            <pc:sldMk cId="3093017691" sldId="266"/>
            <ac:spMk id="6" creationId="{065A683E-F9B7-47DF-BBE8-B28A252CA21D}"/>
          </ac:spMkLst>
        </pc:spChg>
        <pc:picChg chg="add mod">
          <ac:chgData name="Bukralia, Rajeev" userId="90c774bd-6aea-4ccd-9807-629395d0b3ca" providerId="ADAL" clId="{0B52BA13-2724-45AB-BAA7-F2A373D6DF08}" dt="2020-02-25T20:47:16" v="791"/>
          <ac:picMkLst>
            <pc:docMk/>
            <pc:sldMk cId="3093017691" sldId="266"/>
            <ac:picMk id="5" creationId="{FCEC5D7E-A45F-4E0B-A220-DDC99EC9CD21}"/>
          </ac:picMkLst>
        </pc:picChg>
      </pc:sldChg>
      <pc:sldChg chg="addSp delSp modSp add">
        <pc:chgData name="Bukralia, Rajeev" userId="90c774bd-6aea-4ccd-9807-629395d0b3ca" providerId="ADAL" clId="{0B52BA13-2724-45AB-BAA7-F2A373D6DF08}" dt="2020-02-25T20:54:02.173" v="859" actId="1076"/>
        <pc:sldMkLst>
          <pc:docMk/>
          <pc:sldMk cId="1302007241" sldId="267"/>
        </pc:sldMkLst>
        <pc:spChg chg="mod">
          <ac:chgData name="Bukralia, Rajeev" userId="90c774bd-6aea-4ccd-9807-629395d0b3ca" providerId="ADAL" clId="{0B52BA13-2724-45AB-BAA7-F2A373D6DF08}" dt="2020-02-25T20:50:48.896" v="821" actId="20577"/>
          <ac:spMkLst>
            <pc:docMk/>
            <pc:sldMk cId="1302007241" sldId="267"/>
            <ac:spMk id="2" creationId="{C9373D0F-D9D5-4D7C-895D-E63357EC079A}"/>
          </ac:spMkLst>
        </pc:spChg>
        <pc:spChg chg="del mod">
          <ac:chgData name="Bukralia, Rajeev" userId="90c774bd-6aea-4ccd-9807-629395d0b3ca" providerId="ADAL" clId="{0B52BA13-2724-45AB-BAA7-F2A373D6DF08}" dt="2020-02-25T20:52:26.860" v="833"/>
          <ac:spMkLst>
            <pc:docMk/>
            <pc:sldMk cId="1302007241" sldId="267"/>
            <ac:spMk id="3" creationId="{31BC2307-A35A-4A43-A40A-A803C798F9C7}"/>
          </ac:spMkLst>
        </pc:spChg>
        <pc:spChg chg="mod">
          <ac:chgData name="Bukralia, Rajeev" userId="90c774bd-6aea-4ccd-9807-629395d0b3ca" providerId="ADAL" clId="{0B52BA13-2724-45AB-BAA7-F2A373D6DF08}" dt="2020-02-25T20:51:50.673" v="831" actId="255"/>
          <ac:spMkLst>
            <pc:docMk/>
            <pc:sldMk cId="1302007241" sldId="267"/>
            <ac:spMk id="4" creationId="{36176C66-C7AB-44F4-B15F-4B9835EF4FFC}"/>
          </ac:spMkLst>
        </pc:spChg>
        <pc:spChg chg="add mod">
          <ac:chgData name="Bukralia, Rajeev" userId="90c774bd-6aea-4ccd-9807-629395d0b3ca" providerId="ADAL" clId="{0B52BA13-2724-45AB-BAA7-F2A373D6DF08}" dt="2020-02-25T20:54:00.158" v="858" actId="14100"/>
          <ac:spMkLst>
            <pc:docMk/>
            <pc:sldMk cId="1302007241" sldId="267"/>
            <ac:spMk id="6" creationId="{E6582F37-7E25-47E0-9D2A-0A5B875D44BD}"/>
          </ac:spMkLst>
        </pc:spChg>
        <pc:picChg chg="add del mod">
          <ac:chgData name="Bukralia, Rajeev" userId="90c774bd-6aea-4ccd-9807-629395d0b3ca" providerId="ADAL" clId="{0B52BA13-2724-45AB-BAA7-F2A373D6DF08}" dt="2020-02-25T20:52:47.273" v="834" actId="478"/>
          <ac:picMkLst>
            <pc:docMk/>
            <pc:sldMk cId="1302007241" sldId="267"/>
            <ac:picMk id="5" creationId="{B1D969D2-F780-431B-B3F4-BA32193F2EB2}"/>
          </ac:picMkLst>
        </pc:picChg>
        <pc:picChg chg="add mod">
          <ac:chgData name="Bukralia, Rajeev" userId="90c774bd-6aea-4ccd-9807-629395d0b3ca" providerId="ADAL" clId="{0B52BA13-2724-45AB-BAA7-F2A373D6DF08}" dt="2020-02-25T20:54:02.173" v="859" actId="1076"/>
          <ac:picMkLst>
            <pc:docMk/>
            <pc:sldMk cId="1302007241" sldId="267"/>
            <ac:picMk id="7" creationId="{0ED172A9-3018-454A-BEB7-CDD2EA4C952D}"/>
          </ac:picMkLst>
        </pc:picChg>
      </pc:sldChg>
      <pc:sldChg chg="del">
        <pc:chgData name="Bukralia, Rajeev" userId="90c774bd-6aea-4ccd-9807-629395d0b3ca" providerId="ADAL" clId="{0B52BA13-2724-45AB-BAA7-F2A373D6DF08}" dt="2020-02-25T19:09:50.423" v="16" actId="2696"/>
        <pc:sldMkLst>
          <pc:docMk/>
          <pc:sldMk cId="3473766370" sldId="267"/>
        </pc:sldMkLst>
      </pc:sldChg>
      <pc:sldChg chg="del">
        <pc:chgData name="Bukralia, Rajeev" userId="90c774bd-6aea-4ccd-9807-629395d0b3ca" providerId="ADAL" clId="{0B52BA13-2724-45AB-BAA7-F2A373D6DF08}" dt="2020-02-25T19:09:50.338" v="12" actId="2696"/>
        <pc:sldMkLst>
          <pc:docMk/>
          <pc:sldMk cId="1449125934" sldId="268"/>
        </pc:sldMkLst>
      </pc:sldChg>
      <pc:sldChg chg="del">
        <pc:chgData name="Bukralia, Rajeev" userId="90c774bd-6aea-4ccd-9807-629395d0b3ca" providerId="ADAL" clId="{0B52BA13-2724-45AB-BAA7-F2A373D6DF08}" dt="2020-02-25T19:09:50.370" v="13" actId="2696"/>
        <pc:sldMkLst>
          <pc:docMk/>
          <pc:sldMk cId="279972769" sldId="269"/>
        </pc:sldMkLst>
      </pc:sldChg>
      <pc:sldChg chg="del">
        <pc:chgData name="Bukralia, Rajeev" userId="90c774bd-6aea-4ccd-9807-629395d0b3ca" providerId="ADAL" clId="{0B52BA13-2724-45AB-BAA7-F2A373D6DF08}" dt="2020-02-25T19:09:50.385" v="14" actId="2696"/>
        <pc:sldMkLst>
          <pc:docMk/>
          <pc:sldMk cId="520468352" sldId="270"/>
        </pc:sldMkLst>
      </pc:sldChg>
      <pc:sldChg chg="del">
        <pc:chgData name="Bukralia, Rajeev" userId="90c774bd-6aea-4ccd-9807-629395d0b3ca" providerId="ADAL" clId="{0B52BA13-2724-45AB-BAA7-F2A373D6DF08}" dt="2020-02-25T19:09:50.438" v="19" actId="2696"/>
        <pc:sldMkLst>
          <pc:docMk/>
          <pc:sldMk cId="3440632953" sldId="271"/>
        </pc:sldMkLst>
      </pc:sldChg>
      <pc:sldChg chg="del">
        <pc:chgData name="Bukralia, Rajeev" userId="90c774bd-6aea-4ccd-9807-629395d0b3ca" providerId="ADAL" clId="{0B52BA13-2724-45AB-BAA7-F2A373D6DF08}" dt="2020-02-25T19:09:50.438" v="20" actId="2696"/>
        <pc:sldMkLst>
          <pc:docMk/>
          <pc:sldMk cId="3699532612" sldId="272"/>
        </pc:sldMkLst>
      </pc:sldChg>
      <pc:sldChg chg="del">
        <pc:chgData name="Bukralia, Rajeev" userId="90c774bd-6aea-4ccd-9807-629395d0b3ca" providerId="ADAL" clId="{0B52BA13-2724-45AB-BAA7-F2A373D6DF08}" dt="2020-02-25T19:09:50.454" v="21" actId="2696"/>
        <pc:sldMkLst>
          <pc:docMk/>
          <pc:sldMk cId="3087384573" sldId="273"/>
        </pc:sldMkLst>
      </pc:sldChg>
      <pc:sldChg chg="del">
        <pc:chgData name="Bukralia, Rajeev" userId="90c774bd-6aea-4ccd-9807-629395d0b3ca" providerId="ADAL" clId="{0B52BA13-2724-45AB-BAA7-F2A373D6DF08}" dt="2020-02-25T19:09:50.454" v="22" actId="2696"/>
        <pc:sldMkLst>
          <pc:docMk/>
          <pc:sldMk cId="2377296157" sldId="274"/>
        </pc:sldMkLst>
      </pc:sldChg>
      <pc:sldChg chg="del">
        <pc:chgData name="Bukralia, Rajeev" userId="90c774bd-6aea-4ccd-9807-629395d0b3ca" providerId="ADAL" clId="{0B52BA13-2724-45AB-BAA7-F2A373D6DF08}" dt="2020-02-25T19:09:50.454" v="23" actId="2696"/>
        <pc:sldMkLst>
          <pc:docMk/>
          <pc:sldMk cId="84377459" sldId="275"/>
        </pc:sldMkLst>
      </pc:sldChg>
      <pc:sldChg chg="del">
        <pc:chgData name="Bukralia, Rajeev" userId="90c774bd-6aea-4ccd-9807-629395d0b3ca" providerId="ADAL" clId="{0B52BA13-2724-45AB-BAA7-F2A373D6DF08}" dt="2020-02-25T19:09:50.470" v="24" actId="2696"/>
        <pc:sldMkLst>
          <pc:docMk/>
          <pc:sldMk cId="3554638223" sldId="276"/>
        </pc:sldMkLst>
      </pc:sldChg>
      <pc:sldChg chg="del">
        <pc:chgData name="Bukralia, Rajeev" userId="90c774bd-6aea-4ccd-9807-629395d0b3ca" providerId="ADAL" clId="{0B52BA13-2724-45AB-BAA7-F2A373D6DF08}" dt="2020-02-25T19:09:50.485" v="25" actId="2696"/>
        <pc:sldMkLst>
          <pc:docMk/>
          <pc:sldMk cId="1197753043" sldId="277"/>
        </pc:sldMkLst>
      </pc:sldChg>
      <pc:sldChg chg="del">
        <pc:chgData name="Bukralia, Rajeev" userId="90c774bd-6aea-4ccd-9807-629395d0b3ca" providerId="ADAL" clId="{0B52BA13-2724-45AB-BAA7-F2A373D6DF08}" dt="2020-02-25T19:09:50.485" v="26" actId="2696"/>
        <pc:sldMkLst>
          <pc:docMk/>
          <pc:sldMk cId="1220060069" sldId="278"/>
        </pc:sldMkLst>
      </pc:sldChg>
      <pc:sldChg chg="del">
        <pc:chgData name="Bukralia, Rajeev" userId="90c774bd-6aea-4ccd-9807-629395d0b3ca" providerId="ADAL" clId="{0B52BA13-2724-45AB-BAA7-F2A373D6DF08}" dt="2020-02-25T19:09:50.507" v="27" actId="2696"/>
        <pc:sldMkLst>
          <pc:docMk/>
          <pc:sldMk cId="1238861635" sldId="279"/>
        </pc:sldMkLst>
      </pc:sldChg>
      <pc:sldChg chg="del">
        <pc:chgData name="Bukralia, Rajeev" userId="90c774bd-6aea-4ccd-9807-629395d0b3ca" providerId="ADAL" clId="{0B52BA13-2724-45AB-BAA7-F2A373D6DF08}" dt="2020-02-25T19:09:50.507" v="28" actId="2696"/>
        <pc:sldMkLst>
          <pc:docMk/>
          <pc:sldMk cId="2835511332" sldId="280"/>
        </pc:sldMkLst>
      </pc:sldChg>
      <pc:sldChg chg="del">
        <pc:chgData name="Bukralia, Rajeev" userId="90c774bd-6aea-4ccd-9807-629395d0b3ca" providerId="ADAL" clId="{0B52BA13-2724-45AB-BAA7-F2A373D6DF08}" dt="2020-02-25T19:09:50.523" v="29" actId="2696"/>
        <pc:sldMkLst>
          <pc:docMk/>
          <pc:sldMk cId="2455282093" sldId="281"/>
        </pc:sldMkLst>
      </pc:sldChg>
      <pc:sldChg chg="del">
        <pc:chgData name="Bukralia, Rajeev" userId="90c774bd-6aea-4ccd-9807-629395d0b3ca" providerId="ADAL" clId="{0B52BA13-2724-45AB-BAA7-F2A373D6DF08}" dt="2020-02-25T19:09:50.523" v="30" actId="2696"/>
        <pc:sldMkLst>
          <pc:docMk/>
          <pc:sldMk cId="306171978" sldId="282"/>
        </pc:sldMkLst>
      </pc:sldChg>
      <pc:sldChg chg="del">
        <pc:chgData name="Bukralia, Rajeev" userId="90c774bd-6aea-4ccd-9807-629395d0b3ca" providerId="ADAL" clId="{0B52BA13-2724-45AB-BAA7-F2A373D6DF08}" dt="2020-02-25T19:09:50.539" v="31" actId="2696"/>
        <pc:sldMkLst>
          <pc:docMk/>
          <pc:sldMk cId="1745099684" sldId="283"/>
        </pc:sldMkLst>
      </pc:sldChg>
      <pc:sldChg chg="del">
        <pc:chgData name="Bukralia, Rajeev" userId="90c774bd-6aea-4ccd-9807-629395d0b3ca" providerId="ADAL" clId="{0B52BA13-2724-45AB-BAA7-F2A373D6DF08}" dt="2020-02-25T19:09:50.423" v="18" actId="2696"/>
        <pc:sldMkLst>
          <pc:docMk/>
          <pc:sldMk cId="3278682344" sldId="284"/>
        </pc:sldMkLst>
      </pc:sldChg>
      <pc:sldChg chg="del">
        <pc:chgData name="Bukralia, Rajeev" userId="90c774bd-6aea-4ccd-9807-629395d0b3ca" providerId="ADAL" clId="{0B52BA13-2724-45AB-BAA7-F2A373D6DF08}" dt="2020-02-25T19:09:50.423" v="17" actId="2696"/>
        <pc:sldMkLst>
          <pc:docMk/>
          <pc:sldMk cId="3479967035" sldId="285"/>
        </pc:sldMkLst>
      </pc:sldChg>
      <pc:sldChg chg="del">
        <pc:chgData name="Bukralia, Rajeev" userId="90c774bd-6aea-4ccd-9807-629395d0b3ca" providerId="ADAL" clId="{0B52BA13-2724-45AB-BAA7-F2A373D6DF08}" dt="2020-02-25T19:09:50.407" v="15" actId="2696"/>
        <pc:sldMkLst>
          <pc:docMk/>
          <pc:sldMk cId="2289336843" sldId="28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03DF-1550-43AB-8942-2B097B212F63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30965-B4E7-4913-8E9C-3196D0506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50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tle slide bkg_2_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362200"/>
            <a:ext cx="7772400" cy="981075"/>
          </a:xfrm>
        </p:spPr>
        <p:txBody>
          <a:bodyPr/>
          <a:lstStyle>
            <a:lvl1pPr>
              <a:defRPr sz="3600" b="0" i="0">
                <a:solidFill>
                  <a:srgbClr val="F1E405"/>
                </a:solidFill>
                <a:latin typeface=""/>
                <a:cs typeface="Futura Ligh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504950"/>
          </a:xfrm>
        </p:spPr>
        <p:txBody>
          <a:bodyPr/>
          <a:lstStyle>
            <a:lvl1pPr marL="0" indent="0" algn="ctr">
              <a:buFont typeface="Symbol" charset="0"/>
              <a:buNone/>
              <a:defRPr sz="2800" b="0" i="0">
                <a:solidFill>
                  <a:schemeClr val="bg1"/>
                </a:solidFill>
                <a:latin typeface=""/>
                <a:cs typeface="Futura Book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66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6780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1525" y="2057400"/>
            <a:ext cx="3767138" cy="3838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1063" y="2057400"/>
            <a:ext cx="3767137" cy="3838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6332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17675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7437"/>
            <a:ext cx="4040188" cy="3509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17675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7437"/>
            <a:ext cx="4041775" cy="3205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3825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7686675" cy="11953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281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1021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09600"/>
            <a:ext cx="5111750" cy="52133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71650"/>
            <a:ext cx="3008313" cy="4051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4268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73625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8200"/>
            <a:ext cx="5486400" cy="3883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40363"/>
            <a:ext cx="5486400" cy="500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146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ntent-slide-bkg_3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71525" y="381000"/>
            <a:ext cx="7686675" cy="119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1525" y="1981200"/>
            <a:ext cx="768667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0" i="0">
          <a:solidFill>
            <a:schemeClr val="tx1"/>
          </a:solidFill>
          <a:latin typeface=""/>
          <a:ea typeface="+mj-ea"/>
          <a:cs typeface="Futura Medium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Osaka" charset="0"/>
          <a:cs typeface="Osak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Osaka" charset="0"/>
          <a:cs typeface="Osak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Osaka" charset="0"/>
          <a:cs typeface="Osak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Osaka" charset="0"/>
          <a:cs typeface="Osak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Osaka" charset="0"/>
          <a:cs typeface="Osak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Osaka" charset="0"/>
          <a:cs typeface="Osak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Osaka" charset="0"/>
          <a:cs typeface="Osak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Osaka" charset="0"/>
          <a:cs typeface="Osaka" charset="0"/>
        </a:defRPr>
      </a:lvl9pPr>
    </p:titleStyle>
    <p:bodyStyle>
      <a:lvl1pPr marL="342900" indent="-342900" algn="l" rtl="0" eaLnBrk="1" fontAlgn="base" hangingPunct="1">
        <a:spcBef>
          <a:spcPct val="10000"/>
        </a:spcBef>
        <a:spcAft>
          <a:spcPct val="20000"/>
        </a:spcAft>
        <a:buFont typeface="Symbol" charset="0"/>
        <a:buChar char=""/>
        <a:defRPr sz="2400" b="1" i="0">
          <a:solidFill>
            <a:schemeClr val="tx1"/>
          </a:solidFill>
          <a:latin typeface=""/>
          <a:ea typeface="+mn-ea"/>
          <a:cs typeface="Futura Heavy"/>
        </a:defRPr>
      </a:lvl1pPr>
      <a:lvl2pPr marL="742950" indent="-285750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Char char="&lt;"/>
        <a:defRPr sz="2200" b="0" i="0">
          <a:solidFill>
            <a:schemeClr val="tx1"/>
          </a:solidFill>
          <a:latin typeface=""/>
          <a:ea typeface="+mn-ea"/>
          <a:cs typeface="Futura Light"/>
        </a:defRPr>
      </a:lvl2pPr>
      <a:lvl3pPr marL="1143000" indent="-228600" algn="l" rtl="0" eaLnBrk="1" fontAlgn="base" hangingPunct="1">
        <a:spcBef>
          <a:spcPct val="0"/>
        </a:spcBef>
        <a:spcAft>
          <a:spcPct val="20000"/>
        </a:spcAft>
        <a:buFont typeface="Webdings" charset="0"/>
        <a:buChar char="a"/>
        <a:defRPr sz="2200" b="0" i="0">
          <a:solidFill>
            <a:schemeClr val="tx1"/>
          </a:solidFill>
          <a:latin typeface=""/>
          <a:ea typeface="+mn-ea"/>
          <a:cs typeface="Futura Light"/>
        </a:defRPr>
      </a:lvl3pPr>
      <a:lvl4pPr marL="1600200" indent="-228600" algn="l" rtl="0" eaLnBrk="1" fontAlgn="base" hangingPunct="1">
        <a:spcBef>
          <a:spcPct val="0"/>
        </a:spcBef>
        <a:spcAft>
          <a:spcPct val="20000"/>
        </a:spcAft>
        <a:buChar char="•"/>
        <a:defRPr sz="2200" b="0" i="0">
          <a:solidFill>
            <a:schemeClr val="tx1"/>
          </a:solidFill>
          <a:latin typeface=""/>
          <a:ea typeface="+mn-ea"/>
          <a:cs typeface="Futura Light"/>
        </a:defRPr>
      </a:lvl4pPr>
      <a:lvl5pPr marL="2057400" indent="-228600" algn="l" rtl="0" eaLnBrk="1" fontAlgn="base" hangingPunct="1">
        <a:spcBef>
          <a:spcPct val="0"/>
        </a:spcBef>
        <a:spcAft>
          <a:spcPct val="20000"/>
        </a:spcAft>
        <a:buFont typeface="Webdings" charset="0"/>
        <a:buChar char="4"/>
        <a:defRPr sz="2200" b="0" i="0">
          <a:solidFill>
            <a:schemeClr val="tx1"/>
          </a:solidFill>
          <a:latin typeface=""/>
          <a:ea typeface="+mn-ea"/>
          <a:cs typeface="Futura Light"/>
        </a:defRPr>
      </a:lvl5pPr>
      <a:lvl6pPr marL="2514600" indent="-228600" algn="l" rtl="0" eaLnBrk="1" fontAlgn="base" hangingPunct="1">
        <a:spcBef>
          <a:spcPct val="0"/>
        </a:spcBef>
        <a:spcAft>
          <a:spcPct val="20000"/>
        </a:spcAft>
        <a:buFont typeface="Webdings" charset="0"/>
        <a:buChar char="4"/>
        <a:defRPr sz="2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0"/>
        </a:spcBef>
        <a:spcAft>
          <a:spcPct val="20000"/>
        </a:spcAft>
        <a:buFont typeface="Webdings" charset="0"/>
        <a:buChar char="4"/>
        <a:defRPr sz="2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0"/>
        </a:spcBef>
        <a:spcAft>
          <a:spcPct val="20000"/>
        </a:spcAft>
        <a:buFont typeface="Webdings" charset="0"/>
        <a:buChar char="4"/>
        <a:defRPr sz="2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0"/>
        </a:spcBef>
        <a:spcAft>
          <a:spcPct val="20000"/>
        </a:spcAft>
        <a:buFont typeface="Webdings" charset="0"/>
        <a:buChar char="4"/>
        <a:defRPr sz="2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09800"/>
            <a:ext cx="7772400" cy="1133475"/>
          </a:xfrm>
        </p:spPr>
        <p:txBody>
          <a:bodyPr/>
          <a:lstStyle/>
          <a:p>
            <a:r>
              <a:rPr lang="en-US" b="1" dirty="0">
                <a:latin typeface="+mn-lt"/>
              </a:rPr>
              <a:t>IT 418/518: Foundations of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 10</a:t>
            </a:r>
          </a:p>
          <a:p>
            <a:r>
              <a:rPr lang="en-US" dirty="0"/>
              <a:t>Dr. Rajeev Bukralia</a:t>
            </a:r>
          </a:p>
        </p:txBody>
      </p:sp>
    </p:spTree>
    <p:extLst>
      <p:ext uri="{BB962C8B-B14F-4D97-AF65-F5344CB8AC3E}">
        <p14:creationId xmlns:p14="http://schemas.microsoft.com/office/powerpoint/2010/main" val="311093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678D6-96A8-4FBD-B407-D16F7F61E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Frame Diagram</a:t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6A80ED-DBED-4DE7-976A-D45610C9B9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71525" y="2057400"/>
            <a:ext cx="3767138" cy="178481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6E4E8-1082-42DC-98F1-E23D397540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/>
              <a:t>Shows the hierarchical relationship</a:t>
            </a:r>
          </a:p>
          <a:p>
            <a:r>
              <a:rPr lang="en-US" sz="2000" dirty="0"/>
              <a:t>Good for hierarchy display or process display</a:t>
            </a:r>
          </a:p>
        </p:txBody>
      </p:sp>
    </p:spTree>
    <p:extLst>
      <p:ext uri="{BB962C8B-B14F-4D97-AF65-F5344CB8AC3E}">
        <p14:creationId xmlns:p14="http://schemas.microsoft.com/office/powerpoint/2010/main" val="3992005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0DE3D-409E-4262-902D-9492406AE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EC5D7E-A45F-4E0B-A220-DDC99EC9CD2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71525" y="2140725"/>
            <a:ext cx="3767138" cy="3671924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D5AF62-1D1D-4F1B-89EF-0D40B0740F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/>
              <a:t>Shows interconnections between a set of entities</a:t>
            </a:r>
          </a:p>
          <a:p>
            <a:r>
              <a:rPr lang="en-US" sz="2000" dirty="0"/>
              <a:t>Each entity is represented by a node (or vertices) Connections between nodes are represented through links (or edges)</a:t>
            </a:r>
          </a:p>
        </p:txBody>
      </p:sp>
    </p:spTree>
    <p:extLst>
      <p:ext uri="{BB962C8B-B14F-4D97-AF65-F5344CB8AC3E}">
        <p14:creationId xmlns:p14="http://schemas.microsoft.com/office/powerpoint/2010/main" val="3093017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73D0F-D9D5-4D7C-895D-E63357EC0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Funnel Chart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76C66-C7AB-44F4-B15F-4B9835EF4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63" y="1524000"/>
            <a:ext cx="3767137" cy="4371975"/>
          </a:xfrm>
        </p:spPr>
        <p:txBody>
          <a:bodyPr/>
          <a:lstStyle/>
          <a:p>
            <a:r>
              <a:rPr lang="en-US" sz="2000" dirty="0"/>
              <a:t>Shows values across multiple stages in a process</a:t>
            </a:r>
          </a:p>
          <a:p>
            <a:r>
              <a:rPr lang="en-US" sz="2000" dirty="0"/>
              <a:t>Typically, the values decrease gradually, allowing the bars to resemble a funnel.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582F37-7E25-47E0-9D2A-0A5B875D44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1525" y="1600200"/>
            <a:ext cx="3767138" cy="42957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Sales Process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D172A9-3018-454A-BEB7-CDD2EA4C9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77" y="2209800"/>
            <a:ext cx="4343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007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257D0-E8E8-4571-BB0A-C9457818F5E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771525" y="381000"/>
            <a:ext cx="7686675" cy="119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anchor="ctr">
            <a:normAutofit/>
          </a:bodyPr>
          <a:lstStyle/>
          <a:p>
            <a:r>
              <a:rPr lang="en-US" dirty="0"/>
              <a:t>Column (Bar) Chart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35F8F3-5D54-43A9-BD99-74DD1A72484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5800" y="1676400"/>
            <a:ext cx="3767138" cy="1949493"/>
          </a:xfrm>
          <a:prstGeom prst="rect">
            <a:avLst/>
          </a:prstGeom>
          <a:noFill/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E83E3E4-0B2A-41DD-AFCA-AF8112178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63" y="1524000"/>
            <a:ext cx="3767137" cy="4371975"/>
          </a:xfrm>
        </p:spPr>
        <p:txBody>
          <a:bodyPr/>
          <a:lstStyle/>
          <a:p>
            <a:r>
              <a:rPr lang="en-US" sz="2000" dirty="0"/>
              <a:t>Vertical columns to show numerical comparisons between categories</a:t>
            </a:r>
          </a:p>
          <a:p>
            <a:r>
              <a:rPr lang="en-US" sz="2000" dirty="0"/>
              <a:t>Great for showing differences as the human eye is sensitive to height differences</a:t>
            </a:r>
          </a:p>
          <a:p>
            <a:r>
              <a:rPr lang="en-US" sz="2000" dirty="0"/>
              <a:t>Only suitable for small and medium-sized data sets</a:t>
            </a:r>
          </a:p>
          <a:p>
            <a:r>
              <a:rPr lang="en-US" sz="2000" dirty="0"/>
              <a:t>The positions of its two axes can be changed to get more space on the Y-axis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E0291F-CD2E-4F95-82EF-442F79442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16" y="3926179"/>
            <a:ext cx="3887884" cy="179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029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99E62-4E59-4CFA-8CD9-53DDAF9B1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CD319F-E974-47D3-8379-DDCF66AFE5E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71525" y="2080134"/>
            <a:ext cx="3767138" cy="171584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51B199-A715-4B1B-BB7C-0E57F3C676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/>
              <a:t>Shows the change of data over a continuous time interval or time span</a:t>
            </a:r>
          </a:p>
          <a:p>
            <a:r>
              <a:rPr lang="en-US" sz="2000" dirty="0"/>
              <a:t>You can use it to show trends of data volume over time and to compare of series two or more trends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89CEBC-2D7D-40CD-AE23-194D16E73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5" y="3886200"/>
            <a:ext cx="3970174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59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B2AE4-0637-45E3-BA62-2601D2279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14367D-798D-4927-A790-C2BEC9D494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71525" y="2209800"/>
            <a:ext cx="3767138" cy="1721481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DA2D3-E501-4A54-9885-74E7DF70C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63" y="1371600"/>
            <a:ext cx="3767137" cy="4524375"/>
          </a:xfrm>
        </p:spPr>
        <p:txBody>
          <a:bodyPr/>
          <a:lstStyle/>
          <a:p>
            <a:r>
              <a:rPr lang="en-US" sz="2000" dirty="0"/>
              <a:t>Derivative of line chart</a:t>
            </a:r>
          </a:p>
          <a:p>
            <a:r>
              <a:rPr lang="en-US" sz="2000" dirty="0"/>
              <a:t>Fills the area between the polyline and the axis in the line chart with color. The color filling can highlight the trend information better</a:t>
            </a:r>
          </a:p>
          <a:p>
            <a:r>
              <a:rPr lang="en-US" sz="2000" dirty="0"/>
              <a:t>Excellent for time trends</a:t>
            </a:r>
          </a:p>
        </p:txBody>
      </p:sp>
    </p:spTree>
    <p:extLst>
      <p:ext uri="{BB962C8B-B14F-4D97-AF65-F5344CB8AC3E}">
        <p14:creationId xmlns:p14="http://schemas.microsoft.com/office/powerpoint/2010/main" val="2007245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7611A-EE84-4A85-9C0F-7502AA350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BEE9A6-C72D-43F9-8CE8-87CDC9F82E1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19200" y="1599122"/>
            <a:ext cx="2438400" cy="2361721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51CEA-D9CA-45AF-8AEE-A08B4C443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63" y="1524000"/>
            <a:ext cx="3767137" cy="4371975"/>
          </a:xfrm>
        </p:spPr>
        <p:txBody>
          <a:bodyPr/>
          <a:lstStyle/>
          <a:p>
            <a:r>
              <a:rPr lang="en-US" sz="2000" dirty="0"/>
              <a:t>Represents the proportion of different classifications and can be used to compare various classifications by the arc</a:t>
            </a:r>
          </a:p>
          <a:p>
            <a:r>
              <a:rPr lang="en-US" sz="2000" dirty="0"/>
              <a:t>Great for showing the proportion of different categorical data</a:t>
            </a:r>
          </a:p>
          <a:p>
            <a:r>
              <a:rPr lang="en-US" sz="2000" dirty="0"/>
              <a:t>Multi-layer pie chart can reflect the hierarchical relationships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B95536-A7C7-4397-A967-699559A00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3991155"/>
            <a:ext cx="194196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327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4655A-9CE3-42E2-A6BA-557A4E443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Scatter Plot</a:t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794BF2-0E4C-451D-AA87-B8BE1FB333A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71525" y="1295400"/>
            <a:ext cx="3767138" cy="1773647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55962-D9EF-49E4-9B82-DC31F5A0F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63" y="1295400"/>
            <a:ext cx="3767137" cy="4600575"/>
          </a:xfrm>
        </p:spPr>
        <p:txBody>
          <a:bodyPr/>
          <a:lstStyle/>
          <a:p>
            <a:r>
              <a:rPr lang="en-US" sz="2000" dirty="0"/>
              <a:t>Shows correlation between two variables</a:t>
            </a:r>
          </a:p>
          <a:p>
            <a:r>
              <a:rPr lang="en-US" sz="2000" dirty="0"/>
              <a:t>You may need a lot of data, otherwise the correlation may not be obvious</a:t>
            </a:r>
          </a:p>
          <a:p>
            <a:r>
              <a:rPr lang="en-US" sz="2000" dirty="0"/>
              <a:t>Helps detect outliers</a:t>
            </a:r>
          </a:p>
        </p:txBody>
      </p:sp>
    </p:spTree>
    <p:extLst>
      <p:ext uri="{BB962C8B-B14F-4D97-AF65-F5344CB8AC3E}">
        <p14:creationId xmlns:p14="http://schemas.microsoft.com/office/powerpoint/2010/main" val="957005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8ADB5-8685-425D-8957-06E28B7B6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381000"/>
            <a:ext cx="7686675" cy="914400"/>
          </a:xfrm>
        </p:spPr>
        <p:txBody>
          <a:bodyPr/>
          <a:lstStyle/>
          <a:p>
            <a:r>
              <a:rPr lang="en-US" b="1" dirty="0"/>
              <a:t>Bubble Chart</a:t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E68BEC-C888-4190-A4A8-392847518AD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71525" y="1714610"/>
            <a:ext cx="3767138" cy="376215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91F64-101F-4CD3-A779-A930A2305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63" y="1295400"/>
            <a:ext cx="3767137" cy="4600575"/>
          </a:xfrm>
        </p:spPr>
        <p:txBody>
          <a:bodyPr/>
          <a:lstStyle/>
          <a:p>
            <a:r>
              <a:rPr lang="en-US" sz="2000" dirty="0"/>
              <a:t>Multivariate version of scatter plot</a:t>
            </a:r>
          </a:p>
          <a:p>
            <a:r>
              <a:rPr lang="en-US" sz="2000" dirty="0"/>
              <a:t>In addition to two variables represented by the X and Y axes, the area of each bubble represents the third variable</a:t>
            </a:r>
          </a:p>
          <a:p>
            <a:r>
              <a:rPr lang="en-US" sz="2000" dirty="0"/>
              <a:t>Too many bubbles will make the chart difficult to read</a:t>
            </a:r>
          </a:p>
        </p:txBody>
      </p:sp>
    </p:spTree>
    <p:extLst>
      <p:ext uri="{BB962C8B-B14F-4D97-AF65-F5344CB8AC3E}">
        <p14:creationId xmlns:p14="http://schemas.microsoft.com/office/powerpoint/2010/main" val="2431475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3261B-CED9-4E4C-8837-5025FEB07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Heat Maps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3B12C6-083F-449F-AE57-A2D79E809C6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71525" y="1828800"/>
            <a:ext cx="3767138" cy="1992459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06449F-A12F-4FAA-B803-A78DD837B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63" y="1676400"/>
            <a:ext cx="3767137" cy="4219575"/>
          </a:xfrm>
        </p:spPr>
        <p:txBody>
          <a:bodyPr/>
          <a:lstStyle/>
          <a:p>
            <a:r>
              <a:rPr lang="en-US" sz="2000" dirty="0"/>
              <a:t>Used for indicating the weight of each point in the geographic area. </a:t>
            </a:r>
          </a:p>
          <a:p>
            <a:r>
              <a:rPr lang="en-US" sz="2000" dirty="0"/>
              <a:t>The map serves as the background layer, you can also use other images (image mashups) </a:t>
            </a:r>
          </a:p>
          <a:p>
            <a:r>
              <a:rPr lang="en-US" sz="2000" dirty="0"/>
              <a:t>Color in a heatmap usually refers to density</a:t>
            </a:r>
          </a:p>
          <a:p>
            <a:r>
              <a:rPr lang="en-US" sz="2000" dirty="0"/>
              <a:t>Good for geographical distribution of data</a:t>
            </a:r>
          </a:p>
        </p:txBody>
      </p:sp>
    </p:spTree>
    <p:extLst>
      <p:ext uri="{BB962C8B-B14F-4D97-AF65-F5344CB8AC3E}">
        <p14:creationId xmlns:p14="http://schemas.microsoft.com/office/powerpoint/2010/main" val="432720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8E382-388F-40B8-824E-BC1461814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Word Cloud Chart</a:t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F9D6C0-47D3-45E9-AA6B-46E22C7B4CF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71525" y="2212813"/>
            <a:ext cx="3767138" cy="284194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F803BF-D175-437B-A81E-4DB89AEDE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63" y="1371600"/>
            <a:ext cx="3767137" cy="4524375"/>
          </a:xfrm>
        </p:spPr>
        <p:txBody>
          <a:bodyPr/>
          <a:lstStyle/>
          <a:p>
            <a:r>
              <a:rPr lang="en-US" sz="2000" dirty="0"/>
              <a:t>A visual representation of text data</a:t>
            </a:r>
          </a:p>
          <a:p>
            <a:r>
              <a:rPr lang="en-US" sz="2000" dirty="0"/>
              <a:t>Shows themes in large amount of text</a:t>
            </a:r>
          </a:p>
          <a:p>
            <a:r>
              <a:rPr lang="en-US" sz="2000" dirty="0"/>
              <a:t>Good for showing term frequency</a:t>
            </a:r>
          </a:p>
        </p:txBody>
      </p:sp>
    </p:spTree>
    <p:extLst>
      <p:ext uri="{BB962C8B-B14F-4D97-AF65-F5344CB8AC3E}">
        <p14:creationId xmlns:p14="http://schemas.microsoft.com/office/powerpoint/2010/main" val="3337202865"/>
      </p:ext>
    </p:extLst>
  </p:cSld>
  <p:clrMapOvr>
    <a:masterClrMapping/>
  </p:clrMapOvr>
</p:sld>
</file>

<file path=ppt/theme/theme1.xml><?xml version="1.0" encoding="utf-8"?>
<a:theme xmlns:a="http://schemas.openxmlformats.org/drawingml/2006/main" name="MNSU_master_11-13">
  <a:themeElements>
    <a:clrScheme name="">
      <a:dk1>
        <a:srgbClr val="3F0058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34004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  <a:cs typeface="ヒラギノ角ゴ Pro W3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  <a:cs typeface="ヒラギノ角ゴ Pro W3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C47318B63E1E48A718127921DD400C" ma:contentTypeVersion="13" ma:contentTypeDescription="Create a new document." ma:contentTypeScope="" ma:versionID="4797ca9b1324c18d9fe1ebd8c580dccc">
  <xsd:schema xmlns:xsd="http://www.w3.org/2001/XMLSchema" xmlns:xs="http://www.w3.org/2001/XMLSchema" xmlns:p="http://schemas.microsoft.com/office/2006/metadata/properties" xmlns:ns3="94c84202-c237-4038-9ee0-869900cdc94f" xmlns:ns4="76deb96d-0598-4147-91b9-e91e53133656" targetNamespace="http://schemas.microsoft.com/office/2006/metadata/properties" ma:root="true" ma:fieldsID="0c77b21a808ecef442a9179bbd1490e6" ns3:_="" ns4:_="">
    <xsd:import namespace="94c84202-c237-4038-9ee0-869900cdc94f"/>
    <xsd:import namespace="76deb96d-0598-4147-91b9-e91e5313365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c84202-c237-4038-9ee0-869900cdc94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deb96d-0598-4147-91b9-e91e531336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F900A85-23F2-4EEC-AE24-5331948666A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92C0091-B80B-41B4-A24E-1A1C2BC436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4c84202-c237-4038-9ee0-869900cdc94f"/>
    <ds:schemaRef ds:uri="76deb96d-0598-4147-91b9-e91e531336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C69E787-892D-4698-B849-01FFFAE045E5}">
  <ds:schemaRefs>
    <ds:schemaRef ds:uri="http://schemas.microsoft.com/office/2006/documentManagement/types"/>
    <ds:schemaRef ds:uri="94c84202-c237-4038-9ee0-869900cdc94f"/>
    <ds:schemaRef ds:uri="76deb96d-0598-4147-91b9-e91e53133656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MNSU-master-11-13pc</Template>
  <TotalTime>3130</TotalTime>
  <Words>373</Words>
  <Application>Microsoft Office PowerPoint</Application>
  <PresentationFormat>On-screen Show (4:3)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Symbol</vt:lpstr>
      <vt:lpstr>Webdings</vt:lpstr>
      <vt:lpstr>MNSU_master_11-13</vt:lpstr>
      <vt:lpstr>IT 418/518: Foundations of Data Science</vt:lpstr>
      <vt:lpstr>Column (Bar) Chart</vt:lpstr>
      <vt:lpstr>Line Chart</vt:lpstr>
      <vt:lpstr>Area Chart</vt:lpstr>
      <vt:lpstr>Pie Chart</vt:lpstr>
      <vt:lpstr>Scatter Plot </vt:lpstr>
      <vt:lpstr>Bubble Chart </vt:lpstr>
      <vt:lpstr>Heat Maps</vt:lpstr>
      <vt:lpstr>Word Cloud Chart </vt:lpstr>
      <vt:lpstr>Frame Diagram </vt:lpstr>
      <vt:lpstr>Network Diagram</vt:lpstr>
      <vt:lpstr>Funnel Chart</vt:lpstr>
    </vt:vector>
  </TitlesOfParts>
  <Company>v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418</dc:title>
  <dc:creator>Bukralia, Rajeev</dc:creator>
  <cp:lastModifiedBy>Bukralia, Rajeev</cp:lastModifiedBy>
  <cp:revision>138</cp:revision>
  <dcterms:created xsi:type="dcterms:W3CDTF">2016-08-24T19:17:46Z</dcterms:created>
  <dcterms:modified xsi:type="dcterms:W3CDTF">2020-02-25T20:54:02Z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0x010100B4C47318B63E1E48A718127921DD400C</vt:lpwstr>
  </property>
</Properties>
</file>