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2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kralia, Rajeev" initials="BR" lastIdx="1" clrIdx="0">
    <p:extLst>
      <p:ext uri="{19B8F6BF-5375-455C-9EA6-DF929625EA0E}">
        <p15:presenceInfo xmlns:p15="http://schemas.microsoft.com/office/powerpoint/2012/main" userId="S-1-5-21-3696825333-3990763484-1079928615-9928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BCD4C7-DAEE-4EF1-AFF9-A7EA3E078A1F}" v="867" dt="2020-04-07T19:45:20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502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kralia, Rajeev" userId="90c774bd-6aea-4ccd-9807-629395d0b3ca" providerId="ADAL" clId="{E656B845-2427-40D7-94C2-E2D886D18B63}"/>
    <pc:docChg chg="custSel addSld delSld modSld sldOrd">
      <pc:chgData name="Bukralia, Rajeev" userId="90c774bd-6aea-4ccd-9807-629395d0b3ca" providerId="ADAL" clId="{E656B845-2427-40D7-94C2-E2D886D18B63}" dt="2020-04-07T19:45:20.868" v="866" actId="255"/>
      <pc:docMkLst>
        <pc:docMk/>
      </pc:docMkLst>
      <pc:sldChg chg="modSp">
        <pc:chgData name="Bukralia, Rajeev" userId="90c774bd-6aea-4ccd-9807-629395d0b3ca" providerId="ADAL" clId="{E656B845-2427-40D7-94C2-E2D886D18B63}" dt="2020-04-07T18:45:41.808" v="1" actId="20577"/>
        <pc:sldMkLst>
          <pc:docMk/>
          <pc:sldMk cId="311093204" sldId="256"/>
        </pc:sldMkLst>
        <pc:spChg chg="mod">
          <ac:chgData name="Bukralia, Rajeev" userId="90c774bd-6aea-4ccd-9807-629395d0b3ca" providerId="ADAL" clId="{E656B845-2427-40D7-94C2-E2D886D18B63}" dt="2020-04-07T18:45:41.808" v="1" actId="20577"/>
          <ac:spMkLst>
            <pc:docMk/>
            <pc:sldMk cId="311093204" sldId="256"/>
            <ac:spMk id="3" creationId="{00000000-0000-0000-0000-000000000000}"/>
          </ac:spMkLst>
        </pc:spChg>
      </pc:sldChg>
      <pc:sldChg chg="modSp add">
        <pc:chgData name="Bukralia, Rajeev" userId="90c774bd-6aea-4ccd-9807-629395d0b3ca" providerId="ADAL" clId="{E656B845-2427-40D7-94C2-E2D886D18B63}" dt="2020-04-07T19:31:56.439" v="628" actId="20577"/>
        <pc:sldMkLst>
          <pc:docMk/>
          <pc:sldMk cId="2428572438" sldId="257"/>
        </pc:sldMkLst>
        <pc:spChg chg="mod">
          <ac:chgData name="Bukralia, Rajeev" userId="90c774bd-6aea-4ccd-9807-629395d0b3ca" providerId="ADAL" clId="{E656B845-2427-40D7-94C2-E2D886D18B63}" dt="2020-04-07T18:46:00.087" v="19" actId="20577"/>
          <ac:spMkLst>
            <pc:docMk/>
            <pc:sldMk cId="2428572438" sldId="257"/>
            <ac:spMk id="2" creationId="{676411D2-FDC8-46FE-AB20-519BECBBBA0D}"/>
          </ac:spMkLst>
        </pc:spChg>
        <pc:spChg chg="mod">
          <ac:chgData name="Bukralia, Rajeev" userId="90c774bd-6aea-4ccd-9807-629395d0b3ca" providerId="ADAL" clId="{E656B845-2427-40D7-94C2-E2D886D18B63}" dt="2020-04-07T19:31:56.439" v="628" actId="20577"/>
          <ac:spMkLst>
            <pc:docMk/>
            <pc:sldMk cId="2428572438" sldId="257"/>
            <ac:spMk id="3" creationId="{E1E85E32-7319-436F-9AC5-345FD8F7C9EF}"/>
          </ac:spMkLst>
        </pc:spChg>
      </pc:sldChg>
      <pc:sldChg chg="del">
        <pc:chgData name="Bukralia, Rajeev" userId="90c774bd-6aea-4ccd-9807-629395d0b3ca" providerId="ADAL" clId="{E656B845-2427-40D7-94C2-E2D886D18B63}" dt="2020-04-07T18:45:48.779" v="4" actId="2696"/>
        <pc:sldMkLst>
          <pc:docMk/>
          <pc:sldMk cId="3525803878" sldId="257"/>
        </pc:sldMkLst>
      </pc:sldChg>
      <pc:sldChg chg="del">
        <pc:chgData name="Bukralia, Rajeev" userId="90c774bd-6aea-4ccd-9807-629395d0b3ca" providerId="ADAL" clId="{E656B845-2427-40D7-94C2-E2D886D18B63}" dt="2020-04-07T18:45:48.793" v="6" actId="2696"/>
        <pc:sldMkLst>
          <pc:docMk/>
          <pc:sldMk cId="459922082" sldId="258"/>
        </pc:sldMkLst>
      </pc:sldChg>
      <pc:sldChg chg="modSp add">
        <pc:chgData name="Bukralia, Rajeev" userId="90c774bd-6aea-4ccd-9807-629395d0b3ca" providerId="ADAL" clId="{E656B845-2427-40D7-94C2-E2D886D18B63}" dt="2020-04-07T18:58:07.325" v="263" actId="255"/>
        <pc:sldMkLst>
          <pc:docMk/>
          <pc:sldMk cId="2907671727" sldId="258"/>
        </pc:sldMkLst>
        <pc:spChg chg="mod">
          <ac:chgData name="Bukralia, Rajeev" userId="90c774bd-6aea-4ccd-9807-629395d0b3ca" providerId="ADAL" clId="{E656B845-2427-40D7-94C2-E2D886D18B63}" dt="2020-04-07T18:51:02.131" v="166" actId="20577"/>
          <ac:spMkLst>
            <pc:docMk/>
            <pc:sldMk cId="2907671727" sldId="258"/>
            <ac:spMk id="2" creationId="{776B5F51-BC75-40B2-B0CB-9F1A26B751A7}"/>
          </ac:spMkLst>
        </pc:spChg>
        <pc:spChg chg="mod">
          <ac:chgData name="Bukralia, Rajeev" userId="90c774bd-6aea-4ccd-9807-629395d0b3ca" providerId="ADAL" clId="{E656B845-2427-40D7-94C2-E2D886D18B63}" dt="2020-04-07T18:58:07.325" v="263" actId="255"/>
          <ac:spMkLst>
            <pc:docMk/>
            <pc:sldMk cId="2907671727" sldId="258"/>
            <ac:spMk id="3" creationId="{B7A20644-1CBF-4B8F-B3D8-15F791D29CB8}"/>
          </ac:spMkLst>
        </pc:spChg>
      </pc:sldChg>
      <pc:sldChg chg="del">
        <pc:chgData name="Bukralia, Rajeev" userId="90c774bd-6aea-4ccd-9807-629395d0b3ca" providerId="ADAL" clId="{E656B845-2427-40D7-94C2-E2D886D18B63}" dt="2020-04-07T18:45:48.727" v="2" actId="2696"/>
        <pc:sldMkLst>
          <pc:docMk/>
          <pc:sldMk cId="3220369483" sldId="259"/>
        </pc:sldMkLst>
      </pc:sldChg>
      <pc:sldChg chg="addSp delSp modSp add">
        <pc:chgData name="Bukralia, Rajeev" userId="90c774bd-6aea-4ccd-9807-629395d0b3ca" providerId="ADAL" clId="{E656B845-2427-40D7-94C2-E2D886D18B63}" dt="2020-04-07T18:49:33.295" v="151" actId="20577"/>
        <pc:sldMkLst>
          <pc:docMk/>
          <pc:sldMk cId="3596596887" sldId="259"/>
        </pc:sldMkLst>
        <pc:spChg chg="mod">
          <ac:chgData name="Bukralia, Rajeev" userId="90c774bd-6aea-4ccd-9807-629395d0b3ca" providerId="ADAL" clId="{E656B845-2427-40D7-94C2-E2D886D18B63}" dt="2020-04-07T18:49:33.295" v="151" actId="20577"/>
          <ac:spMkLst>
            <pc:docMk/>
            <pc:sldMk cId="3596596887" sldId="259"/>
            <ac:spMk id="2" creationId="{0BB22608-4613-464D-AC2F-19D3CC6B2C06}"/>
          </ac:spMkLst>
        </pc:spChg>
        <pc:spChg chg="del mod">
          <ac:chgData name="Bukralia, Rajeev" userId="90c774bd-6aea-4ccd-9807-629395d0b3ca" providerId="ADAL" clId="{E656B845-2427-40D7-94C2-E2D886D18B63}" dt="2020-04-07T18:49:18.869" v="137"/>
          <ac:spMkLst>
            <pc:docMk/>
            <pc:sldMk cId="3596596887" sldId="259"/>
            <ac:spMk id="3" creationId="{06A65AFC-61E8-489F-9A18-34A94070ECBA}"/>
          </ac:spMkLst>
        </pc:spChg>
        <pc:picChg chg="add mod">
          <ac:chgData name="Bukralia, Rajeev" userId="90c774bd-6aea-4ccd-9807-629395d0b3ca" providerId="ADAL" clId="{E656B845-2427-40D7-94C2-E2D886D18B63}" dt="2020-04-07T18:49:18.869" v="137"/>
          <ac:picMkLst>
            <pc:docMk/>
            <pc:sldMk cId="3596596887" sldId="259"/>
            <ac:picMk id="4" creationId="{DB2DD57B-E95D-42E8-8B4D-A54E760A66FA}"/>
          </ac:picMkLst>
        </pc:picChg>
      </pc:sldChg>
      <pc:sldChg chg="addSp modSp add">
        <pc:chgData name="Bukralia, Rajeev" userId="90c774bd-6aea-4ccd-9807-629395d0b3ca" providerId="ADAL" clId="{E656B845-2427-40D7-94C2-E2D886D18B63}" dt="2020-04-07T19:06:35.415" v="378" actId="1076"/>
        <pc:sldMkLst>
          <pc:docMk/>
          <pc:sldMk cId="1490337893" sldId="260"/>
        </pc:sldMkLst>
        <pc:spChg chg="mod">
          <ac:chgData name="Bukralia, Rajeev" userId="90c774bd-6aea-4ccd-9807-629395d0b3ca" providerId="ADAL" clId="{E656B845-2427-40D7-94C2-E2D886D18B63}" dt="2020-04-07T19:05:00.709" v="372" actId="14100"/>
          <ac:spMkLst>
            <pc:docMk/>
            <pc:sldMk cId="1490337893" sldId="260"/>
            <ac:spMk id="2" creationId="{0DFF9DE2-0A9F-4D39-A13E-6D535BD1A1FC}"/>
          </ac:spMkLst>
        </pc:spChg>
        <pc:spChg chg="mod">
          <ac:chgData name="Bukralia, Rajeev" userId="90c774bd-6aea-4ccd-9807-629395d0b3ca" providerId="ADAL" clId="{E656B845-2427-40D7-94C2-E2D886D18B63}" dt="2020-04-07T19:05:17.584" v="375" actId="14100"/>
          <ac:spMkLst>
            <pc:docMk/>
            <pc:sldMk cId="1490337893" sldId="260"/>
            <ac:spMk id="3" creationId="{C4304E45-891A-4DC7-B1AB-FC84B611C6B6}"/>
          </ac:spMkLst>
        </pc:spChg>
        <pc:picChg chg="add mod">
          <ac:chgData name="Bukralia, Rajeev" userId="90c774bd-6aea-4ccd-9807-629395d0b3ca" providerId="ADAL" clId="{E656B845-2427-40D7-94C2-E2D886D18B63}" dt="2020-04-07T19:06:35.415" v="378" actId="1076"/>
          <ac:picMkLst>
            <pc:docMk/>
            <pc:sldMk cId="1490337893" sldId="260"/>
            <ac:picMk id="4" creationId="{2146E0C5-9F6D-4721-9E90-2DC33AD41E87}"/>
          </ac:picMkLst>
        </pc:picChg>
      </pc:sldChg>
      <pc:sldChg chg="del">
        <pc:chgData name="Bukralia, Rajeev" userId="90c774bd-6aea-4ccd-9807-629395d0b3ca" providerId="ADAL" clId="{E656B845-2427-40D7-94C2-E2D886D18B63}" dt="2020-04-07T18:45:48.756" v="3" actId="2696"/>
        <pc:sldMkLst>
          <pc:docMk/>
          <pc:sldMk cId="2388536166" sldId="260"/>
        </pc:sldMkLst>
      </pc:sldChg>
      <pc:sldChg chg="modSp add">
        <pc:chgData name="Bukralia, Rajeev" userId="90c774bd-6aea-4ccd-9807-629395d0b3ca" providerId="ADAL" clId="{E656B845-2427-40D7-94C2-E2D886D18B63}" dt="2020-04-07T19:28:09.827" v="596" actId="14100"/>
        <pc:sldMkLst>
          <pc:docMk/>
          <pc:sldMk cId="2954518929" sldId="261"/>
        </pc:sldMkLst>
        <pc:spChg chg="mod">
          <ac:chgData name="Bukralia, Rajeev" userId="90c774bd-6aea-4ccd-9807-629395d0b3ca" providerId="ADAL" clId="{E656B845-2427-40D7-94C2-E2D886D18B63}" dt="2020-04-07T19:26:23.419" v="564" actId="14100"/>
          <ac:spMkLst>
            <pc:docMk/>
            <pc:sldMk cId="2954518929" sldId="261"/>
            <ac:spMk id="2" creationId="{9DBF4FAC-3288-473D-8440-E0ACB3D4511D}"/>
          </ac:spMkLst>
        </pc:spChg>
        <pc:spChg chg="mod">
          <ac:chgData name="Bukralia, Rajeev" userId="90c774bd-6aea-4ccd-9807-629395d0b3ca" providerId="ADAL" clId="{E656B845-2427-40D7-94C2-E2D886D18B63}" dt="2020-04-07T19:28:09.827" v="596" actId="14100"/>
          <ac:spMkLst>
            <pc:docMk/>
            <pc:sldMk cId="2954518929" sldId="261"/>
            <ac:spMk id="3" creationId="{7DE49FAB-D2E0-465C-8FC4-5258EE90F80C}"/>
          </ac:spMkLst>
        </pc:spChg>
      </pc:sldChg>
      <pc:sldChg chg="del">
        <pc:chgData name="Bukralia, Rajeev" userId="90c774bd-6aea-4ccd-9807-629395d0b3ca" providerId="ADAL" clId="{E656B845-2427-40D7-94C2-E2D886D18B63}" dt="2020-04-07T18:45:48.800" v="7" actId="2696"/>
        <pc:sldMkLst>
          <pc:docMk/>
          <pc:sldMk cId="3715591539" sldId="261"/>
        </pc:sldMkLst>
      </pc:sldChg>
      <pc:sldChg chg="modSp add ord">
        <pc:chgData name="Bukralia, Rajeev" userId="90c774bd-6aea-4ccd-9807-629395d0b3ca" providerId="ADAL" clId="{E656B845-2427-40D7-94C2-E2D886D18B63}" dt="2020-04-07T19:45:20.868" v="866" actId="255"/>
        <pc:sldMkLst>
          <pc:docMk/>
          <pc:sldMk cId="2364172474" sldId="262"/>
        </pc:sldMkLst>
        <pc:spChg chg="mod">
          <ac:chgData name="Bukralia, Rajeev" userId="90c774bd-6aea-4ccd-9807-629395d0b3ca" providerId="ADAL" clId="{E656B845-2427-40D7-94C2-E2D886D18B63}" dt="2020-04-07T19:30:10.183" v="609" actId="20577"/>
          <ac:spMkLst>
            <pc:docMk/>
            <pc:sldMk cId="2364172474" sldId="262"/>
            <ac:spMk id="2" creationId="{31693E3C-EE73-4BF9-80D9-6F66F7B5DE4E}"/>
          </ac:spMkLst>
        </pc:spChg>
        <pc:spChg chg="mod">
          <ac:chgData name="Bukralia, Rajeev" userId="90c774bd-6aea-4ccd-9807-629395d0b3ca" providerId="ADAL" clId="{E656B845-2427-40D7-94C2-E2D886D18B63}" dt="2020-04-07T19:45:20.868" v="866" actId="255"/>
          <ac:spMkLst>
            <pc:docMk/>
            <pc:sldMk cId="2364172474" sldId="262"/>
            <ac:spMk id="3" creationId="{E3010A62-063F-49C8-BD16-53DA75081BA2}"/>
          </ac:spMkLst>
        </pc:spChg>
      </pc:sldChg>
      <pc:sldMasterChg chg="delSldLayout">
        <pc:chgData name="Bukralia, Rajeev" userId="90c774bd-6aea-4ccd-9807-629395d0b3ca" providerId="ADAL" clId="{E656B845-2427-40D7-94C2-E2D886D18B63}" dt="2020-04-07T18:45:48.780" v="5" actId="2696"/>
        <pc:sldMasterMkLst>
          <pc:docMk/>
          <pc:sldMasterMk cId="0" sldId="2147483649"/>
        </pc:sldMasterMkLst>
        <pc:sldLayoutChg chg="del">
          <pc:chgData name="Bukralia, Rajeev" userId="90c774bd-6aea-4ccd-9807-629395d0b3ca" providerId="ADAL" clId="{E656B845-2427-40D7-94C2-E2D886D18B63}" dt="2020-04-07T18:45:48.780" v="5" actId="2696"/>
          <pc:sldLayoutMkLst>
            <pc:docMk/>
            <pc:sldMasterMk cId="0" sldId="2147483649"/>
            <pc:sldLayoutMk cId="173736941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03DF-1550-43AB-8942-2B097B212F63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30965-B4E7-4913-8E9C-3196D050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5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_2_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981075"/>
          </a:xfrm>
        </p:spPr>
        <p:txBody>
          <a:bodyPr/>
          <a:lstStyle>
            <a:lvl1pPr>
              <a:defRPr sz="3600" b="0" i="0">
                <a:solidFill>
                  <a:srgbClr val="F1E405"/>
                </a:solidFill>
                <a:latin typeface=""/>
                <a:cs typeface="Futura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504950"/>
          </a:xfrm>
        </p:spPr>
        <p:txBody>
          <a:bodyPr/>
          <a:lstStyle>
            <a:lvl1pPr marL="0" indent="0" algn="ctr">
              <a:buFont typeface="Symbol" charset="0"/>
              <a:buNone/>
              <a:defRPr sz="2800" b="0" i="0">
                <a:solidFill>
                  <a:schemeClr val="bg1"/>
                </a:solidFill>
                <a:latin typeface=""/>
                <a:cs typeface="Futura Book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0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678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2057400"/>
            <a:ext cx="3767138" cy="383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1063" y="2057400"/>
            <a:ext cx="3767137" cy="383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33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767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7437"/>
            <a:ext cx="4040188" cy="350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1767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7437"/>
            <a:ext cx="4041775" cy="3205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382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86675" cy="11953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281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02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213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1650"/>
            <a:ext cx="3008313" cy="4051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26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36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00"/>
            <a:ext cx="5486400" cy="3883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0363"/>
            <a:ext cx="5486400" cy="500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146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ent-slide-bkg_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381000"/>
            <a:ext cx="76866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981200"/>
            <a:ext cx="76866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0" i="0">
          <a:solidFill>
            <a:schemeClr val="tx1"/>
          </a:solidFill>
          <a:latin typeface=""/>
          <a:ea typeface="+mj-ea"/>
          <a:cs typeface="Futura Medium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10000"/>
        </a:spcBef>
        <a:spcAft>
          <a:spcPct val="20000"/>
        </a:spcAft>
        <a:buFont typeface="Symbol" charset="0"/>
        <a:buChar char=""/>
        <a:defRPr sz="2400" b="1" i="0">
          <a:solidFill>
            <a:schemeClr val="tx1"/>
          </a:solidFill>
          <a:latin typeface=""/>
          <a:ea typeface="+mn-ea"/>
          <a:cs typeface="Futura Heavy"/>
        </a:defRPr>
      </a:lvl1pPr>
      <a:lvl2pPr marL="742950" indent="-28575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&lt;"/>
        <a:defRPr sz="2200" b="0" i="0">
          <a:solidFill>
            <a:schemeClr val="tx1"/>
          </a:solidFill>
          <a:latin typeface=""/>
          <a:ea typeface="+mn-ea"/>
          <a:cs typeface="Futura Light"/>
        </a:defRPr>
      </a:lvl2pPr>
      <a:lvl3pPr marL="11430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a"/>
        <a:defRPr sz="2200" b="0" i="0">
          <a:solidFill>
            <a:schemeClr val="tx1"/>
          </a:solidFill>
          <a:latin typeface=""/>
          <a:ea typeface="+mn-ea"/>
          <a:cs typeface="Futura Light"/>
        </a:defRPr>
      </a:lvl3pPr>
      <a:lvl4pPr marL="1600200" indent="-228600" algn="l" rtl="0" eaLnBrk="1" fontAlgn="base" hangingPunct="1">
        <a:spcBef>
          <a:spcPct val="0"/>
        </a:spcBef>
        <a:spcAft>
          <a:spcPct val="20000"/>
        </a:spcAft>
        <a:buChar char="•"/>
        <a:defRPr sz="2200" b="0" i="0">
          <a:solidFill>
            <a:schemeClr val="tx1"/>
          </a:solidFill>
          <a:latin typeface=""/>
          <a:ea typeface="+mn-ea"/>
          <a:cs typeface="Futura Light"/>
        </a:defRPr>
      </a:lvl4pPr>
      <a:lvl5pPr marL="20574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 b="0" i="0">
          <a:solidFill>
            <a:schemeClr val="tx1"/>
          </a:solidFill>
          <a:latin typeface=""/>
          <a:ea typeface="+mn-ea"/>
          <a:cs typeface="Futura Light"/>
        </a:defRPr>
      </a:lvl5pPr>
      <a:lvl6pPr marL="25146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133475"/>
          </a:xfrm>
        </p:spPr>
        <p:txBody>
          <a:bodyPr/>
          <a:lstStyle/>
          <a:p>
            <a:r>
              <a:rPr lang="en-US" b="1">
                <a:latin typeface="+mn-lt"/>
              </a:rPr>
              <a:t>IT 418/518: Foundations of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15</a:t>
            </a:r>
          </a:p>
          <a:p>
            <a:r>
              <a:rPr lang="en-US" dirty="0"/>
              <a:t>Dr. Rajeev Bukralia</a:t>
            </a:r>
          </a:p>
        </p:txBody>
      </p:sp>
    </p:spTree>
    <p:extLst>
      <p:ext uri="{BB962C8B-B14F-4D97-AF65-F5344CB8AC3E}">
        <p14:creationId xmlns:p14="http://schemas.microsoft.com/office/powerpoint/2010/main" val="31109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11D2-FDC8-46FE-AB20-519BECBBB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5E32-7319-436F-9AC5-345FD8F7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logistic regression, there are many classifiers:</a:t>
            </a:r>
          </a:p>
          <a:p>
            <a:pPr lvl="1"/>
            <a:r>
              <a:rPr lang="en-US" b="0" dirty="0"/>
              <a:t>Naive Bayes classifier </a:t>
            </a:r>
          </a:p>
          <a:p>
            <a:pPr lvl="1"/>
            <a:r>
              <a:rPr lang="en-US" b="0" dirty="0"/>
              <a:t>K-nearest neighbor (or </a:t>
            </a:r>
            <a:r>
              <a:rPr lang="en-US" b="0" dirty="0" err="1"/>
              <a:t>knn</a:t>
            </a:r>
            <a:r>
              <a:rPr lang="en-US" b="0" dirty="0"/>
              <a:t>) </a:t>
            </a:r>
          </a:p>
          <a:p>
            <a:pPr lvl="1"/>
            <a:r>
              <a:rPr lang="en-US" b="0" dirty="0"/>
              <a:t>Random forests </a:t>
            </a:r>
          </a:p>
          <a:p>
            <a:pPr lvl="1"/>
            <a:r>
              <a:rPr lang="en-US" b="0" dirty="0"/>
              <a:t>Support vector machines (SVMs) </a:t>
            </a:r>
          </a:p>
          <a:p>
            <a:pPr lvl="1"/>
            <a:r>
              <a:rPr lang="en-US" b="0" dirty="0"/>
              <a:t>Decision trees </a:t>
            </a:r>
          </a:p>
          <a:p>
            <a:pPr lvl="1"/>
            <a:r>
              <a:rPr lang="en-US" b="0" dirty="0"/>
              <a:t>Gradient boosting (</a:t>
            </a:r>
            <a:r>
              <a:rPr lang="en-US" b="0" dirty="0" err="1"/>
              <a:t>XGBoost</a:t>
            </a:r>
            <a:r>
              <a:rPr lang="en-US" b="0" dirty="0"/>
              <a:t>)</a:t>
            </a:r>
          </a:p>
          <a:p>
            <a:pPr lvl="1"/>
            <a:r>
              <a:rPr lang="en-US" dirty="0"/>
              <a:t>Neural networks </a:t>
            </a:r>
            <a:endParaRPr lang="en-US" b="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7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5F51-BC75-40B2-B0CB-9F1A26B7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20644-1CBF-4B8F-B3D8-15F791D29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300899"/>
            <a:ext cx="7686675" cy="5392132"/>
          </a:xfrm>
        </p:spPr>
        <p:txBody>
          <a:bodyPr/>
          <a:lstStyle/>
          <a:p>
            <a:r>
              <a:rPr lang="en-US" sz="2000" b="0" dirty="0">
                <a:latin typeface="+mn-lt"/>
              </a:rPr>
              <a:t>Decision tree classifiers are excellent if you need interpretability. </a:t>
            </a:r>
          </a:p>
          <a:p>
            <a:r>
              <a:rPr lang="en-US" sz="2000" b="0" dirty="0">
                <a:latin typeface="+mn-lt"/>
              </a:rPr>
              <a:t>The DT model breaks down data by making decisions based on a series of questions. </a:t>
            </a:r>
          </a:p>
          <a:p>
            <a:r>
              <a:rPr lang="en-US" sz="2000" b="0" dirty="0">
                <a:latin typeface="+mn-lt"/>
              </a:rPr>
              <a:t>Based on the features in our training set, the decision tree model learns a series of questions to infer the class labels of the samples.</a:t>
            </a:r>
          </a:p>
          <a:p>
            <a:r>
              <a:rPr lang="en-US" sz="2000" b="0" dirty="0">
                <a:latin typeface="+mn-lt"/>
              </a:rPr>
              <a:t>The algorithm starts at the tree root and split the data on the feature that results in the largest information gain (IG). </a:t>
            </a:r>
          </a:p>
          <a:p>
            <a:r>
              <a:rPr lang="en-US" sz="2000" b="0" dirty="0"/>
              <a:t>A deep tree will have many nodes, which can lead to overfitting. Thus, we typically want to </a:t>
            </a:r>
            <a:r>
              <a:rPr lang="en-US" sz="2000" b="0" i="1" dirty="0"/>
              <a:t>prune </a:t>
            </a:r>
            <a:r>
              <a:rPr lang="en-US" sz="2000" b="0" dirty="0"/>
              <a:t>the tree by setting a limit for the maximal depth of the tree. </a:t>
            </a:r>
            <a:r>
              <a:rPr lang="en-US" sz="2000" b="0" dirty="0">
                <a:latin typeface="+mn-lt"/>
              </a:rPr>
              <a:t>  </a:t>
            </a:r>
          </a:p>
          <a:p>
            <a:r>
              <a:rPr lang="en-US" sz="2000" b="0" dirty="0" err="1">
                <a:latin typeface="+mn-lt"/>
              </a:rPr>
              <a:t>SciKit</a:t>
            </a:r>
            <a:r>
              <a:rPr lang="en-US" sz="2000" b="0" dirty="0">
                <a:latin typeface="+mn-lt"/>
              </a:rPr>
              <a:t> Learn has a DT classifier: </a:t>
            </a:r>
          </a:p>
          <a:p>
            <a:pPr marL="0" indent="0">
              <a:buNone/>
            </a:pPr>
            <a:r>
              <a:rPr lang="en-US" sz="2000" b="0" i="1" dirty="0"/>
              <a:t>from </a:t>
            </a:r>
            <a:r>
              <a:rPr lang="en-US" sz="2000" b="0" i="1" dirty="0" err="1"/>
              <a:t>sklearn.tree</a:t>
            </a:r>
            <a:r>
              <a:rPr lang="en-US" sz="2000" b="0" i="1" dirty="0"/>
              <a:t> import </a:t>
            </a:r>
            <a:r>
              <a:rPr lang="en-US" sz="2000" b="0" i="1" dirty="0" err="1"/>
              <a:t>DecisionTreeClassifier</a:t>
            </a:r>
            <a:endParaRPr lang="en-US" sz="2000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767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2608-4613-464D-AC2F-19D3CC6B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2DD57B-E95D-42E8-8B4D-A54E760A6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050" y="1981200"/>
            <a:ext cx="485162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9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3E3C-EE73-4BF9-80D9-6F66F7B5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0A62-063F-49C8-BD16-53DA7508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333893"/>
            <a:ext cx="7686675" cy="4769963"/>
          </a:xfrm>
        </p:spPr>
        <p:txBody>
          <a:bodyPr/>
          <a:lstStyle/>
          <a:p>
            <a:r>
              <a:rPr lang="en-US" sz="2000" b="0" dirty="0"/>
              <a:t>Random forests are an example of an </a:t>
            </a:r>
            <a:r>
              <a:rPr lang="en-US" sz="2000" b="0" i="1" dirty="0"/>
              <a:t>ensemble </a:t>
            </a:r>
            <a:r>
              <a:rPr lang="en-US" sz="2000" b="0" dirty="0"/>
              <a:t>method, which relies combining a set of weak learners to create a strong learner.</a:t>
            </a:r>
          </a:p>
          <a:p>
            <a:r>
              <a:rPr lang="en-US" sz="2000" b="0" dirty="0"/>
              <a:t>Random forests are an example of an </a:t>
            </a:r>
            <a:r>
              <a:rPr lang="en-US" sz="2000" b="0" i="1" dirty="0"/>
              <a:t>ensemble learner </a:t>
            </a:r>
            <a:r>
              <a:rPr lang="en-US" sz="2000" b="0" dirty="0"/>
              <a:t>built on decision trees. </a:t>
            </a:r>
          </a:p>
          <a:p>
            <a:r>
              <a:rPr lang="en-US" sz="2000" b="0" dirty="0"/>
              <a:t>Decision trees are prone to overfitting. The main causes of prediction errors are noise, bias and variance in data. </a:t>
            </a:r>
          </a:p>
          <a:p>
            <a:r>
              <a:rPr lang="en-US" sz="2000" b="0" dirty="0"/>
              <a:t>The idea is multiple overfitting estimators can be combined to reduce the effect of this overfitting. This is known as </a:t>
            </a:r>
            <a:r>
              <a:rPr lang="en-US" sz="2000" b="0" i="1" dirty="0"/>
              <a:t>bagging, </a:t>
            </a:r>
            <a:r>
              <a:rPr lang="en-US" sz="2000" b="0" dirty="0"/>
              <a:t>which</a:t>
            </a:r>
            <a:r>
              <a:rPr lang="en-US" sz="2000" b="0" i="1" dirty="0"/>
              <a:t> </a:t>
            </a:r>
            <a:r>
              <a:rPr lang="en-US" sz="2000" b="0" dirty="0"/>
              <a:t>makes use of an ensemble (a grab bag, perhaps) of parallel estimators, each of which overfits the data, and averages the results to find a better classification. An ensemble of randomized decision trees is known as a </a:t>
            </a:r>
            <a:r>
              <a:rPr lang="en-US" sz="2000" b="0" i="1" dirty="0"/>
              <a:t>random forest</a:t>
            </a:r>
            <a:r>
              <a:rPr lang="en-US" sz="2000" b="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417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9DE2-0A9F-4D39-A13E-6D535BD1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381000"/>
            <a:ext cx="7686675" cy="632381"/>
          </a:xfrm>
        </p:spPr>
        <p:txBody>
          <a:bodyPr/>
          <a:lstStyle/>
          <a:p>
            <a:r>
              <a:rPr lang="en-US" b="1" dirty="0"/>
              <a:t>K-nearest Neighbors  (KNN)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4E45-891A-4DC7-B1AB-FC84B611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569" y="1197204"/>
            <a:ext cx="4380223" cy="3965542"/>
          </a:xfrm>
        </p:spPr>
        <p:txBody>
          <a:bodyPr/>
          <a:lstStyle/>
          <a:p>
            <a:r>
              <a:rPr lang="en-US" sz="2000" b="0" dirty="0"/>
              <a:t>KNN is a typical example of a lazy (simple) learner. It doesn't learn a discriminative function from the training data but memorizes the training dataset instead. </a:t>
            </a:r>
          </a:p>
          <a:p>
            <a:r>
              <a:rPr lang="en-US" sz="2000" b="0" dirty="0"/>
              <a:t>KNN can be summarized by the following steps:</a:t>
            </a:r>
          </a:p>
          <a:p>
            <a:pPr lvl="1"/>
            <a:r>
              <a:rPr lang="en-US" sz="2000" b="0" dirty="0"/>
              <a:t>Choose the number of </a:t>
            </a:r>
            <a:r>
              <a:rPr lang="en-US" sz="2000" b="0" i="1" dirty="0"/>
              <a:t>k </a:t>
            </a:r>
            <a:r>
              <a:rPr lang="en-US" sz="2000" b="0" dirty="0"/>
              <a:t>and a distance metric.</a:t>
            </a:r>
          </a:p>
          <a:p>
            <a:pPr lvl="1"/>
            <a:r>
              <a:rPr lang="en-US" sz="2000" b="0" dirty="0"/>
              <a:t>Find the </a:t>
            </a:r>
            <a:r>
              <a:rPr lang="en-US" sz="2000" b="0" i="1" dirty="0"/>
              <a:t>k </a:t>
            </a:r>
            <a:r>
              <a:rPr lang="en-US" sz="2000" b="0" dirty="0"/>
              <a:t>nearest neighbors of the sample that we want to classify.</a:t>
            </a:r>
          </a:p>
          <a:p>
            <a:pPr lvl="1"/>
            <a:r>
              <a:rPr lang="en-US" sz="2000" b="0" dirty="0"/>
              <a:t>Assign the class label by majority vote.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6E0C5-9F6D-4721-9E90-2DC33AD4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442" y="1300897"/>
            <a:ext cx="3926845" cy="347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3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4FAC-3288-473D-8440-E0ACB3D4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381000"/>
            <a:ext cx="7686675" cy="542827"/>
          </a:xfrm>
        </p:spPr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49FAB-D2E0-465C-8FC4-5258EE90F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168924"/>
            <a:ext cx="7686675" cy="4718115"/>
          </a:xfrm>
        </p:spPr>
        <p:txBody>
          <a:bodyPr/>
          <a:lstStyle/>
          <a:p>
            <a:r>
              <a:rPr lang="en-US" sz="2200" b="0" dirty="0"/>
              <a:t>Naive Bayes models are a group of extremely fast and simple classification algorithms that are often suitable for very high-dimensional datasets. They are useful as a quick-and-dirty baseline for a classification problem.</a:t>
            </a:r>
          </a:p>
          <a:p>
            <a:r>
              <a:rPr lang="en-US" sz="2200" b="0" dirty="0"/>
              <a:t>Based on Bayes’ theorem, it is probabilistic classifier. In Gaussian naive Bayes classifier, the “naïve” assumption is that data from each label is drawn from a simple Gaussian (normal) distribution.</a:t>
            </a:r>
          </a:p>
          <a:p>
            <a:r>
              <a:rPr lang="en-US" sz="2200" b="0" dirty="0"/>
              <a:t>They provide straightforward probabilistic prediction and are often very easily interpretable. They have very few (if any) tunable parameters. They are good for very high-dimensional data, when model complexity is less important.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54518929"/>
      </p:ext>
    </p:extLst>
  </p:cSld>
  <p:clrMapOvr>
    <a:masterClrMapping/>
  </p:clrMapOvr>
</p:sld>
</file>

<file path=ppt/theme/theme1.xml><?xml version="1.0" encoding="utf-8"?>
<a:theme xmlns:a="http://schemas.openxmlformats.org/drawingml/2006/main" name="MNSU_master_11-13">
  <a:themeElements>
    <a:clrScheme name="">
      <a:dk1>
        <a:srgbClr val="3F0058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34004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C47318B63E1E48A718127921DD400C" ma:contentTypeVersion="13" ma:contentTypeDescription="Create a new document." ma:contentTypeScope="" ma:versionID="4797ca9b1324c18d9fe1ebd8c580dccc">
  <xsd:schema xmlns:xsd="http://www.w3.org/2001/XMLSchema" xmlns:xs="http://www.w3.org/2001/XMLSchema" xmlns:p="http://schemas.microsoft.com/office/2006/metadata/properties" xmlns:ns3="94c84202-c237-4038-9ee0-869900cdc94f" xmlns:ns4="76deb96d-0598-4147-91b9-e91e53133656" targetNamespace="http://schemas.microsoft.com/office/2006/metadata/properties" ma:root="true" ma:fieldsID="0c77b21a808ecef442a9179bbd1490e6" ns3:_="" ns4:_="">
    <xsd:import namespace="94c84202-c237-4038-9ee0-869900cdc94f"/>
    <xsd:import namespace="76deb96d-0598-4147-91b9-e91e5313365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84202-c237-4038-9ee0-869900cdc9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deb96d-0598-4147-91b9-e91e531336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E41BA2-E831-424E-91A3-226A59B736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c84202-c237-4038-9ee0-869900cdc94f"/>
    <ds:schemaRef ds:uri="76deb96d-0598-4147-91b9-e91e531336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46066E-4938-46E2-ACDA-EC4DD6A8E4B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4c84202-c237-4038-9ee0-869900cdc94f"/>
    <ds:schemaRef ds:uri="76deb96d-0598-4147-91b9-e91e53133656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48D5C6-08F6-4CFB-8393-5EC96D4062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MNSU-master-11-13pc</Template>
  <TotalTime>77</TotalTime>
  <Words>431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Futura Book</vt:lpstr>
      <vt:lpstr>Futura Heavy</vt:lpstr>
      <vt:lpstr>Futura Light</vt:lpstr>
      <vt:lpstr>Futura Medium</vt:lpstr>
      <vt:lpstr>Osaka</vt:lpstr>
      <vt:lpstr>Symbol</vt:lpstr>
      <vt:lpstr>Webdings</vt:lpstr>
      <vt:lpstr>ヒラギノ角ゴ Pro W3</vt:lpstr>
      <vt:lpstr>MNSU_master_11-13</vt:lpstr>
      <vt:lpstr>IT 418/518: Foundations of Data Science</vt:lpstr>
      <vt:lpstr>Classifiers</vt:lpstr>
      <vt:lpstr>Decision Tree</vt:lpstr>
      <vt:lpstr>Decision Trees</vt:lpstr>
      <vt:lpstr>Random Forest</vt:lpstr>
      <vt:lpstr>K-nearest Neighbors  (KNN)</vt:lpstr>
      <vt:lpstr>Naïve Bayes</vt:lpstr>
    </vt:vector>
  </TitlesOfParts>
  <Company>v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418</dc:title>
  <dc:creator>Bukralia, Rajeev</dc:creator>
  <cp:lastModifiedBy>Bukralia, Rajeev</cp:lastModifiedBy>
  <cp:revision>2</cp:revision>
  <dcterms:created xsi:type="dcterms:W3CDTF">2016-08-24T19:17:46Z</dcterms:created>
  <dcterms:modified xsi:type="dcterms:W3CDTF">2020-04-07T19:45:29Z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0x010100B4C47318B63E1E48A718127921DD400C</vt:lpwstr>
  </property>
</Properties>
</file>