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8" r:id="rId5"/>
    <p:sldId id="269" r:id="rId6"/>
    <p:sldId id="275" r:id="rId7"/>
    <p:sldId id="270" r:id="rId8"/>
    <p:sldId id="300" r:id="rId9"/>
    <p:sldId id="272" r:id="rId10"/>
    <p:sldId id="371" r:id="rId11"/>
    <p:sldId id="336" r:id="rId12"/>
    <p:sldId id="370" r:id="rId13"/>
    <p:sldId id="373" r:id="rId14"/>
    <p:sldId id="380" r:id="rId15"/>
    <p:sldId id="376" r:id="rId16"/>
    <p:sldId id="374" r:id="rId17"/>
    <p:sldId id="377" r:id="rId18"/>
    <p:sldId id="379" r:id="rId19"/>
    <p:sldId id="378" r:id="rId20"/>
    <p:sldId id="381" r:id="rId21"/>
    <p:sldId id="382" r:id="rId2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F59"/>
    <a:srgbClr val="30363D"/>
    <a:srgbClr val="72BCC5"/>
    <a:srgbClr val="FFFCF5"/>
    <a:srgbClr val="EC8558"/>
    <a:srgbClr val="596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92"/>
        <p:guide orient="horz" pos="2630"/>
        <p:guide pos="3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3A95AD3-869F-453F-B4EA-21D74F58D804}" type="datetimeFigureOut">
              <a:rPr lang="zh-CN" altLang="en-US"/>
            </a:fld>
            <a:endParaRPr lang="zh-CN" altLang="en-US"/>
          </a:p>
        </p:txBody>
      </p:sp>
      <p:sp>
        <p:nvSpPr>
          <p:cNvPr id="2970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629E2A7-77C5-44C3-8BFF-11469275406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 版权声明：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套精品模板商业授权，请联系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锐旗设计</a:t>
            </a:r>
            <a:r>
              <a:rPr lang="en-US" altLang="zh-CN" dirty="0" smtClean="0"/>
              <a:t>】:https://9ppt.taobao.com</a:t>
            </a:r>
            <a:r>
              <a:rPr lang="zh-CN" altLang="en-US" dirty="0" smtClean="0"/>
              <a:t>，专业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老师为你解决所有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问题！</a:t>
            </a:r>
            <a:endParaRPr lang="zh-CN" altLang="en-US" dirty="0" smtClean="0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E14A46F-8C4D-4CB2-B1B4-BDD5A563DC81}" type="slidenum">
              <a:rPr lang="zh-CN" altLang="en-US" sz="1200"/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版权声明：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套精品模板商业授权，请联系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锐旗设计</a:t>
            </a:r>
            <a:r>
              <a:rPr lang="en-US" altLang="zh-CN" dirty="0" smtClean="0"/>
              <a:t>】:https://9ppt.taobao.com</a:t>
            </a:r>
            <a:r>
              <a:rPr lang="zh-CN" altLang="en-US" dirty="0" smtClean="0"/>
              <a:t>，专业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老师为你解决所有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问题！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29E2A7-77C5-44C3-8BFF-1146927540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版权声明：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套精品模板商业授权，请联系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锐旗设计</a:t>
            </a:r>
            <a:r>
              <a:rPr lang="en-US" altLang="zh-CN" dirty="0" smtClean="0"/>
              <a:t>】:https://9ppt.taobao.com</a:t>
            </a:r>
            <a:r>
              <a:rPr lang="zh-CN" altLang="en-US" dirty="0" smtClean="0"/>
              <a:t>，专业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老师为你解决所有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问题！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29E2A7-77C5-44C3-8BFF-1146927540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版权声明：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套精品模板商业授权，请联系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锐旗设计</a:t>
            </a:r>
            <a:r>
              <a:rPr lang="en-US" altLang="zh-CN" dirty="0" smtClean="0"/>
              <a:t>】:https://9ppt.taobao.com</a:t>
            </a:r>
            <a:r>
              <a:rPr lang="zh-CN" altLang="en-US" dirty="0" smtClean="0"/>
              <a:t>，专业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老师为你解决所有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问题！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29E2A7-77C5-44C3-8BFF-1146927540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FFF44-DE2F-4E04-9E95-DB2C827E26E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5733E-7EFC-4C8C-9693-C0790BDCEA1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5F4AC-B64A-4262-BBAD-3A01F127876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D12A7-07DF-4AC0-AD60-A07A288103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7EC30-B311-4643-8F73-15976E7B3EB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E878B-418E-4550-A687-1FDC2756D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4E10A-2468-4E5C-856E-BFBD67D229E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2C2EB-CA22-4A92-8F39-96B02B6D4E0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81F4D-8DE8-415F-82CD-04ADFF57D1F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DBD64-8096-4BE0-A434-1822A5993B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3B4E-1C9C-454E-94E5-5BD1611E96E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1E43B-09AB-40DA-ABBF-0F719BE924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D9291-9621-467C-B6C3-06A65C343484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7FB2A-9985-46ED-98A0-8CD054BAE5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25C34-A18D-49DA-8AA2-5D74CD5C3F9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D732F-7990-4399-AF38-386C75923F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5065E-67D7-4FAB-824A-CAB981A12714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1A624-FEC5-4A01-8293-6E7148CA152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E3FCA-6BF9-489F-8662-3D53598789E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8E253-50E1-4A32-AB05-A7C8968FF5D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1D1FA-BFA6-4D7E-99D9-D2F5B2DFE4E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3FA12-BE39-433C-99CA-7E5AC1E29CB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</a:t>
            </a:r>
            <a:endParaRPr lang="zh-CN" smtClean="0"/>
          </a:p>
          <a:p>
            <a:pPr lvl="1"/>
            <a:r>
              <a:rPr lang="zh-CN" smtClean="0"/>
              <a:t>第二级</a:t>
            </a:r>
            <a:endParaRPr lang="zh-CN" smtClean="0"/>
          </a:p>
          <a:p>
            <a:pPr lvl="2"/>
            <a:r>
              <a:rPr lang="zh-CN" smtClean="0"/>
              <a:t>第三级</a:t>
            </a:r>
            <a:endParaRPr lang="zh-CN" smtClean="0"/>
          </a:p>
          <a:p>
            <a:pPr lvl="3"/>
            <a:r>
              <a:rPr lang="zh-CN" smtClean="0"/>
              <a:t>第四级</a:t>
            </a:r>
            <a:endParaRPr lang="zh-CN" smtClean="0"/>
          </a:p>
          <a:p>
            <a:pPr lvl="4"/>
            <a:r>
              <a:rPr lang="zh-CN" smtClean="0"/>
              <a:t>第五级</a:t>
            </a:r>
            <a:endParaRPr lang="zh-CN" smtClean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F046731-7F28-43AF-B642-7E40E67360AB}" type="datetimeFigureOut">
              <a:rPr lang="zh-CN" altLang="en-US"/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2DF5F43-E5B7-4C0D-BDC0-FEFD84F7623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782638"/>
            <a:ext cx="30035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文本框 7"/>
          <p:cNvSpPr txBox="1">
            <a:spLocks noChangeArrowheads="1"/>
          </p:cNvSpPr>
          <p:nvPr/>
        </p:nvSpPr>
        <p:spPr bwMode="auto">
          <a:xfrm>
            <a:off x="1831975" y="3849688"/>
            <a:ext cx="891540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第三周工作总结</a:t>
            </a:r>
            <a:endParaRPr lang="zh-CN" altLang="en-US" sz="7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5"/>
          <p:cNvSpPr>
            <a:spLocks noChangeArrowheads="1"/>
          </p:cNvSpPr>
          <p:nvPr/>
        </p:nvSpPr>
        <p:spPr bwMode="auto">
          <a:xfrm>
            <a:off x="4051300" y="1384300"/>
            <a:ext cx="4089400" cy="4089400"/>
          </a:xfrm>
          <a:prstGeom prst="ellipse">
            <a:avLst/>
          </a:prstGeom>
          <a:solidFill>
            <a:srgbClr val="474F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07" name="Oval 5"/>
          <p:cNvSpPr>
            <a:spLocks noChangeArrowheads="1"/>
          </p:cNvSpPr>
          <p:nvPr/>
        </p:nvSpPr>
        <p:spPr bwMode="auto">
          <a:xfrm>
            <a:off x="4256088" y="1589088"/>
            <a:ext cx="3679825" cy="3679825"/>
          </a:xfrm>
          <a:prstGeom prst="ellipse">
            <a:avLst/>
          </a:prstGeom>
          <a:solidFill>
            <a:srgbClr val="303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1508" name="组合 161"/>
          <p:cNvGrpSpPr/>
          <p:nvPr/>
        </p:nvGrpSpPr>
        <p:grpSpPr bwMode="auto">
          <a:xfrm>
            <a:off x="5851525" y="4205288"/>
            <a:ext cx="488950" cy="488950"/>
            <a:chOff x="0" y="0"/>
            <a:chExt cx="489284" cy="489284"/>
          </a:xfrm>
        </p:grpSpPr>
        <p:sp>
          <p:nvSpPr>
            <p:cNvPr id="21512" name="Oval 70"/>
            <p:cNvSpPr>
              <a:spLocks noChangeArrowheads="1"/>
            </p:cNvSpPr>
            <p:nvPr/>
          </p:nvSpPr>
          <p:spPr bwMode="auto">
            <a:xfrm>
              <a:off x="0" y="0"/>
              <a:ext cx="489284" cy="489284"/>
            </a:xfrm>
            <a:prstGeom prst="ellipse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13" name="Freeform 71"/>
            <p:cNvSpPr/>
            <p:nvPr/>
          </p:nvSpPr>
          <p:spPr bwMode="auto">
            <a:xfrm>
              <a:off x="41583" y="91481"/>
              <a:ext cx="414436" cy="364538"/>
            </a:xfrm>
            <a:custGeom>
              <a:avLst/>
              <a:gdLst>
                <a:gd name="T0" fmla="*/ 2147483647 w 50"/>
                <a:gd name="T1" fmla="*/ 2147483647 h 44"/>
                <a:gd name="T2" fmla="*/ 2147483647 w 50"/>
                <a:gd name="T3" fmla="*/ 2147483647 h 44"/>
                <a:gd name="T4" fmla="*/ 0 w 50"/>
                <a:gd name="T5" fmla="*/ 2147483647 h 44"/>
                <a:gd name="T6" fmla="*/ 2147483647 w 50"/>
                <a:gd name="T7" fmla="*/ 2147483647 h 44"/>
                <a:gd name="T8" fmla="*/ 2147483647 w 50"/>
                <a:gd name="T9" fmla="*/ 2147483647 h 44"/>
                <a:gd name="T10" fmla="*/ 2147483647 w 50"/>
                <a:gd name="T11" fmla="*/ 2147483647 h 44"/>
                <a:gd name="T12" fmla="*/ 2147483647 w 50"/>
                <a:gd name="T13" fmla="*/ 2147483647 h 44"/>
                <a:gd name="T14" fmla="*/ 2147483647 w 50"/>
                <a:gd name="T15" fmla="*/ 2147483647 h 44"/>
                <a:gd name="T16" fmla="*/ 2147483647 w 50"/>
                <a:gd name="T17" fmla="*/ 2147483647 h 44"/>
                <a:gd name="T18" fmla="*/ 2147483647 w 50"/>
                <a:gd name="T19" fmla="*/ 2147483647 h 44"/>
                <a:gd name="T20" fmla="*/ 2147483647 w 50"/>
                <a:gd name="T21" fmla="*/ 2147483647 h 44"/>
                <a:gd name="T22" fmla="*/ 2147483647 w 50"/>
                <a:gd name="T23" fmla="*/ 2147483647 h 44"/>
                <a:gd name="T24" fmla="*/ 2147483647 w 50"/>
                <a:gd name="T25" fmla="*/ 2147483647 h 44"/>
                <a:gd name="T26" fmla="*/ 2147483647 w 50"/>
                <a:gd name="T27" fmla="*/ 2147483647 h 44"/>
                <a:gd name="T28" fmla="*/ 2147483647 w 50"/>
                <a:gd name="T29" fmla="*/ 2147483647 h 44"/>
                <a:gd name="T30" fmla="*/ 2147483647 w 50"/>
                <a:gd name="T31" fmla="*/ 2147483647 h 44"/>
                <a:gd name="T32" fmla="*/ 2147483647 w 50"/>
                <a:gd name="T33" fmla="*/ 2147483647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0" h="44">
                  <a:moveTo>
                    <a:pt x="25" y="44"/>
                  </a:moveTo>
                  <a:cubicBezTo>
                    <a:pt x="18" y="44"/>
                    <a:pt x="12" y="41"/>
                    <a:pt x="7" y="36"/>
                  </a:cubicBezTo>
                  <a:cubicBezTo>
                    <a:pt x="2" y="32"/>
                    <a:pt x="0" y="25"/>
                    <a:pt x="0" y="19"/>
                  </a:cubicBezTo>
                  <a:cubicBezTo>
                    <a:pt x="0" y="12"/>
                    <a:pt x="2" y="6"/>
                    <a:pt x="7" y="1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3" y="2"/>
                    <a:pt x="13" y="4"/>
                    <a:pt x="11" y="5"/>
                  </a:cubicBezTo>
                  <a:cubicBezTo>
                    <a:pt x="8" y="9"/>
                    <a:pt x="6" y="14"/>
                    <a:pt x="6" y="19"/>
                  </a:cubicBezTo>
                  <a:cubicBezTo>
                    <a:pt x="6" y="24"/>
                    <a:pt x="8" y="28"/>
                    <a:pt x="11" y="32"/>
                  </a:cubicBezTo>
                  <a:cubicBezTo>
                    <a:pt x="15" y="35"/>
                    <a:pt x="20" y="37"/>
                    <a:pt x="25" y="37"/>
                  </a:cubicBezTo>
                  <a:cubicBezTo>
                    <a:pt x="30" y="37"/>
                    <a:pt x="34" y="35"/>
                    <a:pt x="38" y="32"/>
                  </a:cubicBezTo>
                  <a:cubicBezTo>
                    <a:pt x="41" y="28"/>
                    <a:pt x="43" y="24"/>
                    <a:pt x="43" y="19"/>
                  </a:cubicBezTo>
                  <a:cubicBezTo>
                    <a:pt x="43" y="14"/>
                    <a:pt x="41" y="9"/>
                    <a:pt x="38" y="5"/>
                  </a:cubicBezTo>
                  <a:cubicBezTo>
                    <a:pt x="37" y="4"/>
                    <a:pt x="37" y="2"/>
                    <a:pt x="38" y="1"/>
                  </a:cubicBezTo>
                  <a:cubicBezTo>
                    <a:pt x="39" y="0"/>
                    <a:pt x="41" y="0"/>
                    <a:pt x="42" y="1"/>
                  </a:cubicBezTo>
                  <a:cubicBezTo>
                    <a:pt x="47" y="6"/>
                    <a:pt x="50" y="12"/>
                    <a:pt x="50" y="19"/>
                  </a:cubicBezTo>
                  <a:cubicBezTo>
                    <a:pt x="50" y="25"/>
                    <a:pt x="47" y="32"/>
                    <a:pt x="42" y="36"/>
                  </a:cubicBezTo>
                  <a:cubicBezTo>
                    <a:pt x="38" y="41"/>
                    <a:pt x="31" y="44"/>
                    <a:pt x="25" y="44"/>
                  </a:cubicBezTo>
                </a:path>
              </a:pathLst>
            </a:custGeom>
            <a:solidFill>
              <a:srgbClr val="D94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4" name="Freeform 72"/>
            <p:cNvSpPr/>
            <p:nvPr/>
          </p:nvSpPr>
          <p:spPr bwMode="auto">
            <a:xfrm>
              <a:off x="224544" y="24950"/>
              <a:ext cx="49899" cy="273057"/>
            </a:xfrm>
            <a:custGeom>
              <a:avLst/>
              <a:gdLst>
                <a:gd name="T0" fmla="*/ 2147483647 w 6"/>
                <a:gd name="T1" fmla="*/ 2147483647 h 33"/>
                <a:gd name="T2" fmla="*/ 0 w 6"/>
                <a:gd name="T3" fmla="*/ 2147483647 h 33"/>
                <a:gd name="T4" fmla="*/ 0 w 6"/>
                <a:gd name="T5" fmla="*/ 2147483647 h 33"/>
                <a:gd name="T6" fmla="*/ 2147483647 w 6"/>
                <a:gd name="T7" fmla="*/ 0 h 33"/>
                <a:gd name="T8" fmla="*/ 2147483647 w 6"/>
                <a:gd name="T9" fmla="*/ 2147483647 h 33"/>
                <a:gd name="T10" fmla="*/ 2147483647 w 6"/>
                <a:gd name="T11" fmla="*/ 2147483647 h 33"/>
                <a:gd name="T12" fmla="*/ 2147483647 w 6"/>
                <a:gd name="T13" fmla="*/ 2147483647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33">
                  <a:moveTo>
                    <a:pt x="3" y="33"/>
                  </a:move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2"/>
                    <a:pt x="4" y="33"/>
                    <a:pt x="3" y="33"/>
                  </a:cubicBezTo>
                </a:path>
              </a:pathLst>
            </a:custGeom>
            <a:solidFill>
              <a:srgbClr val="D94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09" name="文本框 160"/>
          <p:cNvSpPr txBox="1">
            <a:spLocks noChangeArrowheads="1"/>
          </p:cNvSpPr>
          <p:nvPr/>
        </p:nvSpPr>
        <p:spPr bwMode="auto">
          <a:xfrm>
            <a:off x="4279900" y="3294063"/>
            <a:ext cx="36322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项目实现</a:t>
            </a:r>
            <a:endParaRPr lang="zh-CN" altLang="en-US" sz="3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0" name="文本框 163"/>
          <p:cNvSpPr txBox="1">
            <a:spLocks noChangeArrowheads="1"/>
          </p:cNvSpPr>
          <p:nvPr/>
        </p:nvSpPr>
        <p:spPr bwMode="auto">
          <a:xfrm>
            <a:off x="4754563" y="2163763"/>
            <a:ext cx="268287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5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511" name="直接连接符 165"/>
          <p:cNvCxnSpPr>
            <a:cxnSpLocks noChangeShapeType="1"/>
          </p:cNvCxnSpPr>
          <p:nvPr/>
        </p:nvCxnSpPr>
        <p:spPr bwMode="auto">
          <a:xfrm>
            <a:off x="5475288" y="3168650"/>
            <a:ext cx="124142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15384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385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363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5365" name="Rounded Rectangle 5"/>
          <p:cNvSpPr>
            <a:spLocks noChangeArrowheads="1"/>
          </p:cNvSpPr>
          <p:nvPr/>
        </p:nvSpPr>
        <p:spPr bwMode="auto">
          <a:xfrm>
            <a:off x="482600" y="828993"/>
            <a:ext cx="1106488" cy="1104900"/>
          </a:xfrm>
          <a:prstGeom prst="roundRect">
            <a:avLst>
              <a:gd name="adj" fmla="val 16667"/>
            </a:avLst>
          </a:prstGeom>
          <a:solidFill>
            <a:srgbClr val="303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8800">
              <a:solidFill>
                <a:srgbClr val="FFFFFF"/>
              </a:solidFill>
            </a:endParaRPr>
          </a:p>
        </p:txBody>
      </p:sp>
      <p:pic>
        <p:nvPicPr>
          <p:cNvPr id="15377" name="Group 38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060768"/>
            <a:ext cx="56673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965960" y="1035050"/>
            <a:ext cx="3172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工作安排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65960" y="1934210"/>
            <a:ext cx="80765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前端这周要做的工作：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个人的登陆注册，商品信息的展示，首页和详情页，商家的登陆注册，购物车管理界面。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65960" y="3252470"/>
            <a:ext cx="8006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后端这周工作安排：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搭完项目架构，画架构图，写架构文档，实现部分接口。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15384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385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363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5368" name="Rounded Rectangle 15"/>
          <p:cNvSpPr>
            <a:spLocks noChangeArrowheads="1"/>
          </p:cNvSpPr>
          <p:nvPr/>
        </p:nvSpPr>
        <p:spPr bwMode="auto">
          <a:xfrm>
            <a:off x="688340" y="861695"/>
            <a:ext cx="1106488" cy="1104900"/>
          </a:xfrm>
          <a:prstGeom prst="roundRect">
            <a:avLst>
              <a:gd name="adj" fmla="val 16667"/>
            </a:avLst>
          </a:prstGeom>
          <a:solidFill>
            <a:srgbClr val="303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8800">
              <a:solidFill>
                <a:srgbClr val="FFFFFF"/>
              </a:solidFill>
            </a:endParaRPr>
          </a:p>
        </p:txBody>
      </p:sp>
      <p:sp>
        <p:nvSpPr>
          <p:cNvPr id="15374" name="Freeform 55"/>
          <p:cNvSpPr>
            <a:spLocks noEditPoints="1"/>
          </p:cNvSpPr>
          <p:nvPr/>
        </p:nvSpPr>
        <p:spPr bwMode="auto">
          <a:xfrm>
            <a:off x="958215" y="1117283"/>
            <a:ext cx="566738" cy="593725"/>
          </a:xfrm>
          <a:custGeom>
            <a:avLst/>
            <a:gdLst>
              <a:gd name="T0" fmla="*/ 2147483647 w 129"/>
              <a:gd name="T1" fmla="*/ 2147483647 h 135"/>
              <a:gd name="T2" fmla="*/ 2147483647 w 129"/>
              <a:gd name="T3" fmla="*/ 2147483647 h 135"/>
              <a:gd name="T4" fmla="*/ 2147483647 w 129"/>
              <a:gd name="T5" fmla="*/ 2147483647 h 135"/>
              <a:gd name="T6" fmla="*/ 2147483647 w 129"/>
              <a:gd name="T7" fmla="*/ 2147483647 h 135"/>
              <a:gd name="T8" fmla="*/ 2147483647 w 129"/>
              <a:gd name="T9" fmla="*/ 2147483647 h 135"/>
              <a:gd name="T10" fmla="*/ 2147483647 w 129"/>
              <a:gd name="T11" fmla="*/ 2147483647 h 135"/>
              <a:gd name="T12" fmla="*/ 2147483647 w 129"/>
              <a:gd name="T13" fmla="*/ 2147483647 h 135"/>
              <a:gd name="T14" fmla="*/ 2147483647 w 129"/>
              <a:gd name="T15" fmla="*/ 0 h 135"/>
              <a:gd name="T16" fmla="*/ 2147483647 w 129"/>
              <a:gd name="T17" fmla="*/ 0 h 135"/>
              <a:gd name="T18" fmla="*/ 2147483647 w 129"/>
              <a:gd name="T19" fmla="*/ 2147483647 h 135"/>
              <a:gd name="T20" fmla="*/ 2147483647 w 129"/>
              <a:gd name="T21" fmla="*/ 2147483647 h 135"/>
              <a:gd name="T22" fmla="*/ 2147483647 w 129"/>
              <a:gd name="T23" fmla="*/ 2147483647 h 135"/>
              <a:gd name="T24" fmla="*/ 2147483647 w 129"/>
              <a:gd name="T25" fmla="*/ 2147483647 h 135"/>
              <a:gd name="T26" fmla="*/ 2147483647 w 129"/>
              <a:gd name="T27" fmla="*/ 2147483647 h 135"/>
              <a:gd name="T28" fmla="*/ 2147483647 w 129"/>
              <a:gd name="T29" fmla="*/ 2147483647 h 135"/>
              <a:gd name="T30" fmla="*/ 2147483647 w 129"/>
              <a:gd name="T31" fmla="*/ 2147483647 h 135"/>
              <a:gd name="T32" fmla="*/ 2147483647 w 129"/>
              <a:gd name="T33" fmla="*/ 2147483647 h 135"/>
              <a:gd name="T34" fmla="*/ 2147483647 w 129"/>
              <a:gd name="T35" fmla="*/ 2147483647 h 135"/>
              <a:gd name="T36" fmla="*/ 2147483647 w 129"/>
              <a:gd name="T37" fmla="*/ 2147483647 h 135"/>
              <a:gd name="T38" fmla="*/ 2147483647 w 129"/>
              <a:gd name="T39" fmla="*/ 2147483647 h 135"/>
              <a:gd name="T40" fmla="*/ 2147483647 w 129"/>
              <a:gd name="T41" fmla="*/ 2147483647 h 135"/>
              <a:gd name="T42" fmla="*/ 2147483647 w 129"/>
              <a:gd name="T43" fmla="*/ 2147483647 h 135"/>
              <a:gd name="T44" fmla="*/ 2147483647 w 129"/>
              <a:gd name="T45" fmla="*/ 2147483647 h 135"/>
              <a:gd name="T46" fmla="*/ 2147483647 w 129"/>
              <a:gd name="T47" fmla="*/ 2147483647 h 135"/>
              <a:gd name="T48" fmla="*/ 2147483647 w 129"/>
              <a:gd name="T49" fmla="*/ 2147483647 h 135"/>
              <a:gd name="T50" fmla="*/ 2147483647 w 129"/>
              <a:gd name="T51" fmla="*/ 2147483647 h 135"/>
              <a:gd name="T52" fmla="*/ 2147483647 w 129"/>
              <a:gd name="T53" fmla="*/ 2147483647 h 135"/>
              <a:gd name="T54" fmla="*/ 2147483647 w 129"/>
              <a:gd name="T55" fmla="*/ 2147483647 h 135"/>
              <a:gd name="T56" fmla="*/ 2147483647 w 129"/>
              <a:gd name="T57" fmla="*/ 2147483647 h 135"/>
              <a:gd name="T58" fmla="*/ 2147483647 w 129"/>
              <a:gd name="T59" fmla="*/ 2147483647 h 135"/>
              <a:gd name="T60" fmla="*/ 2147483647 w 129"/>
              <a:gd name="T61" fmla="*/ 2147483647 h 135"/>
              <a:gd name="T62" fmla="*/ 2147483647 w 129"/>
              <a:gd name="T63" fmla="*/ 2147483647 h 135"/>
              <a:gd name="T64" fmla="*/ 2147483647 w 129"/>
              <a:gd name="T65" fmla="*/ 2147483647 h 135"/>
              <a:gd name="T66" fmla="*/ 2147483647 w 129"/>
              <a:gd name="T67" fmla="*/ 2147483647 h 135"/>
              <a:gd name="T68" fmla="*/ 2147483647 w 129"/>
              <a:gd name="T69" fmla="*/ 2147483647 h 135"/>
              <a:gd name="T70" fmla="*/ 2147483647 w 129"/>
              <a:gd name="T71" fmla="*/ 2147483647 h 135"/>
              <a:gd name="T72" fmla="*/ 2147483647 w 129"/>
              <a:gd name="T73" fmla="*/ 2147483647 h 135"/>
              <a:gd name="T74" fmla="*/ 2147483647 w 129"/>
              <a:gd name="T75" fmla="*/ 2147483647 h 135"/>
              <a:gd name="T76" fmla="*/ 2147483647 w 129"/>
              <a:gd name="T77" fmla="*/ 2147483647 h 135"/>
              <a:gd name="T78" fmla="*/ 2147483647 w 129"/>
              <a:gd name="T79" fmla="*/ 2147483647 h 135"/>
              <a:gd name="T80" fmla="*/ 2147483647 w 129"/>
              <a:gd name="T81" fmla="*/ 2147483647 h 135"/>
              <a:gd name="T82" fmla="*/ 2147483647 w 129"/>
              <a:gd name="T83" fmla="*/ 2147483647 h 135"/>
              <a:gd name="T84" fmla="*/ 2147483647 w 129"/>
              <a:gd name="T85" fmla="*/ 2147483647 h 135"/>
              <a:gd name="T86" fmla="*/ 2147483647 w 129"/>
              <a:gd name="T87" fmla="*/ 2147483647 h 135"/>
              <a:gd name="T88" fmla="*/ 2147483647 w 129"/>
              <a:gd name="T89" fmla="*/ 2147483647 h 135"/>
              <a:gd name="T90" fmla="*/ 2147483647 w 129"/>
              <a:gd name="T91" fmla="*/ 2147483647 h 135"/>
              <a:gd name="T92" fmla="*/ 2147483647 w 129"/>
              <a:gd name="T93" fmla="*/ 2147483647 h 135"/>
              <a:gd name="T94" fmla="*/ 2147483647 w 129"/>
              <a:gd name="T95" fmla="*/ 2147483647 h 135"/>
              <a:gd name="T96" fmla="*/ 2147483647 w 129"/>
              <a:gd name="T97" fmla="*/ 2147483647 h 1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57730" y="1115060"/>
            <a:ext cx="3514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工作情况：</a:t>
            </a:r>
            <a:endParaRPr lang="en-US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09570" y="2254250"/>
            <a:ext cx="68433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前端：基本上完成了任务里面的静态界面的编写。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后端：暂时项目架构，部署到阿里云，登陆注册，审核的部分接口实现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15384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385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363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  <a:endParaRPr lang="zh-CN" altLang="en-US" sz="1000">
              <a:solidFill>
                <a:schemeClr val="bg1"/>
              </a:solidFill>
            </a:endParaRPr>
          </a:p>
        </p:txBody>
      </p:sp>
      <p:pic>
        <p:nvPicPr>
          <p:cNvPr id="4" name="图片 3" descr="(OTZ2[5KWGEG)IXBYGYZ1{R"/>
          <p:cNvPicPr>
            <a:picLocks noChangeAspect="1"/>
          </p:cNvPicPr>
          <p:nvPr/>
        </p:nvPicPr>
        <p:blipFill>
          <a:blip r:embed="rId1"/>
          <a:srcRect l="3428" t="4415" r="1370" b="1875"/>
          <a:stretch>
            <a:fillRect/>
          </a:stretch>
        </p:blipFill>
        <p:spPr>
          <a:xfrm>
            <a:off x="2538730" y="412750"/>
            <a:ext cx="9575800" cy="63480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9750" y="943610"/>
            <a:ext cx="16681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周一的讨论会：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15384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385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363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5368" name="Rounded Rectangle 15"/>
          <p:cNvSpPr>
            <a:spLocks noChangeArrowheads="1"/>
          </p:cNvSpPr>
          <p:nvPr/>
        </p:nvSpPr>
        <p:spPr bwMode="auto">
          <a:xfrm>
            <a:off x="688340" y="861695"/>
            <a:ext cx="1106488" cy="1104900"/>
          </a:xfrm>
          <a:prstGeom prst="roundRect">
            <a:avLst>
              <a:gd name="adj" fmla="val 16667"/>
            </a:avLst>
          </a:prstGeom>
          <a:solidFill>
            <a:srgbClr val="303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8800">
              <a:solidFill>
                <a:srgbClr val="FFFFFF"/>
              </a:solidFill>
            </a:endParaRPr>
          </a:p>
        </p:txBody>
      </p:sp>
      <p:sp>
        <p:nvSpPr>
          <p:cNvPr id="15374" name="Freeform 55"/>
          <p:cNvSpPr>
            <a:spLocks noEditPoints="1"/>
          </p:cNvSpPr>
          <p:nvPr/>
        </p:nvSpPr>
        <p:spPr bwMode="auto">
          <a:xfrm>
            <a:off x="958215" y="1117283"/>
            <a:ext cx="566738" cy="593725"/>
          </a:xfrm>
          <a:custGeom>
            <a:avLst/>
            <a:gdLst>
              <a:gd name="T0" fmla="*/ 2147483647 w 129"/>
              <a:gd name="T1" fmla="*/ 2147483647 h 135"/>
              <a:gd name="T2" fmla="*/ 2147483647 w 129"/>
              <a:gd name="T3" fmla="*/ 2147483647 h 135"/>
              <a:gd name="T4" fmla="*/ 2147483647 w 129"/>
              <a:gd name="T5" fmla="*/ 2147483647 h 135"/>
              <a:gd name="T6" fmla="*/ 2147483647 w 129"/>
              <a:gd name="T7" fmla="*/ 2147483647 h 135"/>
              <a:gd name="T8" fmla="*/ 2147483647 w 129"/>
              <a:gd name="T9" fmla="*/ 2147483647 h 135"/>
              <a:gd name="T10" fmla="*/ 2147483647 w 129"/>
              <a:gd name="T11" fmla="*/ 2147483647 h 135"/>
              <a:gd name="T12" fmla="*/ 2147483647 w 129"/>
              <a:gd name="T13" fmla="*/ 2147483647 h 135"/>
              <a:gd name="T14" fmla="*/ 2147483647 w 129"/>
              <a:gd name="T15" fmla="*/ 0 h 135"/>
              <a:gd name="T16" fmla="*/ 2147483647 w 129"/>
              <a:gd name="T17" fmla="*/ 0 h 135"/>
              <a:gd name="T18" fmla="*/ 2147483647 w 129"/>
              <a:gd name="T19" fmla="*/ 2147483647 h 135"/>
              <a:gd name="T20" fmla="*/ 2147483647 w 129"/>
              <a:gd name="T21" fmla="*/ 2147483647 h 135"/>
              <a:gd name="T22" fmla="*/ 2147483647 w 129"/>
              <a:gd name="T23" fmla="*/ 2147483647 h 135"/>
              <a:gd name="T24" fmla="*/ 2147483647 w 129"/>
              <a:gd name="T25" fmla="*/ 2147483647 h 135"/>
              <a:gd name="T26" fmla="*/ 2147483647 w 129"/>
              <a:gd name="T27" fmla="*/ 2147483647 h 135"/>
              <a:gd name="T28" fmla="*/ 2147483647 w 129"/>
              <a:gd name="T29" fmla="*/ 2147483647 h 135"/>
              <a:gd name="T30" fmla="*/ 2147483647 w 129"/>
              <a:gd name="T31" fmla="*/ 2147483647 h 135"/>
              <a:gd name="T32" fmla="*/ 2147483647 w 129"/>
              <a:gd name="T33" fmla="*/ 2147483647 h 135"/>
              <a:gd name="T34" fmla="*/ 2147483647 w 129"/>
              <a:gd name="T35" fmla="*/ 2147483647 h 135"/>
              <a:gd name="T36" fmla="*/ 2147483647 w 129"/>
              <a:gd name="T37" fmla="*/ 2147483647 h 135"/>
              <a:gd name="T38" fmla="*/ 2147483647 w 129"/>
              <a:gd name="T39" fmla="*/ 2147483647 h 135"/>
              <a:gd name="T40" fmla="*/ 2147483647 w 129"/>
              <a:gd name="T41" fmla="*/ 2147483647 h 135"/>
              <a:gd name="T42" fmla="*/ 2147483647 w 129"/>
              <a:gd name="T43" fmla="*/ 2147483647 h 135"/>
              <a:gd name="T44" fmla="*/ 2147483647 w 129"/>
              <a:gd name="T45" fmla="*/ 2147483647 h 135"/>
              <a:gd name="T46" fmla="*/ 2147483647 w 129"/>
              <a:gd name="T47" fmla="*/ 2147483647 h 135"/>
              <a:gd name="T48" fmla="*/ 2147483647 w 129"/>
              <a:gd name="T49" fmla="*/ 2147483647 h 135"/>
              <a:gd name="T50" fmla="*/ 2147483647 w 129"/>
              <a:gd name="T51" fmla="*/ 2147483647 h 135"/>
              <a:gd name="T52" fmla="*/ 2147483647 w 129"/>
              <a:gd name="T53" fmla="*/ 2147483647 h 135"/>
              <a:gd name="T54" fmla="*/ 2147483647 w 129"/>
              <a:gd name="T55" fmla="*/ 2147483647 h 135"/>
              <a:gd name="T56" fmla="*/ 2147483647 w 129"/>
              <a:gd name="T57" fmla="*/ 2147483647 h 135"/>
              <a:gd name="T58" fmla="*/ 2147483647 w 129"/>
              <a:gd name="T59" fmla="*/ 2147483647 h 135"/>
              <a:gd name="T60" fmla="*/ 2147483647 w 129"/>
              <a:gd name="T61" fmla="*/ 2147483647 h 135"/>
              <a:gd name="T62" fmla="*/ 2147483647 w 129"/>
              <a:gd name="T63" fmla="*/ 2147483647 h 135"/>
              <a:gd name="T64" fmla="*/ 2147483647 w 129"/>
              <a:gd name="T65" fmla="*/ 2147483647 h 135"/>
              <a:gd name="T66" fmla="*/ 2147483647 w 129"/>
              <a:gd name="T67" fmla="*/ 2147483647 h 135"/>
              <a:gd name="T68" fmla="*/ 2147483647 w 129"/>
              <a:gd name="T69" fmla="*/ 2147483647 h 135"/>
              <a:gd name="T70" fmla="*/ 2147483647 w 129"/>
              <a:gd name="T71" fmla="*/ 2147483647 h 135"/>
              <a:gd name="T72" fmla="*/ 2147483647 w 129"/>
              <a:gd name="T73" fmla="*/ 2147483647 h 135"/>
              <a:gd name="T74" fmla="*/ 2147483647 w 129"/>
              <a:gd name="T75" fmla="*/ 2147483647 h 135"/>
              <a:gd name="T76" fmla="*/ 2147483647 w 129"/>
              <a:gd name="T77" fmla="*/ 2147483647 h 135"/>
              <a:gd name="T78" fmla="*/ 2147483647 w 129"/>
              <a:gd name="T79" fmla="*/ 2147483647 h 135"/>
              <a:gd name="T80" fmla="*/ 2147483647 w 129"/>
              <a:gd name="T81" fmla="*/ 2147483647 h 135"/>
              <a:gd name="T82" fmla="*/ 2147483647 w 129"/>
              <a:gd name="T83" fmla="*/ 2147483647 h 135"/>
              <a:gd name="T84" fmla="*/ 2147483647 w 129"/>
              <a:gd name="T85" fmla="*/ 2147483647 h 135"/>
              <a:gd name="T86" fmla="*/ 2147483647 w 129"/>
              <a:gd name="T87" fmla="*/ 2147483647 h 135"/>
              <a:gd name="T88" fmla="*/ 2147483647 w 129"/>
              <a:gd name="T89" fmla="*/ 2147483647 h 135"/>
              <a:gd name="T90" fmla="*/ 2147483647 w 129"/>
              <a:gd name="T91" fmla="*/ 2147483647 h 135"/>
              <a:gd name="T92" fmla="*/ 2147483647 w 129"/>
              <a:gd name="T93" fmla="*/ 2147483647 h 135"/>
              <a:gd name="T94" fmla="*/ 2147483647 w 129"/>
              <a:gd name="T95" fmla="*/ 2147483647 h 135"/>
              <a:gd name="T96" fmla="*/ 2147483647 w 129"/>
              <a:gd name="T97" fmla="*/ 2147483647 h 1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57730" y="1115060"/>
            <a:ext cx="3514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工作情况：前端界面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7780" y="1447800"/>
            <a:ext cx="3055620" cy="5410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460" y="1424940"/>
            <a:ext cx="3048000" cy="5433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15384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385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363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5368" name="Rounded Rectangle 15"/>
          <p:cNvSpPr>
            <a:spLocks noChangeArrowheads="1"/>
          </p:cNvSpPr>
          <p:nvPr/>
        </p:nvSpPr>
        <p:spPr bwMode="auto">
          <a:xfrm>
            <a:off x="688340" y="861695"/>
            <a:ext cx="1106488" cy="1104900"/>
          </a:xfrm>
          <a:prstGeom prst="roundRect">
            <a:avLst>
              <a:gd name="adj" fmla="val 16667"/>
            </a:avLst>
          </a:prstGeom>
          <a:solidFill>
            <a:srgbClr val="303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8800">
              <a:solidFill>
                <a:srgbClr val="FFFFFF"/>
              </a:solidFill>
            </a:endParaRPr>
          </a:p>
        </p:txBody>
      </p:sp>
      <p:sp>
        <p:nvSpPr>
          <p:cNvPr id="15374" name="Freeform 55"/>
          <p:cNvSpPr>
            <a:spLocks noEditPoints="1"/>
          </p:cNvSpPr>
          <p:nvPr/>
        </p:nvSpPr>
        <p:spPr bwMode="auto">
          <a:xfrm>
            <a:off x="958215" y="1117283"/>
            <a:ext cx="566738" cy="593725"/>
          </a:xfrm>
          <a:custGeom>
            <a:avLst/>
            <a:gdLst>
              <a:gd name="T0" fmla="*/ 2147483647 w 129"/>
              <a:gd name="T1" fmla="*/ 2147483647 h 135"/>
              <a:gd name="T2" fmla="*/ 2147483647 w 129"/>
              <a:gd name="T3" fmla="*/ 2147483647 h 135"/>
              <a:gd name="T4" fmla="*/ 2147483647 w 129"/>
              <a:gd name="T5" fmla="*/ 2147483647 h 135"/>
              <a:gd name="T6" fmla="*/ 2147483647 w 129"/>
              <a:gd name="T7" fmla="*/ 2147483647 h 135"/>
              <a:gd name="T8" fmla="*/ 2147483647 w 129"/>
              <a:gd name="T9" fmla="*/ 2147483647 h 135"/>
              <a:gd name="T10" fmla="*/ 2147483647 w 129"/>
              <a:gd name="T11" fmla="*/ 2147483647 h 135"/>
              <a:gd name="T12" fmla="*/ 2147483647 w 129"/>
              <a:gd name="T13" fmla="*/ 2147483647 h 135"/>
              <a:gd name="T14" fmla="*/ 2147483647 w 129"/>
              <a:gd name="T15" fmla="*/ 0 h 135"/>
              <a:gd name="T16" fmla="*/ 2147483647 w 129"/>
              <a:gd name="T17" fmla="*/ 0 h 135"/>
              <a:gd name="T18" fmla="*/ 2147483647 w 129"/>
              <a:gd name="T19" fmla="*/ 2147483647 h 135"/>
              <a:gd name="T20" fmla="*/ 2147483647 w 129"/>
              <a:gd name="T21" fmla="*/ 2147483647 h 135"/>
              <a:gd name="T22" fmla="*/ 2147483647 w 129"/>
              <a:gd name="T23" fmla="*/ 2147483647 h 135"/>
              <a:gd name="T24" fmla="*/ 2147483647 w 129"/>
              <a:gd name="T25" fmla="*/ 2147483647 h 135"/>
              <a:gd name="T26" fmla="*/ 2147483647 w 129"/>
              <a:gd name="T27" fmla="*/ 2147483647 h 135"/>
              <a:gd name="T28" fmla="*/ 2147483647 w 129"/>
              <a:gd name="T29" fmla="*/ 2147483647 h 135"/>
              <a:gd name="T30" fmla="*/ 2147483647 w 129"/>
              <a:gd name="T31" fmla="*/ 2147483647 h 135"/>
              <a:gd name="T32" fmla="*/ 2147483647 w 129"/>
              <a:gd name="T33" fmla="*/ 2147483647 h 135"/>
              <a:gd name="T34" fmla="*/ 2147483647 w 129"/>
              <a:gd name="T35" fmla="*/ 2147483647 h 135"/>
              <a:gd name="T36" fmla="*/ 2147483647 w 129"/>
              <a:gd name="T37" fmla="*/ 2147483647 h 135"/>
              <a:gd name="T38" fmla="*/ 2147483647 w 129"/>
              <a:gd name="T39" fmla="*/ 2147483647 h 135"/>
              <a:gd name="T40" fmla="*/ 2147483647 w 129"/>
              <a:gd name="T41" fmla="*/ 2147483647 h 135"/>
              <a:gd name="T42" fmla="*/ 2147483647 w 129"/>
              <a:gd name="T43" fmla="*/ 2147483647 h 135"/>
              <a:gd name="T44" fmla="*/ 2147483647 w 129"/>
              <a:gd name="T45" fmla="*/ 2147483647 h 135"/>
              <a:gd name="T46" fmla="*/ 2147483647 w 129"/>
              <a:gd name="T47" fmla="*/ 2147483647 h 135"/>
              <a:gd name="T48" fmla="*/ 2147483647 w 129"/>
              <a:gd name="T49" fmla="*/ 2147483647 h 135"/>
              <a:gd name="T50" fmla="*/ 2147483647 w 129"/>
              <a:gd name="T51" fmla="*/ 2147483647 h 135"/>
              <a:gd name="T52" fmla="*/ 2147483647 w 129"/>
              <a:gd name="T53" fmla="*/ 2147483647 h 135"/>
              <a:gd name="T54" fmla="*/ 2147483647 w 129"/>
              <a:gd name="T55" fmla="*/ 2147483647 h 135"/>
              <a:gd name="T56" fmla="*/ 2147483647 w 129"/>
              <a:gd name="T57" fmla="*/ 2147483647 h 135"/>
              <a:gd name="T58" fmla="*/ 2147483647 w 129"/>
              <a:gd name="T59" fmla="*/ 2147483647 h 135"/>
              <a:gd name="T60" fmla="*/ 2147483647 w 129"/>
              <a:gd name="T61" fmla="*/ 2147483647 h 135"/>
              <a:gd name="T62" fmla="*/ 2147483647 w 129"/>
              <a:gd name="T63" fmla="*/ 2147483647 h 135"/>
              <a:gd name="T64" fmla="*/ 2147483647 w 129"/>
              <a:gd name="T65" fmla="*/ 2147483647 h 135"/>
              <a:gd name="T66" fmla="*/ 2147483647 w 129"/>
              <a:gd name="T67" fmla="*/ 2147483647 h 135"/>
              <a:gd name="T68" fmla="*/ 2147483647 w 129"/>
              <a:gd name="T69" fmla="*/ 2147483647 h 135"/>
              <a:gd name="T70" fmla="*/ 2147483647 w 129"/>
              <a:gd name="T71" fmla="*/ 2147483647 h 135"/>
              <a:gd name="T72" fmla="*/ 2147483647 w 129"/>
              <a:gd name="T73" fmla="*/ 2147483647 h 135"/>
              <a:gd name="T74" fmla="*/ 2147483647 w 129"/>
              <a:gd name="T75" fmla="*/ 2147483647 h 135"/>
              <a:gd name="T76" fmla="*/ 2147483647 w 129"/>
              <a:gd name="T77" fmla="*/ 2147483647 h 135"/>
              <a:gd name="T78" fmla="*/ 2147483647 w 129"/>
              <a:gd name="T79" fmla="*/ 2147483647 h 135"/>
              <a:gd name="T80" fmla="*/ 2147483647 w 129"/>
              <a:gd name="T81" fmla="*/ 2147483647 h 135"/>
              <a:gd name="T82" fmla="*/ 2147483647 w 129"/>
              <a:gd name="T83" fmla="*/ 2147483647 h 135"/>
              <a:gd name="T84" fmla="*/ 2147483647 w 129"/>
              <a:gd name="T85" fmla="*/ 2147483647 h 135"/>
              <a:gd name="T86" fmla="*/ 2147483647 w 129"/>
              <a:gd name="T87" fmla="*/ 2147483647 h 135"/>
              <a:gd name="T88" fmla="*/ 2147483647 w 129"/>
              <a:gd name="T89" fmla="*/ 2147483647 h 135"/>
              <a:gd name="T90" fmla="*/ 2147483647 w 129"/>
              <a:gd name="T91" fmla="*/ 2147483647 h 135"/>
              <a:gd name="T92" fmla="*/ 2147483647 w 129"/>
              <a:gd name="T93" fmla="*/ 2147483647 h 135"/>
              <a:gd name="T94" fmla="*/ 2147483647 w 129"/>
              <a:gd name="T95" fmla="*/ 2147483647 h 135"/>
              <a:gd name="T96" fmla="*/ 2147483647 w 129"/>
              <a:gd name="T97" fmla="*/ 2147483647 h 1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57730" y="1115060"/>
            <a:ext cx="3514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工作情况：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前端界面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4GP@ZTZ@NHS5EVCA`Q0)SP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0520" y="1217295"/>
            <a:ext cx="3125470" cy="56172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895" y="1217295"/>
            <a:ext cx="3032760" cy="5417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15384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385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363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5368" name="Rounded Rectangle 15"/>
          <p:cNvSpPr>
            <a:spLocks noChangeArrowheads="1"/>
          </p:cNvSpPr>
          <p:nvPr/>
        </p:nvSpPr>
        <p:spPr bwMode="auto">
          <a:xfrm>
            <a:off x="688340" y="861695"/>
            <a:ext cx="1106488" cy="1104900"/>
          </a:xfrm>
          <a:prstGeom prst="roundRect">
            <a:avLst>
              <a:gd name="adj" fmla="val 16667"/>
            </a:avLst>
          </a:prstGeom>
          <a:solidFill>
            <a:srgbClr val="303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8800">
              <a:solidFill>
                <a:srgbClr val="FFFFFF"/>
              </a:solidFill>
            </a:endParaRPr>
          </a:p>
        </p:txBody>
      </p:sp>
      <p:sp>
        <p:nvSpPr>
          <p:cNvPr id="15374" name="Freeform 55"/>
          <p:cNvSpPr>
            <a:spLocks noEditPoints="1"/>
          </p:cNvSpPr>
          <p:nvPr/>
        </p:nvSpPr>
        <p:spPr bwMode="auto">
          <a:xfrm>
            <a:off x="958215" y="1117283"/>
            <a:ext cx="566738" cy="593725"/>
          </a:xfrm>
          <a:custGeom>
            <a:avLst/>
            <a:gdLst>
              <a:gd name="T0" fmla="*/ 2147483647 w 129"/>
              <a:gd name="T1" fmla="*/ 2147483647 h 135"/>
              <a:gd name="T2" fmla="*/ 2147483647 w 129"/>
              <a:gd name="T3" fmla="*/ 2147483647 h 135"/>
              <a:gd name="T4" fmla="*/ 2147483647 w 129"/>
              <a:gd name="T5" fmla="*/ 2147483647 h 135"/>
              <a:gd name="T6" fmla="*/ 2147483647 w 129"/>
              <a:gd name="T7" fmla="*/ 2147483647 h 135"/>
              <a:gd name="T8" fmla="*/ 2147483647 w 129"/>
              <a:gd name="T9" fmla="*/ 2147483647 h 135"/>
              <a:gd name="T10" fmla="*/ 2147483647 w 129"/>
              <a:gd name="T11" fmla="*/ 2147483647 h 135"/>
              <a:gd name="T12" fmla="*/ 2147483647 w 129"/>
              <a:gd name="T13" fmla="*/ 2147483647 h 135"/>
              <a:gd name="T14" fmla="*/ 2147483647 w 129"/>
              <a:gd name="T15" fmla="*/ 0 h 135"/>
              <a:gd name="T16" fmla="*/ 2147483647 w 129"/>
              <a:gd name="T17" fmla="*/ 0 h 135"/>
              <a:gd name="T18" fmla="*/ 2147483647 w 129"/>
              <a:gd name="T19" fmla="*/ 2147483647 h 135"/>
              <a:gd name="T20" fmla="*/ 2147483647 w 129"/>
              <a:gd name="T21" fmla="*/ 2147483647 h 135"/>
              <a:gd name="T22" fmla="*/ 2147483647 w 129"/>
              <a:gd name="T23" fmla="*/ 2147483647 h 135"/>
              <a:gd name="T24" fmla="*/ 2147483647 w 129"/>
              <a:gd name="T25" fmla="*/ 2147483647 h 135"/>
              <a:gd name="T26" fmla="*/ 2147483647 w 129"/>
              <a:gd name="T27" fmla="*/ 2147483647 h 135"/>
              <a:gd name="T28" fmla="*/ 2147483647 w 129"/>
              <a:gd name="T29" fmla="*/ 2147483647 h 135"/>
              <a:gd name="T30" fmla="*/ 2147483647 w 129"/>
              <a:gd name="T31" fmla="*/ 2147483647 h 135"/>
              <a:gd name="T32" fmla="*/ 2147483647 w 129"/>
              <a:gd name="T33" fmla="*/ 2147483647 h 135"/>
              <a:gd name="T34" fmla="*/ 2147483647 w 129"/>
              <a:gd name="T35" fmla="*/ 2147483647 h 135"/>
              <a:gd name="T36" fmla="*/ 2147483647 w 129"/>
              <a:gd name="T37" fmla="*/ 2147483647 h 135"/>
              <a:gd name="T38" fmla="*/ 2147483647 w 129"/>
              <a:gd name="T39" fmla="*/ 2147483647 h 135"/>
              <a:gd name="T40" fmla="*/ 2147483647 w 129"/>
              <a:gd name="T41" fmla="*/ 2147483647 h 135"/>
              <a:gd name="T42" fmla="*/ 2147483647 w 129"/>
              <a:gd name="T43" fmla="*/ 2147483647 h 135"/>
              <a:gd name="T44" fmla="*/ 2147483647 w 129"/>
              <a:gd name="T45" fmla="*/ 2147483647 h 135"/>
              <a:gd name="T46" fmla="*/ 2147483647 w 129"/>
              <a:gd name="T47" fmla="*/ 2147483647 h 135"/>
              <a:gd name="T48" fmla="*/ 2147483647 w 129"/>
              <a:gd name="T49" fmla="*/ 2147483647 h 135"/>
              <a:gd name="T50" fmla="*/ 2147483647 w 129"/>
              <a:gd name="T51" fmla="*/ 2147483647 h 135"/>
              <a:gd name="T52" fmla="*/ 2147483647 w 129"/>
              <a:gd name="T53" fmla="*/ 2147483647 h 135"/>
              <a:gd name="T54" fmla="*/ 2147483647 w 129"/>
              <a:gd name="T55" fmla="*/ 2147483647 h 135"/>
              <a:gd name="T56" fmla="*/ 2147483647 w 129"/>
              <a:gd name="T57" fmla="*/ 2147483647 h 135"/>
              <a:gd name="T58" fmla="*/ 2147483647 w 129"/>
              <a:gd name="T59" fmla="*/ 2147483647 h 135"/>
              <a:gd name="T60" fmla="*/ 2147483647 w 129"/>
              <a:gd name="T61" fmla="*/ 2147483647 h 135"/>
              <a:gd name="T62" fmla="*/ 2147483647 w 129"/>
              <a:gd name="T63" fmla="*/ 2147483647 h 135"/>
              <a:gd name="T64" fmla="*/ 2147483647 w 129"/>
              <a:gd name="T65" fmla="*/ 2147483647 h 135"/>
              <a:gd name="T66" fmla="*/ 2147483647 w 129"/>
              <a:gd name="T67" fmla="*/ 2147483647 h 135"/>
              <a:gd name="T68" fmla="*/ 2147483647 w 129"/>
              <a:gd name="T69" fmla="*/ 2147483647 h 135"/>
              <a:gd name="T70" fmla="*/ 2147483647 w 129"/>
              <a:gd name="T71" fmla="*/ 2147483647 h 135"/>
              <a:gd name="T72" fmla="*/ 2147483647 w 129"/>
              <a:gd name="T73" fmla="*/ 2147483647 h 135"/>
              <a:gd name="T74" fmla="*/ 2147483647 w 129"/>
              <a:gd name="T75" fmla="*/ 2147483647 h 135"/>
              <a:gd name="T76" fmla="*/ 2147483647 w 129"/>
              <a:gd name="T77" fmla="*/ 2147483647 h 135"/>
              <a:gd name="T78" fmla="*/ 2147483647 w 129"/>
              <a:gd name="T79" fmla="*/ 2147483647 h 135"/>
              <a:gd name="T80" fmla="*/ 2147483647 w 129"/>
              <a:gd name="T81" fmla="*/ 2147483647 h 135"/>
              <a:gd name="T82" fmla="*/ 2147483647 w 129"/>
              <a:gd name="T83" fmla="*/ 2147483647 h 135"/>
              <a:gd name="T84" fmla="*/ 2147483647 w 129"/>
              <a:gd name="T85" fmla="*/ 2147483647 h 135"/>
              <a:gd name="T86" fmla="*/ 2147483647 w 129"/>
              <a:gd name="T87" fmla="*/ 2147483647 h 135"/>
              <a:gd name="T88" fmla="*/ 2147483647 w 129"/>
              <a:gd name="T89" fmla="*/ 2147483647 h 135"/>
              <a:gd name="T90" fmla="*/ 2147483647 w 129"/>
              <a:gd name="T91" fmla="*/ 2147483647 h 135"/>
              <a:gd name="T92" fmla="*/ 2147483647 w 129"/>
              <a:gd name="T93" fmla="*/ 2147483647 h 135"/>
              <a:gd name="T94" fmla="*/ 2147483647 w 129"/>
              <a:gd name="T95" fmla="*/ 2147483647 h 135"/>
              <a:gd name="T96" fmla="*/ 2147483647 w 129"/>
              <a:gd name="T97" fmla="*/ 2147483647 h 1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57730" y="1115060"/>
            <a:ext cx="35140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工作情况：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后端数据库部署到云端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)C53K~B](@F]XL4(QR29`3U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45995" y="2148205"/>
            <a:ext cx="9022080" cy="4004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15384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385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363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5368" name="Rounded Rectangle 15"/>
          <p:cNvSpPr>
            <a:spLocks noChangeArrowheads="1"/>
          </p:cNvSpPr>
          <p:nvPr/>
        </p:nvSpPr>
        <p:spPr bwMode="auto">
          <a:xfrm>
            <a:off x="688340" y="861695"/>
            <a:ext cx="1106488" cy="1104900"/>
          </a:xfrm>
          <a:prstGeom prst="roundRect">
            <a:avLst>
              <a:gd name="adj" fmla="val 16667"/>
            </a:avLst>
          </a:prstGeom>
          <a:solidFill>
            <a:srgbClr val="303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8800">
              <a:solidFill>
                <a:srgbClr val="FFFFFF"/>
              </a:solidFill>
            </a:endParaRPr>
          </a:p>
        </p:txBody>
      </p:sp>
      <p:sp>
        <p:nvSpPr>
          <p:cNvPr id="15374" name="Freeform 55"/>
          <p:cNvSpPr>
            <a:spLocks noEditPoints="1"/>
          </p:cNvSpPr>
          <p:nvPr/>
        </p:nvSpPr>
        <p:spPr bwMode="auto">
          <a:xfrm>
            <a:off x="958215" y="1117283"/>
            <a:ext cx="566738" cy="593725"/>
          </a:xfrm>
          <a:custGeom>
            <a:avLst/>
            <a:gdLst>
              <a:gd name="T0" fmla="*/ 2147483647 w 129"/>
              <a:gd name="T1" fmla="*/ 2147483647 h 135"/>
              <a:gd name="T2" fmla="*/ 2147483647 w 129"/>
              <a:gd name="T3" fmla="*/ 2147483647 h 135"/>
              <a:gd name="T4" fmla="*/ 2147483647 w 129"/>
              <a:gd name="T5" fmla="*/ 2147483647 h 135"/>
              <a:gd name="T6" fmla="*/ 2147483647 w 129"/>
              <a:gd name="T7" fmla="*/ 2147483647 h 135"/>
              <a:gd name="T8" fmla="*/ 2147483647 w 129"/>
              <a:gd name="T9" fmla="*/ 2147483647 h 135"/>
              <a:gd name="T10" fmla="*/ 2147483647 w 129"/>
              <a:gd name="T11" fmla="*/ 2147483647 h 135"/>
              <a:gd name="T12" fmla="*/ 2147483647 w 129"/>
              <a:gd name="T13" fmla="*/ 2147483647 h 135"/>
              <a:gd name="T14" fmla="*/ 2147483647 w 129"/>
              <a:gd name="T15" fmla="*/ 0 h 135"/>
              <a:gd name="T16" fmla="*/ 2147483647 w 129"/>
              <a:gd name="T17" fmla="*/ 0 h 135"/>
              <a:gd name="T18" fmla="*/ 2147483647 w 129"/>
              <a:gd name="T19" fmla="*/ 2147483647 h 135"/>
              <a:gd name="T20" fmla="*/ 2147483647 w 129"/>
              <a:gd name="T21" fmla="*/ 2147483647 h 135"/>
              <a:gd name="T22" fmla="*/ 2147483647 w 129"/>
              <a:gd name="T23" fmla="*/ 2147483647 h 135"/>
              <a:gd name="T24" fmla="*/ 2147483647 w 129"/>
              <a:gd name="T25" fmla="*/ 2147483647 h 135"/>
              <a:gd name="T26" fmla="*/ 2147483647 w 129"/>
              <a:gd name="T27" fmla="*/ 2147483647 h 135"/>
              <a:gd name="T28" fmla="*/ 2147483647 w 129"/>
              <a:gd name="T29" fmla="*/ 2147483647 h 135"/>
              <a:gd name="T30" fmla="*/ 2147483647 w 129"/>
              <a:gd name="T31" fmla="*/ 2147483647 h 135"/>
              <a:gd name="T32" fmla="*/ 2147483647 w 129"/>
              <a:gd name="T33" fmla="*/ 2147483647 h 135"/>
              <a:gd name="T34" fmla="*/ 2147483647 w 129"/>
              <a:gd name="T35" fmla="*/ 2147483647 h 135"/>
              <a:gd name="T36" fmla="*/ 2147483647 w 129"/>
              <a:gd name="T37" fmla="*/ 2147483647 h 135"/>
              <a:gd name="T38" fmla="*/ 2147483647 w 129"/>
              <a:gd name="T39" fmla="*/ 2147483647 h 135"/>
              <a:gd name="T40" fmla="*/ 2147483647 w 129"/>
              <a:gd name="T41" fmla="*/ 2147483647 h 135"/>
              <a:gd name="T42" fmla="*/ 2147483647 w 129"/>
              <a:gd name="T43" fmla="*/ 2147483647 h 135"/>
              <a:gd name="T44" fmla="*/ 2147483647 w 129"/>
              <a:gd name="T45" fmla="*/ 2147483647 h 135"/>
              <a:gd name="T46" fmla="*/ 2147483647 w 129"/>
              <a:gd name="T47" fmla="*/ 2147483647 h 135"/>
              <a:gd name="T48" fmla="*/ 2147483647 w 129"/>
              <a:gd name="T49" fmla="*/ 2147483647 h 135"/>
              <a:gd name="T50" fmla="*/ 2147483647 w 129"/>
              <a:gd name="T51" fmla="*/ 2147483647 h 135"/>
              <a:gd name="T52" fmla="*/ 2147483647 w 129"/>
              <a:gd name="T53" fmla="*/ 2147483647 h 135"/>
              <a:gd name="T54" fmla="*/ 2147483647 w 129"/>
              <a:gd name="T55" fmla="*/ 2147483647 h 135"/>
              <a:gd name="T56" fmla="*/ 2147483647 w 129"/>
              <a:gd name="T57" fmla="*/ 2147483647 h 135"/>
              <a:gd name="T58" fmla="*/ 2147483647 w 129"/>
              <a:gd name="T59" fmla="*/ 2147483647 h 135"/>
              <a:gd name="T60" fmla="*/ 2147483647 w 129"/>
              <a:gd name="T61" fmla="*/ 2147483647 h 135"/>
              <a:gd name="T62" fmla="*/ 2147483647 w 129"/>
              <a:gd name="T63" fmla="*/ 2147483647 h 135"/>
              <a:gd name="T64" fmla="*/ 2147483647 w 129"/>
              <a:gd name="T65" fmla="*/ 2147483647 h 135"/>
              <a:gd name="T66" fmla="*/ 2147483647 w 129"/>
              <a:gd name="T67" fmla="*/ 2147483647 h 135"/>
              <a:gd name="T68" fmla="*/ 2147483647 w 129"/>
              <a:gd name="T69" fmla="*/ 2147483647 h 135"/>
              <a:gd name="T70" fmla="*/ 2147483647 w 129"/>
              <a:gd name="T71" fmla="*/ 2147483647 h 135"/>
              <a:gd name="T72" fmla="*/ 2147483647 w 129"/>
              <a:gd name="T73" fmla="*/ 2147483647 h 135"/>
              <a:gd name="T74" fmla="*/ 2147483647 w 129"/>
              <a:gd name="T75" fmla="*/ 2147483647 h 135"/>
              <a:gd name="T76" fmla="*/ 2147483647 w 129"/>
              <a:gd name="T77" fmla="*/ 2147483647 h 135"/>
              <a:gd name="T78" fmla="*/ 2147483647 w 129"/>
              <a:gd name="T79" fmla="*/ 2147483647 h 135"/>
              <a:gd name="T80" fmla="*/ 2147483647 w 129"/>
              <a:gd name="T81" fmla="*/ 2147483647 h 135"/>
              <a:gd name="T82" fmla="*/ 2147483647 w 129"/>
              <a:gd name="T83" fmla="*/ 2147483647 h 135"/>
              <a:gd name="T84" fmla="*/ 2147483647 w 129"/>
              <a:gd name="T85" fmla="*/ 2147483647 h 135"/>
              <a:gd name="T86" fmla="*/ 2147483647 w 129"/>
              <a:gd name="T87" fmla="*/ 2147483647 h 135"/>
              <a:gd name="T88" fmla="*/ 2147483647 w 129"/>
              <a:gd name="T89" fmla="*/ 2147483647 h 135"/>
              <a:gd name="T90" fmla="*/ 2147483647 w 129"/>
              <a:gd name="T91" fmla="*/ 2147483647 h 135"/>
              <a:gd name="T92" fmla="*/ 2147483647 w 129"/>
              <a:gd name="T93" fmla="*/ 2147483647 h 135"/>
              <a:gd name="T94" fmla="*/ 2147483647 w 129"/>
              <a:gd name="T95" fmla="*/ 2147483647 h 135"/>
              <a:gd name="T96" fmla="*/ 2147483647 w 129"/>
              <a:gd name="T97" fmla="*/ 2147483647 h 1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57730" y="1115060"/>
            <a:ext cx="3514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工作情况：后端数据库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79]ERHJB~LD22JJ@0MOL`7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9225" y="1966595"/>
            <a:ext cx="6849110" cy="3983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15384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385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363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5368" name="Rounded Rectangle 15"/>
          <p:cNvSpPr>
            <a:spLocks noChangeArrowheads="1"/>
          </p:cNvSpPr>
          <p:nvPr/>
        </p:nvSpPr>
        <p:spPr bwMode="auto">
          <a:xfrm>
            <a:off x="688340" y="861695"/>
            <a:ext cx="1106488" cy="1104900"/>
          </a:xfrm>
          <a:prstGeom prst="roundRect">
            <a:avLst>
              <a:gd name="adj" fmla="val 16667"/>
            </a:avLst>
          </a:prstGeom>
          <a:solidFill>
            <a:srgbClr val="303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8800">
              <a:solidFill>
                <a:srgbClr val="FFFFFF"/>
              </a:solidFill>
            </a:endParaRPr>
          </a:p>
        </p:txBody>
      </p:sp>
      <p:sp>
        <p:nvSpPr>
          <p:cNvPr id="15374" name="Freeform 55"/>
          <p:cNvSpPr>
            <a:spLocks noEditPoints="1"/>
          </p:cNvSpPr>
          <p:nvPr/>
        </p:nvSpPr>
        <p:spPr bwMode="auto">
          <a:xfrm>
            <a:off x="958215" y="1117283"/>
            <a:ext cx="566738" cy="593725"/>
          </a:xfrm>
          <a:custGeom>
            <a:avLst/>
            <a:gdLst>
              <a:gd name="T0" fmla="*/ 2147483647 w 129"/>
              <a:gd name="T1" fmla="*/ 2147483647 h 135"/>
              <a:gd name="T2" fmla="*/ 2147483647 w 129"/>
              <a:gd name="T3" fmla="*/ 2147483647 h 135"/>
              <a:gd name="T4" fmla="*/ 2147483647 w 129"/>
              <a:gd name="T5" fmla="*/ 2147483647 h 135"/>
              <a:gd name="T6" fmla="*/ 2147483647 w 129"/>
              <a:gd name="T7" fmla="*/ 2147483647 h 135"/>
              <a:gd name="T8" fmla="*/ 2147483647 w 129"/>
              <a:gd name="T9" fmla="*/ 2147483647 h 135"/>
              <a:gd name="T10" fmla="*/ 2147483647 w 129"/>
              <a:gd name="T11" fmla="*/ 2147483647 h 135"/>
              <a:gd name="T12" fmla="*/ 2147483647 w 129"/>
              <a:gd name="T13" fmla="*/ 2147483647 h 135"/>
              <a:gd name="T14" fmla="*/ 2147483647 w 129"/>
              <a:gd name="T15" fmla="*/ 0 h 135"/>
              <a:gd name="T16" fmla="*/ 2147483647 w 129"/>
              <a:gd name="T17" fmla="*/ 0 h 135"/>
              <a:gd name="T18" fmla="*/ 2147483647 w 129"/>
              <a:gd name="T19" fmla="*/ 2147483647 h 135"/>
              <a:gd name="T20" fmla="*/ 2147483647 w 129"/>
              <a:gd name="T21" fmla="*/ 2147483647 h 135"/>
              <a:gd name="T22" fmla="*/ 2147483647 w 129"/>
              <a:gd name="T23" fmla="*/ 2147483647 h 135"/>
              <a:gd name="T24" fmla="*/ 2147483647 w 129"/>
              <a:gd name="T25" fmla="*/ 2147483647 h 135"/>
              <a:gd name="T26" fmla="*/ 2147483647 w 129"/>
              <a:gd name="T27" fmla="*/ 2147483647 h 135"/>
              <a:gd name="T28" fmla="*/ 2147483647 w 129"/>
              <a:gd name="T29" fmla="*/ 2147483647 h 135"/>
              <a:gd name="T30" fmla="*/ 2147483647 w 129"/>
              <a:gd name="T31" fmla="*/ 2147483647 h 135"/>
              <a:gd name="T32" fmla="*/ 2147483647 w 129"/>
              <a:gd name="T33" fmla="*/ 2147483647 h 135"/>
              <a:gd name="T34" fmla="*/ 2147483647 w 129"/>
              <a:gd name="T35" fmla="*/ 2147483647 h 135"/>
              <a:gd name="T36" fmla="*/ 2147483647 w 129"/>
              <a:gd name="T37" fmla="*/ 2147483647 h 135"/>
              <a:gd name="T38" fmla="*/ 2147483647 w 129"/>
              <a:gd name="T39" fmla="*/ 2147483647 h 135"/>
              <a:gd name="T40" fmla="*/ 2147483647 w 129"/>
              <a:gd name="T41" fmla="*/ 2147483647 h 135"/>
              <a:gd name="T42" fmla="*/ 2147483647 w 129"/>
              <a:gd name="T43" fmla="*/ 2147483647 h 135"/>
              <a:gd name="T44" fmla="*/ 2147483647 w 129"/>
              <a:gd name="T45" fmla="*/ 2147483647 h 135"/>
              <a:gd name="T46" fmla="*/ 2147483647 w 129"/>
              <a:gd name="T47" fmla="*/ 2147483647 h 135"/>
              <a:gd name="T48" fmla="*/ 2147483647 w 129"/>
              <a:gd name="T49" fmla="*/ 2147483647 h 135"/>
              <a:gd name="T50" fmla="*/ 2147483647 w 129"/>
              <a:gd name="T51" fmla="*/ 2147483647 h 135"/>
              <a:gd name="T52" fmla="*/ 2147483647 w 129"/>
              <a:gd name="T53" fmla="*/ 2147483647 h 135"/>
              <a:gd name="T54" fmla="*/ 2147483647 w 129"/>
              <a:gd name="T55" fmla="*/ 2147483647 h 135"/>
              <a:gd name="T56" fmla="*/ 2147483647 w 129"/>
              <a:gd name="T57" fmla="*/ 2147483647 h 135"/>
              <a:gd name="T58" fmla="*/ 2147483647 w 129"/>
              <a:gd name="T59" fmla="*/ 2147483647 h 135"/>
              <a:gd name="T60" fmla="*/ 2147483647 w 129"/>
              <a:gd name="T61" fmla="*/ 2147483647 h 135"/>
              <a:gd name="T62" fmla="*/ 2147483647 w 129"/>
              <a:gd name="T63" fmla="*/ 2147483647 h 135"/>
              <a:gd name="T64" fmla="*/ 2147483647 w 129"/>
              <a:gd name="T65" fmla="*/ 2147483647 h 135"/>
              <a:gd name="T66" fmla="*/ 2147483647 w 129"/>
              <a:gd name="T67" fmla="*/ 2147483647 h 135"/>
              <a:gd name="T68" fmla="*/ 2147483647 w 129"/>
              <a:gd name="T69" fmla="*/ 2147483647 h 135"/>
              <a:gd name="T70" fmla="*/ 2147483647 w 129"/>
              <a:gd name="T71" fmla="*/ 2147483647 h 135"/>
              <a:gd name="T72" fmla="*/ 2147483647 w 129"/>
              <a:gd name="T73" fmla="*/ 2147483647 h 135"/>
              <a:gd name="T74" fmla="*/ 2147483647 w 129"/>
              <a:gd name="T75" fmla="*/ 2147483647 h 135"/>
              <a:gd name="T76" fmla="*/ 2147483647 w 129"/>
              <a:gd name="T77" fmla="*/ 2147483647 h 135"/>
              <a:gd name="T78" fmla="*/ 2147483647 w 129"/>
              <a:gd name="T79" fmla="*/ 2147483647 h 135"/>
              <a:gd name="T80" fmla="*/ 2147483647 w 129"/>
              <a:gd name="T81" fmla="*/ 2147483647 h 135"/>
              <a:gd name="T82" fmla="*/ 2147483647 w 129"/>
              <a:gd name="T83" fmla="*/ 2147483647 h 135"/>
              <a:gd name="T84" fmla="*/ 2147483647 w 129"/>
              <a:gd name="T85" fmla="*/ 2147483647 h 135"/>
              <a:gd name="T86" fmla="*/ 2147483647 w 129"/>
              <a:gd name="T87" fmla="*/ 2147483647 h 135"/>
              <a:gd name="T88" fmla="*/ 2147483647 w 129"/>
              <a:gd name="T89" fmla="*/ 2147483647 h 135"/>
              <a:gd name="T90" fmla="*/ 2147483647 w 129"/>
              <a:gd name="T91" fmla="*/ 2147483647 h 135"/>
              <a:gd name="T92" fmla="*/ 2147483647 w 129"/>
              <a:gd name="T93" fmla="*/ 2147483647 h 135"/>
              <a:gd name="T94" fmla="*/ 2147483647 w 129"/>
              <a:gd name="T95" fmla="*/ 2147483647 h 135"/>
              <a:gd name="T96" fmla="*/ 2147483647 w 129"/>
              <a:gd name="T97" fmla="*/ 2147483647 h 1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57730" y="1115060"/>
            <a:ext cx="35140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工作情况：周四晚上的总结会议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@LCYG7K{6LJY6_GK995(2}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4910" y="1575435"/>
            <a:ext cx="7548880" cy="5053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15384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385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363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2560" y="2157730"/>
            <a:ext cx="67862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endParaRPr lang="zh-CN" altLang="en-US" sz="8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/>
          <p:nvPr/>
        </p:nvGrpSpPr>
        <p:grpSpPr bwMode="auto">
          <a:xfrm>
            <a:off x="2152650" y="1395413"/>
            <a:ext cx="3679825" cy="4067175"/>
            <a:chOff x="0" y="0"/>
            <a:chExt cx="3680028" cy="4068128"/>
          </a:xfrm>
        </p:grpSpPr>
        <p:sp>
          <p:nvSpPr>
            <p:cNvPr id="3105" name="Oval 5"/>
            <p:cNvSpPr>
              <a:spLocks noChangeArrowheads="1"/>
            </p:cNvSpPr>
            <p:nvPr/>
          </p:nvSpPr>
          <p:spPr bwMode="auto">
            <a:xfrm>
              <a:off x="0" y="389487"/>
              <a:ext cx="3680028" cy="3678641"/>
            </a:xfrm>
            <a:prstGeom prst="ellipse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06" name="Freeform 6"/>
            <p:cNvSpPr/>
            <p:nvPr/>
          </p:nvSpPr>
          <p:spPr bwMode="auto">
            <a:xfrm>
              <a:off x="2255143" y="712442"/>
              <a:ext cx="820556" cy="505917"/>
            </a:xfrm>
            <a:custGeom>
              <a:avLst/>
              <a:gdLst>
                <a:gd name="T0" fmla="*/ 2147483647 w 99"/>
                <a:gd name="T1" fmla="*/ 0 h 61"/>
                <a:gd name="T2" fmla="*/ 2147483647 w 99"/>
                <a:gd name="T3" fmla="*/ 2147483647 h 61"/>
                <a:gd name="T4" fmla="*/ 2147483647 w 99"/>
                <a:gd name="T5" fmla="*/ 2147483647 h 61"/>
                <a:gd name="T6" fmla="*/ 2147483647 w 99"/>
                <a:gd name="T7" fmla="*/ 2147483647 h 61"/>
                <a:gd name="T8" fmla="*/ 0 w 99"/>
                <a:gd name="T9" fmla="*/ 2147483647 h 61"/>
                <a:gd name="T10" fmla="*/ 2147483647 w 99"/>
                <a:gd name="T11" fmla="*/ 2147483647 h 61"/>
                <a:gd name="T12" fmla="*/ 2147483647 w 99"/>
                <a:gd name="T13" fmla="*/ 2147483647 h 61"/>
                <a:gd name="T14" fmla="*/ 2147483647 w 99"/>
                <a:gd name="T15" fmla="*/ 2147483647 h 61"/>
                <a:gd name="T16" fmla="*/ 2147483647 w 99"/>
                <a:gd name="T17" fmla="*/ 2147483647 h 61"/>
                <a:gd name="T18" fmla="*/ 2147483647 w 99"/>
                <a:gd name="T19" fmla="*/ 2147483647 h 61"/>
                <a:gd name="T20" fmla="*/ 2147483647 w 99"/>
                <a:gd name="T21" fmla="*/ 2147483647 h 61"/>
                <a:gd name="T22" fmla="*/ 2147483647 w 99"/>
                <a:gd name="T23" fmla="*/ 2147483647 h 61"/>
                <a:gd name="T24" fmla="*/ 2147483647 w 99"/>
                <a:gd name="T25" fmla="*/ 2147483647 h 61"/>
                <a:gd name="T26" fmla="*/ 2147483647 w 99"/>
                <a:gd name="T27" fmla="*/ 0 h 6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9" h="61">
                  <a:moveTo>
                    <a:pt x="54" y="0"/>
                  </a:moveTo>
                  <a:cubicBezTo>
                    <a:pt x="42" y="0"/>
                    <a:pt x="32" y="6"/>
                    <a:pt x="30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1" y="15"/>
                    <a:pt x="14" y="18"/>
                    <a:pt x="9" y="22"/>
                  </a:cubicBezTo>
                  <a:cubicBezTo>
                    <a:pt x="4" y="26"/>
                    <a:pt x="0" y="32"/>
                    <a:pt x="0" y="38"/>
                  </a:cubicBezTo>
                  <a:cubicBezTo>
                    <a:pt x="0" y="48"/>
                    <a:pt x="9" y="57"/>
                    <a:pt x="21" y="60"/>
                  </a:cubicBezTo>
                  <a:cubicBezTo>
                    <a:pt x="22" y="60"/>
                    <a:pt x="24" y="61"/>
                    <a:pt x="25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79" y="61"/>
                    <a:pt x="79" y="61"/>
                    <a:pt x="80" y="60"/>
                  </a:cubicBezTo>
                  <a:cubicBezTo>
                    <a:pt x="91" y="59"/>
                    <a:pt x="99" y="52"/>
                    <a:pt x="99" y="43"/>
                  </a:cubicBezTo>
                  <a:cubicBezTo>
                    <a:pt x="99" y="33"/>
                    <a:pt x="89" y="25"/>
                    <a:pt x="77" y="24"/>
                  </a:cubicBezTo>
                  <a:cubicBezTo>
                    <a:pt x="77" y="23"/>
                    <a:pt x="78" y="21"/>
                    <a:pt x="78" y="19"/>
                  </a:cubicBezTo>
                  <a:cubicBezTo>
                    <a:pt x="78" y="8"/>
                    <a:pt x="67" y="0"/>
                    <a:pt x="54" y="0"/>
                  </a:cubicBezTo>
                </a:path>
              </a:pathLst>
            </a:custGeom>
            <a:solidFill>
              <a:srgbClr val="778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7"/>
            <p:cNvSpPr>
              <a:spLocks noEditPoints="1"/>
            </p:cNvSpPr>
            <p:nvPr/>
          </p:nvSpPr>
          <p:spPr bwMode="auto">
            <a:xfrm>
              <a:off x="2180295" y="572449"/>
              <a:ext cx="239791" cy="206525"/>
            </a:xfrm>
            <a:custGeom>
              <a:avLst/>
              <a:gdLst>
                <a:gd name="T0" fmla="*/ 2147483647 w 29"/>
                <a:gd name="T1" fmla="*/ 2147483647 h 25"/>
                <a:gd name="T2" fmla="*/ 2147483647 w 29"/>
                <a:gd name="T3" fmla="*/ 2147483647 h 25"/>
                <a:gd name="T4" fmla="*/ 2147483647 w 29"/>
                <a:gd name="T5" fmla="*/ 2147483647 h 25"/>
                <a:gd name="T6" fmla="*/ 2147483647 w 29"/>
                <a:gd name="T7" fmla="*/ 2147483647 h 25"/>
                <a:gd name="T8" fmla="*/ 0 w 29"/>
                <a:gd name="T9" fmla="*/ 2147483647 h 25"/>
                <a:gd name="T10" fmla="*/ 0 w 29"/>
                <a:gd name="T11" fmla="*/ 2147483647 h 25"/>
                <a:gd name="T12" fmla="*/ 0 w 29"/>
                <a:gd name="T13" fmla="*/ 2147483647 h 25"/>
                <a:gd name="T14" fmla="*/ 2147483647 w 29"/>
                <a:gd name="T15" fmla="*/ 2147483647 h 25"/>
                <a:gd name="T16" fmla="*/ 2147483647 w 29"/>
                <a:gd name="T17" fmla="*/ 2147483647 h 25"/>
                <a:gd name="T18" fmla="*/ 2147483647 w 29"/>
                <a:gd name="T19" fmla="*/ 2147483647 h 25"/>
                <a:gd name="T20" fmla="*/ 2147483647 w 29"/>
                <a:gd name="T21" fmla="*/ 2147483647 h 25"/>
                <a:gd name="T22" fmla="*/ 2147483647 w 29"/>
                <a:gd name="T23" fmla="*/ 0 h 25"/>
                <a:gd name="T24" fmla="*/ 2147483647 w 29"/>
                <a:gd name="T25" fmla="*/ 2147483647 h 25"/>
                <a:gd name="T26" fmla="*/ 2147483647 w 29"/>
                <a:gd name="T27" fmla="*/ 2147483647 h 25"/>
                <a:gd name="T28" fmla="*/ 2147483647 w 29"/>
                <a:gd name="T29" fmla="*/ 2147483647 h 25"/>
                <a:gd name="T30" fmla="*/ 2147483647 w 29"/>
                <a:gd name="T31" fmla="*/ 0 h 2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" h="25">
                  <a:moveTo>
                    <a:pt x="29" y="22"/>
                  </a:moveTo>
                  <a:cubicBezTo>
                    <a:pt x="28" y="23"/>
                    <a:pt x="26" y="23"/>
                    <a:pt x="2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5" y="25"/>
                    <a:pt x="27" y="24"/>
                    <a:pt x="29" y="22"/>
                  </a:cubicBezTo>
                  <a:moveTo>
                    <a:pt x="4" y="0"/>
                  </a:moveTo>
                  <a:cubicBezTo>
                    <a:pt x="3" y="1"/>
                    <a:pt x="2" y="3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3" y="1"/>
                    <a:pt x="4" y="0"/>
                  </a:cubicBezTo>
                </a:path>
              </a:pathLst>
            </a:custGeom>
            <a:solidFill>
              <a:srgbClr val="778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8"/>
            <p:cNvSpPr/>
            <p:nvPr/>
          </p:nvSpPr>
          <p:spPr bwMode="auto">
            <a:xfrm>
              <a:off x="2942636" y="614031"/>
              <a:ext cx="431069" cy="273057"/>
            </a:xfrm>
            <a:custGeom>
              <a:avLst/>
              <a:gdLst>
                <a:gd name="T0" fmla="*/ 2147483647 w 52"/>
                <a:gd name="T1" fmla="*/ 0 h 33"/>
                <a:gd name="T2" fmla="*/ 2147483647 w 52"/>
                <a:gd name="T3" fmla="*/ 2147483647 h 33"/>
                <a:gd name="T4" fmla="*/ 2147483647 w 52"/>
                <a:gd name="T5" fmla="*/ 2147483647 h 33"/>
                <a:gd name="T6" fmla="*/ 2147483647 w 52"/>
                <a:gd name="T7" fmla="*/ 2147483647 h 33"/>
                <a:gd name="T8" fmla="*/ 0 w 52"/>
                <a:gd name="T9" fmla="*/ 2147483647 h 33"/>
                <a:gd name="T10" fmla="*/ 2147483647 w 52"/>
                <a:gd name="T11" fmla="*/ 2147483647 h 33"/>
                <a:gd name="T12" fmla="*/ 2147483647 w 52"/>
                <a:gd name="T13" fmla="*/ 2147483647 h 33"/>
                <a:gd name="T14" fmla="*/ 2147483647 w 52"/>
                <a:gd name="T15" fmla="*/ 2147483647 h 33"/>
                <a:gd name="T16" fmla="*/ 2147483647 w 52"/>
                <a:gd name="T17" fmla="*/ 2147483647 h 33"/>
                <a:gd name="T18" fmla="*/ 2147483647 w 52"/>
                <a:gd name="T19" fmla="*/ 2147483647 h 33"/>
                <a:gd name="T20" fmla="*/ 2147483647 w 52"/>
                <a:gd name="T21" fmla="*/ 2147483647 h 33"/>
                <a:gd name="T22" fmla="*/ 2147483647 w 52"/>
                <a:gd name="T23" fmla="*/ 2147483647 h 33"/>
                <a:gd name="T24" fmla="*/ 2147483647 w 52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2" h="33">
                  <a:moveTo>
                    <a:pt x="28" y="0"/>
                  </a:moveTo>
                  <a:cubicBezTo>
                    <a:pt x="21" y="0"/>
                    <a:pt x="16" y="4"/>
                    <a:pt x="15" y="9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0" y="8"/>
                    <a:pt x="6" y="10"/>
                    <a:pt x="4" y="12"/>
                  </a:cubicBezTo>
                  <a:cubicBezTo>
                    <a:pt x="2" y="13"/>
                    <a:pt x="0" y="15"/>
                    <a:pt x="0" y="17"/>
                  </a:cubicBezTo>
                  <a:cubicBezTo>
                    <a:pt x="6" y="22"/>
                    <a:pt x="13" y="27"/>
                    <a:pt x="19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1" y="33"/>
                    <a:pt x="42" y="33"/>
                    <a:pt x="42" y="33"/>
                  </a:cubicBezTo>
                  <a:cubicBezTo>
                    <a:pt x="48" y="32"/>
                    <a:pt x="52" y="28"/>
                    <a:pt x="52" y="23"/>
                  </a:cubicBezTo>
                  <a:cubicBezTo>
                    <a:pt x="52" y="18"/>
                    <a:pt x="47" y="14"/>
                    <a:pt x="40" y="14"/>
                  </a:cubicBezTo>
                  <a:cubicBezTo>
                    <a:pt x="41" y="13"/>
                    <a:pt x="41" y="12"/>
                    <a:pt x="41" y="11"/>
                  </a:cubicBezTo>
                  <a:cubicBezTo>
                    <a:pt x="41" y="5"/>
                    <a:pt x="35" y="0"/>
                    <a:pt x="28" y="0"/>
                  </a:cubicBezTo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9"/>
            <p:cNvSpPr/>
            <p:nvPr/>
          </p:nvSpPr>
          <p:spPr bwMode="auto">
            <a:xfrm>
              <a:off x="2934320" y="754024"/>
              <a:ext cx="166329" cy="133063"/>
            </a:xfrm>
            <a:custGeom>
              <a:avLst/>
              <a:gdLst>
                <a:gd name="T0" fmla="*/ 2147483647 w 20"/>
                <a:gd name="T1" fmla="*/ 0 h 16"/>
                <a:gd name="T2" fmla="*/ 0 w 20"/>
                <a:gd name="T3" fmla="*/ 2147483647 h 16"/>
                <a:gd name="T4" fmla="*/ 2147483647 w 20"/>
                <a:gd name="T5" fmla="*/ 2147483647 h 16"/>
                <a:gd name="T6" fmla="*/ 2147483647 w 20"/>
                <a:gd name="T7" fmla="*/ 2147483647 h 16"/>
                <a:gd name="T8" fmla="*/ 2147483647 w 20"/>
                <a:gd name="T9" fmla="*/ 2147483647 h 16"/>
                <a:gd name="T10" fmla="*/ 2147483647 w 20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" h="16"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9"/>
                    <a:pt x="5" y="14"/>
                    <a:pt x="11" y="16"/>
                  </a:cubicBezTo>
                  <a:cubicBezTo>
                    <a:pt x="12" y="16"/>
                    <a:pt x="13" y="16"/>
                    <a:pt x="13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4" y="10"/>
                    <a:pt x="7" y="5"/>
                    <a:pt x="1" y="0"/>
                  </a:cubicBezTo>
                </a:path>
              </a:pathLst>
            </a:custGeom>
            <a:solidFill>
              <a:srgbClr val="778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10"/>
            <p:cNvSpPr/>
            <p:nvPr/>
          </p:nvSpPr>
          <p:spPr bwMode="auto">
            <a:xfrm>
              <a:off x="2271776" y="695809"/>
              <a:ext cx="820556" cy="505917"/>
            </a:xfrm>
            <a:custGeom>
              <a:avLst/>
              <a:gdLst>
                <a:gd name="T0" fmla="*/ 2147483647 w 99"/>
                <a:gd name="T1" fmla="*/ 2147483647 h 61"/>
                <a:gd name="T2" fmla="*/ 2147483647 w 99"/>
                <a:gd name="T3" fmla="*/ 2147483647 h 61"/>
                <a:gd name="T4" fmla="*/ 2147483647 w 99"/>
                <a:gd name="T5" fmla="*/ 0 h 61"/>
                <a:gd name="T6" fmla="*/ 2147483647 w 99"/>
                <a:gd name="T7" fmla="*/ 2147483647 h 61"/>
                <a:gd name="T8" fmla="*/ 2147483647 w 99"/>
                <a:gd name="T9" fmla="*/ 2147483647 h 61"/>
                <a:gd name="T10" fmla="*/ 2147483647 w 99"/>
                <a:gd name="T11" fmla="*/ 2147483647 h 61"/>
                <a:gd name="T12" fmla="*/ 0 w 99"/>
                <a:gd name="T13" fmla="*/ 2147483647 h 61"/>
                <a:gd name="T14" fmla="*/ 2147483647 w 99"/>
                <a:gd name="T15" fmla="*/ 2147483647 h 61"/>
                <a:gd name="T16" fmla="*/ 2147483647 w 99"/>
                <a:gd name="T17" fmla="*/ 2147483647 h 61"/>
                <a:gd name="T18" fmla="*/ 2147483647 w 99"/>
                <a:gd name="T19" fmla="*/ 2147483647 h 61"/>
                <a:gd name="T20" fmla="*/ 2147483647 w 99"/>
                <a:gd name="T21" fmla="*/ 2147483647 h 61"/>
                <a:gd name="T22" fmla="*/ 2147483647 w 99"/>
                <a:gd name="T23" fmla="*/ 2147483647 h 61"/>
                <a:gd name="T24" fmla="*/ 2147483647 w 99"/>
                <a:gd name="T25" fmla="*/ 2147483647 h 61"/>
                <a:gd name="T26" fmla="*/ 2147483647 w 99"/>
                <a:gd name="T27" fmla="*/ 2147483647 h 6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9" h="61">
                  <a:moveTo>
                    <a:pt x="76" y="25"/>
                  </a:moveTo>
                  <a:cubicBezTo>
                    <a:pt x="77" y="23"/>
                    <a:pt x="77" y="21"/>
                    <a:pt x="77" y="20"/>
                  </a:cubicBezTo>
                  <a:cubicBezTo>
                    <a:pt x="77" y="9"/>
                    <a:pt x="67" y="0"/>
                    <a:pt x="53" y="0"/>
                  </a:cubicBezTo>
                  <a:cubicBezTo>
                    <a:pt x="42" y="0"/>
                    <a:pt x="32" y="7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1" y="16"/>
                    <a:pt x="14" y="18"/>
                    <a:pt x="9" y="22"/>
                  </a:cubicBezTo>
                  <a:cubicBezTo>
                    <a:pt x="3" y="26"/>
                    <a:pt x="0" y="32"/>
                    <a:pt x="0" y="38"/>
                  </a:cubicBezTo>
                  <a:cubicBezTo>
                    <a:pt x="0" y="49"/>
                    <a:pt x="9" y="57"/>
                    <a:pt x="21" y="60"/>
                  </a:cubicBezTo>
                  <a:cubicBezTo>
                    <a:pt x="22" y="61"/>
                    <a:pt x="23" y="61"/>
                    <a:pt x="25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8" y="61"/>
                    <a:pt x="79" y="61"/>
                    <a:pt x="80" y="61"/>
                  </a:cubicBezTo>
                  <a:cubicBezTo>
                    <a:pt x="91" y="59"/>
                    <a:pt x="99" y="52"/>
                    <a:pt x="99" y="43"/>
                  </a:cubicBezTo>
                  <a:cubicBezTo>
                    <a:pt x="99" y="33"/>
                    <a:pt x="89" y="25"/>
                    <a:pt x="76" y="25"/>
                  </a:cubicBezTo>
                  <a:close/>
                </a:path>
              </a:pathLst>
            </a:custGeom>
            <a:solidFill>
              <a:srgbClr val="FFF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Freeform 11"/>
            <p:cNvSpPr/>
            <p:nvPr/>
          </p:nvSpPr>
          <p:spPr bwMode="auto">
            <a:xfrm>
              <a:off x="2097131" y="547499"/>
              <a:ext cx="356221" cy="223158"/>
            </a:xfrm>
            <a:custGeom>
              <a:avLst/>
              <a:gdLst>
                <a:gd name="T0" fmla="*/ 2147483647 w 43"/>
                <a:gd name="T1" fmla="*/ 2147483647 h 27"/>
                <a:gd name="T2" fmla="*/ 2147483647 w 43"/>
                <a:gd name="T3" fmla="*/ 2147483647 h 27"/>
                <a:gd name="T4" fmla="*/ 2147483647 w 43"/>
                <a:gd name="T5" fmla="*/ 0 h 27"/>
                <a:gd name="T6" fmla="*/ 2147483647 w 43"/>
                <a:gd name="T7" fmla="*/ 2147483647 h 27"/>
                <a:gd name="T8" fmla="*/ 2147483647 w 43"/>
                <a:gd name="T9" fmla="*/ 2147483647 h 27"/>
                <a:gd name="T10" fmla="*/ 2147483647 w 43"/>
                <a:gd name="T11" fmla="*/ 2147483647 h 27"/>
                <a:gd name="T12" fmla="*/ 0 w 43"/>
                <a:gd name="T13" fmla="*/ 2147483647 h 27"/>
                <a:gd name="T14" fmla="*/ 2147483647 w 43"/>
                <a:gd name="T15" fmla="*/ 2147483647 h 27"/>
                <a:gd name="T16" fmla="*/ 2147483647 w 43"/>
                <a:gd name="T17" fmla="*/ 2147483647 h 27"/>
                <a:gd name="T18" fmla="*/ 2147483647 w 43"/>
                <a:gd name="T19" fmla="*/ 2147483647 h 27"/>
                <a:gd name="T20" fmla="*/ 2147483647 w 43"/>
                <a:gd name="T21" fmla="*/ 2147483647 h 27"/>
                <a:gd name="T22" fmla="*/ 2147483647 w 43"/>
                <a:gd name="T23" fmla="*/ 2147483647 h 27"/>
                <a:gd name="T24" fmla="*/ 2147483647 w 43"/>
                <a:gd name="T25" fmla="*/ 2147483647 h 27"/>
                <a:gd name="T26" fmla="*/ 2147483647 w 43"/>
                <a:gd name="T27" fmla="*/ 2147483647 h 2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" h="27">
                  <a:moveTo>
                    <a:pt x="33" y="11"/>
                  </a:moveTo>
                  <a:cubicBezTo>
                    <a:pt x="33" y="10"/>
                    <a:pt x="33" y="9"/>
                    <a:pt x="33" y="9"/>
                  </a:cubicBezTo>
                  <a:cubicBezTo>
                    <a:pt x="33" y="4"/>
                    <a:pt x="29" y="0"/>
                    <a:pt x="23" y="0"/>
                  </a:cubicBezTo>
                  <a:cubicBezTo>
                    <a:pt x="18" y="0"/>
                    <a:pt x="13" y="3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9" y="7"/>
                    <a:pt x="6" y="8"/>
                    <a:pt x="3" y="10"/>
                  </a:cubicBezTo>
                  <a:cubicBezTo>
                    <a:pt x="1" y="12"/>
                    <a:pt x="0" y="14"/>
                    <a:pt x="0" y="17"/>
                  </a:cubicBezTo>
                  <a:cubicBezTo>
                    <a:pt x="0" y="21"/>
                    <a:pt x="3" y="25"/>
                    <a:pt x="9" y="26"/>
                  </a:cubicBezTo>
                  <a:cubicBezTo>
                    <a:pt x="9" y="27"/>
                    <a:pt x="10" y="27"/>
                    <a:pt x="1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9" y="26"/>
                    <a:pt x="43" y="23"/>
                    <a:pt x="43" y="19"/>
                  </a:cubicBezTo>
                  <a:cubicBezTo>
                    <a:pt x="43" y="14"/>
                    <a:pt x="38" y="11"/>
                    <a:pt x="33" y="11"/>
                  </a:cubicBezTo>
                </a:path>
              </a:pathLst>
            </a:custGeom>
            <a:solidFill>
              <a:srgbClr val="FFF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2" name="Freeform 12"/>
            <p:cNvSpPr/>
            <p:nvPr/>
          </p:nvSpPr>
          <p:spPr bwMode="auto">
            <a:xfrm>
              <a:off x="2950953" y="605714"/>
              <a:ext cx="439386" cy="273057"/>
            </a:xfrm>
            <a:custGeom>
              <a:avLst/>
              <a:gdLst>
                <a:gd name="T0" fmla="*/ 2147483647 w 53"/>
                <a:gd name="T1" fmla="*/ 2147483647 h 33"/>
                <a:gd name="T2" fmla="*/ 2147483647 w 53"/>
                <a:gd name="T3" fmla="*/ 2147483647 h 33"/>
                <a:gd name="T4" fmla="*/ 2147483647 w 53"/>
                <a:gd name="T5" fmla="*/ 0 h 33"/>
                <a:gd name="T6" fmla="*/ 2147483647 w 53"/>
                <a:gd name="T7" fmla="*/ 2147483647 h 33"/>
                <a:gd name="T8" fmla="*/ 2147483647 w 53"/>
                <a:gd name="T9" fmla="*/ 2147483647 h 33"/>
                <a:gd name="T10" fmla="*/ 2147483647 w 53"/>
                <a:gd name="T11" fmla="*/ 2147483647 h 33"/>
                <a:gd name="T12" fmla="*/ 0 w 53"/>
                <a:gd name="T13" fmla="*/ 2147483647 h 33"/>
                <a:gd name="T14" fmla="*/ 2147483647 w 53"/>
                <a:gd name="T15" fmla="*/ 2147483647 h 33"/>
                <a:gd name="T16" fmla="*/ 2147483647 w 53"/>
                <a:gd name="T17" fmla="*/ 2147483647 h 33"/>
                <a:gd name="T18" fmla="*/ 2147483647 w 53"/>
                <a:gd name="T19" fmla="*/ 2147483647 h 33"/>
                <a:gd name="T20" fmla="*/ 2147483647 w 53"/>
                <a:gd name="T21" fmla="*/ 2147483647 h 33"/>
                <a:gd name="T22" fmla="*/ 2147483647 w 53"/>
                <a:gd name="T23" fmla="*/ 2147483647 h 33"/>
                <a:gd name="T24" fmla="*/ 2147483647 w 53"/>
                <a:gd name="T25" fmla="*/ 2147483647 h 33"/>
                <a:gd name="T26" fmla="*/ 2147483647 w 53"/>
                <a:gd name="T27" fmla="*/ 2147483647 h 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3" h="33">
                  <a:moveTo>
                    <a:pt x="41" y="13"/>
                  </a:moveTo>
                  <a:cubicBezTo>
                    <a:pt x="42" y="12"/>
                    <a:pt x="42" y="11"/>
                    <a:pt x="42" y="10"/>
                  </a:cubicBezTo>
                  <a:cubicBezTo>
                    <a:pt x="42" y="4"/>
                    <a:pt x="36" y="0"/>
                    <a:pt x="29" y="0"/>
                  </a:cubicBezTo>
                  <a:cubicBezTo>
                    <a:pt x="22" y="0"/>
                    <a:pt x="17" y="3"/>
                    <a:pt x="16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1" y="8"/>
                    <a:pt x="7" y="9"/>
                    <a:pt x="4" y="12"/>
                  </a:cubicBezTo>
                  <a:cubicBezTo>
                    <a:pt x="1" y="14"/>
                    <a:pt x="0" y="17"/>
                    <a:pt x="0" y="20"/>
                  </a:cubicBezTo>
                  <a:cubicBezTo>
                    <a:pt x="0" y="26"/>
                    <a:pt x="4" y="31"/>
                    <a:pt x="11" y="32"/>
                  </a:cubicBezTo>
                  <a:cubicBezTo>
                    <a:pt x="12" y="33"/>
                    <a:pt x="12" y="33"/>
                    <a:pt x="13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3" y="33"/>
                    <a:pt x="43" y="33"/>
                  </a:cubicBezTo>
                  <a:cubicBezTo>
                    <a:pt x="49" y="32"/>
                    <a:pt x="53" y="28"/>
                    <a:pt x="53" y="23"/>
                  </a:cubicBezTo>
                  <a:cubicBezTo>
                    <a:pt x="53" y="18"/>
                    <a:pt x="48" y="13"/>
                    <a:pt x="41" y="13"/>
                  </a:cubicBezTo>
                  <a:close/>
                </a:path>
              </a:pathLst>
            </a:custGeom>
            <a:solidFill>
              <a:srgbClr val="FFF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Freeform 13"/>
            <p:cNvSpPr>
              <a:spLocks noEditPoints="1"/>
            </p:cNvSpPr>
            <p:nvPr/>
          </p:nvSpPr>
          <p:spPr bwMode="auto">
            <a:xfrm>
              <a:off x="712442" y="936986"/>
              <a:ext cx="141380" cy="139994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2147483647 h 17"/>
                <a:gd name="T10" fmla="*/ 2147483647 w 17"/>
                <a:gd name="T11" fmla="*/ 0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2147483647 h 17"/>
                <a:gd name="T18" fmla="*/ 2147483647 w 17"/>
                <a:gd name="T19" fmla="*/ 2147483647 h 17"/>
                <a:gd name="T20" fmla="*/ 2147483647 w 17"/>
                <a:gd name="T21" fmla="*/ 2147483647 h 17"/>
                <a:gd name="T22" fmla="*/ 2147483647 w 17"/>
                <a:gd name="T23" fmla="*/ 2147483647 h 17"/>
                <a:gd name="T24" fmla="*/ 2147483647 w 17"/>
                <a:gd name="T25" fmla="*/ 0 h 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" h="17">
                  <a:moveTo>
                    <a:pt x="8" y="15"/>
                  </a:moveTo>
                  <a:cubicBezTo>
                    <a:pt x="4" y="15"/>
                    <a:pt x="1" y="12"/>
                    <a:pt x="1" y="8"/>
                  </a:cubicBezTo>
                  <a:cubicBezTo>
                    <a:pt x="1" y="5"/>
                    <a:pt x="4" y="2"/>
                    <a:pt x="8" y="2"/>
                  </a:cubicBezTo>
                  <a:cubicBezTo>
                    <a:pt x="12" y="2"/>
                    <a:pt x="15" y="5"/>
                    <a:pt x="15" y="8"/>
                  </a:cubicBezTo>
                  <a:cubicBezTo>
                    <a:pt x="15" y="12"/>
                    <a:pt x="12" y="15"/>
                    <a:pt x="8" y="15"/>
                  </a:cubicBezTo>
                  <a:moveTo>
                    <a:pt x="8" y="0"/>
                  </a:moveTo>
                  <a:cubicBezTo>
                    <a:pt x="3" y="0"/>
                    <a:pt x="0" y="4"/>
                    <a:pt x="0" y="8"/>
                  </a:cubicBezTo>
                  <a:cubicBezTo>
                    <a:pt x="0" y="13"/>
                    <a:pt x="3" y="17"/>
                    <a:pt x="8" y="17"/>
                  </a:cubicBezTo>
                  <a:cubicBezTo>
                    <a:pt x="12" y="17"/>
                    <a:pt x="16" y="14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3"/>
                    <a:pt x="12" y="0"/>
                    <a:pt x="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" name="Freeform 14"/>
            <p:cNvSpPr>
              <a:spLocks noEditPoints="1"/>
            </p:cNvSpPr>
            <p:nvPr/>
          </p:nvSpPr>
          <p:spPr bwMode="auto">
            <a:xfrm>
              <a:off x="1003518" y="936986"/>
              <a:ext cx="139994" cy="139994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2147483647 h 17"/>
                <a:gd name="T10" fmla="*/ 2147483647 w 17"/>
                <a:gd name="T11" fmla="*/ 0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2147483647 h 17"/>
                <a:gd name="T18" fmla="*/ 0 w 17"/>
                <a:gd name="T19" fmla="*/ 2147483647 h 17"/>
                <a:gd name="T20" fmla="*/ 2147483647 w 17"/>
                <a:gd name="T21" fmla="*/ 2147483647 h 17"/>
                <a:gd name="T22" fmla="*/ 2147483647 w 17"/>
                <a:gd name="T23" fmla="*/ 2147483647 h 17"/>
                <a:gd name="T24" fmla="*/ 2147483647 w 17"/>
                <a:gd name="T25" fmla="*/ 2147483647 h 17"/>
                <a:gd name="T26" fmla="*/ 2147483647 w 17"/>
                <a:gd name="T27" fmla="*/ 2147483647 h 17"/>
                <a:gd name="T28" fmla="*/ 2147483647 w 17"/>
                <a:gd name="T29" fmla="*/ 2147483647 h 17"/>
                <a:gd name="T30" fmla="*/ 2147483647 w 17"/>
                <a:gd name="T31" fmla="*/ 2147483647 h 17"/>
                <a:gd name="T32" fmla="*/ 2147483647 w 17"/>
                <a:gd name="T33" fmla="*/ 2147483647 h 17"/>
                <a:gd name="T34" fmla="*/ 2147483647 w 17"/>
                <a:gd name="T35" fmla="*/ 2147483647 h 17"/>
                <a:gd name="T36" fmla="*/ 2147483647 w 17"/>
                <a:gd name="T37" fmla="*/ 0 h 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7" h="17">
                  <a:moveTo>
                    <a:pt x="8" y="15"/>
                  </a:moveTo>
                  <a:cubicBezTo>
                    <a:pt x="5" y="15"/>
                    <a:pt x="2" y="12"/>
                    <a:pt x="2" y="8"/>
                  </a:cubicBezTo>
                  <a:cubicBezTo>
                    <a:pt x="2" y="5"/>
                    <a:pt x="5" y="2"/>
                    <a:pt x="8" y="2"/>
                  </a:cubicBezTo>
                  <a:cubicBezTo>
                    <a:pt x="12" y="2"/>
                    <a:pt x="15" y="5"/>
                    <a:pt x="15" y="8"/>
                  </a:cubicBezTo>
                  <a:cubicBezTo>
                    <a:pt x="15" y="12"/>
                    <a:pt x="12" y="15"/>
                    <a:pt x="8" y="15"/>
                  </a:cubicBezTo>
                  <a:moveTo>
                    <a:pt x="8" y="0"/>
                  </a:moveTo>
                  <a:cubicBezTo>
                    <a:pt x="4" y="0"/>
                    <a:pt x="1" y="3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3"/>
                    <a:pt x="4" y="16"/>
                    <a:pt x="7" y="1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6"/>
                    <a:pt x="16" y="13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3"/>
                    <a:pt x="13" y="0"/>
                    <a:pt x="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5" name="Freeform 15"/>
            <p:cNvSpPr/>
            <p:nvPr/>
          </p:nvSpPr>
          <p:spPr bwMode="auto">
            <a:xfrm>
              <a:off x="1293208" y="936986"/>
              <a:ext cx="83164" cy="139994"/>
            </a:xfrm>
            <a:custGeom>
              <a:avLst/>
              <a:gdLst>
                <a:gd name="T0" fmla="*/ 2147483647 w 10"/>
                <a:gd name="T1" fmla="*/ 0 h 17"/>
                <a:gd name="T2" fmla="*/ 0 w 10"/>
                <a:gd name="T3" fmla="*/ 2147483647 h 17"/>
                <a:gd name="T4" fmla="*/ 2147483647 w 10"/>
                <a:gd name="T5" fmla="*/ 2147483647 h 17"/>
                <a:gd name="T6" fmla="*/ 2147483647 w 10"/>
                <a:gd name="T7" fmla="*/ 2147483647 h 17"/>
                <a:gd name="T8" fmla="*/ 0 w 10"/>
                <a:gd name="T9" fmla="*/ 2147483647 h 17"/>
                <a:gd name="T10" fmla="*/ 2147483647 w 10"/>
                <a:gd name="T11" fmla="*/ 2147483647 h 17"/>
                <a:gd name="T12" fmla="*/ 2147483647 w 10"/>
                <a:gd name="T13" fmla="*/ 2147483647 h 17"/>
                <a:gd name="T14" fmla="*/ 2147483647 w 10"/>
                <a:gd name="T15" fmla="*/ 2147483647 h 17"/>
                <a:gd name="T16" fmla="*/ 2147483647 w 10"/>
                <a:gd name="T17" fmla="*/ 2147483647 h 17"/>
                <a:gd name="T18" fmla="*/ 2147483647 w 10"/>
                <a:gd name="T19" fmla="*/ 2147483647 h 17"/>
                <a:gd name="T20" fmla="*/ 2147483647 w 10"/>
                <a:gd name="T21" fmla="*/ 2147483647 h 17"/>
                <a:gd name="T22" fmla="*/ 2147483647 w 10"/>
                <a:gd name="T23" fmla="*/ 2147483647 h 17"/>
                <a:gd name="T24" fmla="*/ 2147483647 w 10"/>
                <a:gd name="T25" fmla="*/ 2147483647 h 17"/>
                <a:gd name="T26" fmla="*/ 2147483647 w 10"/>
                <a:gd name="T27" fmla="*/ 2147483647 h 17"/>
                <a:gd name="T28" fmla="*/ 2147483647 w 1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" h="17">
                  <a:moveTo>
                    <a:pt x="9" y="0"/>
                  </a:moveTo>
                  <a:cubicBezTo>
                    <a:pt x="4" y="0"/>
                    <a:pt x="1" y="3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4"/>
                    <a:pt x="4" y="17"/>
                    <a:pt x="9" y="17"/>
                  </a:cubicBezTo>
                  <a:cubicBezTo>
                    <a:pt x="9" y="17"/>
                    <a:pt x="9" y="17"/>
                    <a:pt x="10" y="17"/>
                  </a:cubicBezTo>
                  <a:cubicBezTo>
                    <a:pt x="10" y="16"/>
                    <a:pt x="10" y="16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5" y="15"/>
                    <a:pt x="2" y="12"/>
                    <a:pt x="2" y="8"/>
                  </a:cubicBezTo>
                  <a:cubicBezTo>
                    <a:pt x="2" y="5"/>
                    <a:pt x="5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6" name="Freeform 16"/>
            <p:cNvSpPr>
              <a:spLocks noEditPoints="1"/>
            </p:cNvSpPr>
            <p:nvPr/>
          </p:nvSpPr>
          <p:spPr bwMode="auto">
            <a:xfrm>
              <a:off x="862138" y="1176777"/>
              <a:ext cx="141380" cy="141380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2147483647 h 17"/>
                <a:gd name="T10" fmla="*/ 2147483647 w 17"/>
                <a:gd name="T11" fmla="*/ 0 h 17"/>
                <a:gd name="T12" fmla="*/ 0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2147483647 h 17"/>
                <a:gd name="T18" fmla="*/ 2147483647 w 17"/>
                <a:gd name="T19" fmla="*/ 0 h 17"/>
                <a:gd name="T20" fmla="*/ 2147483647 w 17"/>
                <a:gd name="T21" fmla="*/ 2147483647 h 17"/>
                <a:gd name="T22" fmla="*/ 2147483647 w 17"/>
                <a:gd name="T23" fmla="*/ 2147483647 h 17"/>
                <a:gd name="T24" fmla="*/ 2147483647 w 17"/>
                <a:gd name="T25" fmla="*/ 0 h 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" h="17">
                  <a:moveTo>
                    <a:pt x="9" y="15"/>
                  </a:moveTo>
                  <a:cubicBezTo>
                    <a:pt x="5" y="15"/>
                    <a:pt x="2" y="12"/>
                    <a:pt x="2" y="8"/>
                  </a:cubicBezTo>
                  <a:cubicBezTo>
                    <a:pt x="2" y="5"/>
                    <a:pt x="5" y="2"/>
                    <a:pt x="9" y="2"/>
                  </a:cubicBezTo>
                  <a:cubicBezTo>
                    <a:pt x="13" y="2"/>
                    <a:pt x="16" y="5"/>
                    <a:pt x="16" y="8"/>
                  </a:cubicBezTo>
                  <a:cubicBezTo>
                    <a:pt x="16" y="12"/>
                    <a:pt x="13" y="15"/>
                    <a:pt x="9" y="15"/>
                  </a:cubicBezTo>
                  <a:moveTo>
                    <a:pt x="8" y="0"/>
                  </a:moveTo>
                  <a:cubicBezTo>
                    <a:pt x="4" y="1"/>
                    <a:pt x="0" y="4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14" y="17"/>
                    <a:pt x="17" y="13"/>
                    <a:pt x="17" y="8"/>
                  </a:cubicBezTo>
                  <a:cubicBezTo>
                    <a:pt x="17" y="4"/>
                    <a:pt x="14" y="1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7" name="Freeform 17"/>
            <p:cNvSpPr>
              <a:spLocks noEditPoints="1"/>
            </p:cNvSpPr>
            <p:nvPr/>
          </p:nvSpPr>
          <p:spPr bwMode="auto">
            <a:xfrm>
              <a:off x="1135195" y="1176777"/>
              <a:ext cx="141380" cy="141380"/>
            </a:xfrm>
            <a:custGeom>
              <a:avLst/>
              <a:gdLst>
                <a:gd name="T0" fmla="*/ 2147483647 w 17"/>
                <a:gd name="T1" fmla="*/ 2147483647 h 17"/>
                <a:gd name="T2" fmla="*/ 2147483647 w 17"/>
                <a:gd name="T3" fmla="*/ 2147483647 h 17"/>
                <a:gd name="T4" fmla="*/ 2147483647 w 17"/>
                <a:gd name="T5" fmla="*/ 2147483647 h 17"/>
                <a:gd name="T6" fmla="*/ 2147483647 w 17"/>
                <a:gd name="T7" fmla="*/ 2147483647 h 17"/>
                <a:gd name="T8" fmla="*/ 2147483647 w 17"/>
                <a:gd name="T9" fmla="*/ 2147483647 h 17"/>
                <a:gd name="T10" fmla="*/ 2147483647 w 17"/>
                <a:gd name="T11" fmla="*/ 0 h 17"/>
                <a:gd name="T12" fmla="*/ 2147483647 w 17"/>
                <a:gd name="T13" fmla="*/ 2147483647 h 17"/>
                <a:gd name="T14" fmla="*/ 2147483647 w 17"/>
                <a:gd name="T15" fmla="*/ 2147483647 h 17"/>
                <a:gd name="T16" fmla="*/ 2147483647 w 17"/>
                <a:gd name="T17" fmla="*/ 0 h 17"/>
                <a:gd name="T18" fmla="*/ 0 w 17"/>
                <a:gd name="T19" fmla="*/ 2147483647 h 17"/>
                <a:gd name="T20" fmla="*/ 2147483647 w 17"/>
                <a:gd name="T21" fmla="*/ 2147483647 h 17"/>
                <a:gd name="T22" fmla="*/ 2147483647 w 17"/>
                <a:gd name="T23" fmla="*/ 2147483647 h 17"/>
                <a:gd name="T24" fmla="*/ 2147483647 w 17"/>
                <a:gd name="T25" fmla="*/ 0 h 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" h="17">
                  <a:moveTo>
                    <a:pt x="9" y="15"/>
                  </a:moveTo>
                  <a:cubicBezTo>
                    <a:pt x="5" y="15"/>
                    <a:pt x="2" y="12"/>
                    <a:pt x="2" y="8"/>
                  </a:cubicBezTo>
                  <a:cubicBezTo>
                    <a:pt x="2" y="5"/>
                    <a:pt x="5" y="2"/>
                    <a:pt x="9" y="2"/>
                  </a:cubicBezTo>
                  <a:cubicBezTo>
                    <a:pt x="13" y="2"/>
                    <a:pt x="16" y="5"/>
                    <a:pt x="16" y="8"/>
                  </a:cubicBezTo>
                  <a:cubicBezTo>
                    <a:pt x="16" y="12"/>
                    <a:pt x="13" y="15"/>
                    <a:pt x="9" y="15"/>
                  </a:cubicBezTo>
                  <a:moveTo>
                    <a:pt x="1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1"/>
                    <a:pt x="0" y="4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14" y="17"/>
                    <a:pt x="17" y="13"/>
                    <a:pt x="17" y="8"/>
                  </a:cubicBezTo>
                  <a:cubicBezTo>
                    <a:pt x="17" y="4"/>
                    <a:pt x="14" y="1"/>
                    <a:pt x="1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8" name="Freeform 18"/>
            <p:cNvSpPr/>
            <p:nvPr/>
          </p:nvSpPr>
          <p:spPr bwMode="auto">
            <a:xfrm>
              <a:off x="845505" y="993815"/>
              <a:ext cx="166329" cy="16633"/>
            </a:xfrm>
            <a:custGeom>
              <a:avLst/>
              <a:gdLst>
                <a:gd name="T0" fmla="*/ 2147483647 w 120"/>
                <a:gd name="T1" fmla="*/ 0 h 12"/>
                <a:gd name="T2" fmla="*/ 2147483647 w 120"/>
                <a:gd name="T3" fmla="*/ 0 h 12"/>
                <a:gd name="T4" fmla="*/ 2147483647 w 120"/>
                <a:gd name="T5" fmla="*/ 0 h 12"/>
                <a:gd name="T6" fmla="*/ 0 w 120"/>
                <a:gd name="T7" fmla="*/ 0 h 12"/>
                <a:gd name="T8" fmla="*/ 0 w 120"/>
                <a:gd name="T9" fmla="*/ 2147483647 h 12"/>
                <a:gd name="T10" fmla="*/ 2147483647 w 120"/>
                <a:gd name="T11" fmla="*/ 2147483647 h 12"/>
                <a:gd name="T12" fmla="*/ 2147483647 w 120"/>
                <a:gd name="T13" fmla="*/ 2147483647 h 12"/>
                <a:gd name="T14" fmla="*/ 2147483647 w 120"/>
                <a:gd name="T15" fmla="*/ 2147483647 h 12"/>
                <a:gd name="T16" fmla="*/ 2147483647 w 120"/>
                <a:gd name="T17" fmla="*/ 0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0" h="12">
                  <a:moveTo>
                    <a:pt x="120" y="0"/>
                  </a:moveTo>
                  <a:lnTo>
                    <a:pt x="114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6" y="12"/>
                  </a:lnTo>
                  <a:lnTo>
                    <a:pt x="114" y="12"/>
                  </a:lnTo>
                  <a:lnTo>
                    <a:pt x="120" y="1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" name="Freeform 19"/>
            <p:cNvSpPr/>
            <p:nvPr/>
          </p:nvSpPr>
          <p:spPr bwMode="auto">
            <a:xfrm>
              <a:off x="845505" y="993815"/>
              <a:ext cx="166329" cy="16633"/>
            </a:xfrm>
            <a:custGeom>
              <a:avLst/>
              <a:gdLst>
                <a:gd name="T0" fmla="*/ 2147483647 w 120"/>
                <a:gd name="T1" fmla="*/ 0 h 12"/>
                <a:gd name="T2" fmla="*/ 2147483647 w 120"/>
                <a:gd name="T3" fmla="*/ 0 h 12"/>
                <a:gd name="T4" fmla="*/ 2147483647 w 120"/>
                <a:gd name="T5" fmla="*/ 0 h 12"/>
                <a:gd name="T6" fmla="*/ 0 w 120"/>
                <a:gd name="T7" fmla="*/ 0 h 12"/>
                <a:gd name="T8" fmla="*/ 0 w 120"/>
                <a:gd name="T9" fmla="*/ 2147483647 h 12"/>
                <a:gd name="T10" fmla="*/ 2147483647 w 120"/>
                <a:gd name="T11" fmla="*/ 2147483647 h 12"/>
                <a:gd name="T12" fmla="*/ 2147483647 w 120"/>
                <a:gd name="T13" fmla="*/ 2147483647 h 12"/>
                <a:gd name="T14" fmla="*/ 2147483647 w 120"/>
                <a:gd name="T15" fmla="*/ 2147483647 h 12"/>
                <a:gd name="T16" fmla="*/ 2147483647 w 120"/>
                <a:gd name="T17" fmla="*/ 0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0" h="12">
                  <a:moveTo>
                    <a:pt x="120" y="0"/>
                  </a:moveTo>
                  <a:lnTo>
                    <a:pt x="114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6" y="12"/>
                  </a:lnTo>
                  <a:lnTo>
                    <a:pt x="114" y="12"/>
                  </a:lnTo>
                  <a:lnTo>
                    <a:pt x="120" y="1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" name="Freeform 20"/>
            <p:cNvSpPr/>
            <p:nvPr/>
          </p:nvSpPr>
          <p:spPr bwMode="auto">
            <a:xfrm>
              <a:off x="1135195" y="993815"/>
              <a:ext cx="166329" cy="16633"/>
            </a:xfrm>
            <a:custGeom>
              <a:avLst/>
              <a:gdLst>
                <a:gd name="T0" fmla="*/ 2147483647 w 120"/>
                <a:gd name="T1" fmla="*/ 0 h 12"/>
                <a:gd name="T2" fmla="*/ 2147483647 w 120"/>
                <a:gd name="T3" fmla="*/ 0 h 12"/>
                <a:gd name="T4" fmla="*/ 2147483647 w 120"/>
                <a:gd name="T5" fmla="*/ 0 h 12"/>
                <a:gd name="T6" fmla="*/ 0 w 120"/>
                <a:gd name="T7" fmla="*/ 0 h 12"/>
                <a:gd name="T8" fmla="*/ 0 w 120"/>
                <a:gd name="T9" fmla="*/ 2147483647 h 12"/>
                <a:gd name="T10" fmla="*/ 2147483647 w 120"/>
                <a:gd name="T11" fmla="*/ 2147483647 h 12"/>
                <a:gd name="T12" fmla="*/ 2147483647 w 120"/>
                <a:gd name="T13" fmla="*/ 2147483647 h 12"/>
                <a:gd name="T14" fmla="*/ 2147483647 w 120"/>
                <a:gd name="T15" fmla="*/ 2147483647 h 12"/>
                <a:gd name="T16" fmla="*/ 2147483647 w 120"/>
                <a:gd name="T17" fmla="*/ 0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0" h="12">
                  <a:moveTo>
                    <a:pt x="120" y="0"/>
                  </a:moveTo>
                  <a:lnTo>
                    <a:pt x="114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6" y="12"/>
                  </a:lnTo>
                  <a:lnTo>
                    <a:pt x="114" y="12"/>
                  </a:lnTo>
                  <a:lnTo>
                    <a:pt x="120" y="1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1" name="Freeform 21"/>
            <p:cNvSpPr/>
            <p:nvPr/>
          </p:nvSpPr>
          <p:spPr bwMode="auto">
            <a:xfrm>
              <a:off x="1135195" y="993815"/>
              <a:ext cx="166329" cy="16633"/>
            </a:xfrm>
            <a:custGeom>
              <a:avLst/>
              <a:gdLst>
                <a:gd name="T0" fmla="*/ 2147483647 w 120"/>
                <a:gd name="T1" fmla="*/ 0 h 12"/>
                <a:gd name="T2" fmla="*/ 2147483647 w 120"/>
                <a:gd name="T3" fmla="*/ 0 h 12"/>
                <a:gd name="T4" fmla="*/ 2147483647 w 120"/>
                <a:gd name="T5" fmla="*/ 0 h 12"/>
                <a:gd name="T6" fmla="*/ 0 w 120"/>
                <a:gd name="T7" fmla="*/ 0 h 12"/>
                <a:gd name="T8" fmla="*/ 0 w 120"/>
                <a:gd name="T9" fmla="*/ 2147483647 h 12"/>
                <a:gd name="T10" fmla="*/ 2147483647 w 120"/>
                <a:gd name="T11" fmla="*/ 2147483647 h 12"/>
                <a:gd name="T12" fmla="*/ 2147483647 w 120"/>
                <a:gd name="T13" fmla="*/ 2147483647 h 12"/>
                <a:gd name="T14" fmla="*/ 2147483647 w 120"/>
                <a:gd name="T15" fmla="*/ 2147483647 h 12"/>
                <a:gd name="T16" fmla="*/ 2147483647 w 120"/>
                <a:gd name="T17" fmla="*/ 0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0" h="12">
                  <a:moveTo>
                    <a:pt x="120" y="0"/>
                  </a:moveTo>
                  <a:lnTo>
                    <a:pt x="114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6" y="12"/>
                  </a:lnTo>
                  <a:lnTo>
                    <a:pt x="114" y="12"/>
                  </a:lnTo>
                  <a:lnTo>
                    <a:pt x="120" y="1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2" name="Freeform 22"/>
            <p:cNvSpPr/>
            <p:nvPr/>
          </p:nvSpPr>
          <p:spPr bwMode="auto">
            <a:xfrm>
              <a:off x="928670" y="1126878"/>
              <a:ext cx="289690" cy="24949"/>
            </a:xfrm>
            <a:custGeom>
              <a:avLst/>
              <a:gdLst>
                <a:gd name="T0" fmla="*/ 2147483647 w 209"/>
                <a:gd name="T1" fmla="*/ 0 h 18"/>
                <a:gd name="T2" fmla="*/ 2147483647 w 209"/>
                <a:gd name="T3" fmla="*/ 0 h 18"/>
                <a:gd name="T4" fmla="*/ 2147483647 w 209"/>
                <a:gd name="T5" fmla="*/ 2147483647 h 18"/>
                <a:gd name="T6" fmla="*/ 2147483647 w 209"/>
                <a:gd name="T7" fmla="*/ 2147483647 h 18"/>
                <a:gd name="T8" fmla="*/ 2147483647 w 209"/>
                <a:gd name="T9" fmla="*/ 0 h 18"/>
                <a:gd name="T10" fmla="*/ 0 w 209"/>
                <a:gd name="T11" fmla="*/ 0 h 18"/>
                <a:gd name="T12" fmla="*/ 0 w 209"/>
                <a:gd name="T13" fmla="*/ 2147483647 h 18"/>
                <a:gd name="T14" fmla="*/ 0 w 209"/>
                <a:gd name="T15" fmla="*/ 0 h 18"/>
                <a:gd name="T16" fmla="*/ 2147483647 w 209"/>
                <a:gd name="T17" fmla="*/ 0 h 18"/>
                <a:gd name="T18" fmla="*/ 2147483647 w 209"/>
                <a:gd name="T19" fmla="*/ 2147483647 h 18"/>
                <a:gd name="T20" fmla="*/ 2147483647 w 209"/>
                <a:gd name="T21" fmla="*/ 2147483647 h 18"/>
                <a:gd name="T22" fmla="*/ 2147483647 w 209"/>
                <a:gd name="T23" fmla="*/ 0 h 18"/>
                <a:gd name="T24" fmla="*/ 2147483647 w 209"/>
                <a:gd name="T25" fmla="*/ 0 h 18"/>
                <a:gd name="T26" fmla="*/ 2147483647 w 209"/>
                <a:gd name="T27" fmla="*/ 0 h 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9" h="18">
                  <a:moveTo>
                    <a:pt x="209" y="0"/>
                  </a:moveTo>
                  <a:lnTo>
                    <a:pt x="113" y="0"/>
                  </a:lnTo>
                  <a:lnTo>
                    <a:pt x="113" y="12"/>
                  </a:lnTo>
                  <a:lnTo>
                    <a:pt x="96" y="12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18"/>
                  </a:lnTo>
                  <a:lnTo>
                    <a:pt x="197" y="18"/>
                  </a:lnTo>
                  <a:lnTo>
                    <a:pt x="197" y="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" name="Freeform 23"/>
            <p:cNvSpPr/>
            <p:nvPr/>
          </p:nvSpPr>
          <p:spPr bwMode="auto">
            <a:xfrm>
              <a:off x="928670" y="1126878"/>
              <a:ext cx="289690" cy="24949"/>
            </a:xfrm>
            <a:custGeom>
              <a:avLst/>
              <a:gdLst>
                <a:gd name="T0" fmla="*/ 2147483647 w 209"/>
                <a:gd name="T1" fmla="*/ 0 h 18"/>
                <a:gd name="T2" fmla="*/ 2147483647 w 209"/>
                <a:gd name="T3" fmla="*/ 0 h 18"/>
                <a:gd name="T4" fmla="*/ 2147483647 w 209"/>
                <a:gd name="T5" fmla="*/ 2147483647 h 18"/>
                <a:gd name="T6" fmla="*/ 2147483647 w 209"/>
                <a:gd name="T7" fmla="*/ 2147483647 h 18"/>
                <a:gd name="T8" fmla="*/ 2147483647 w 209"/>
                <a:gd name="T9" fmla="*/ 0 h 18"/>
                <a:gd name="T10" fmla="*/ 0 w 209"/>
                <a:gd name="T11" fmla="*/ 0 h 18"/>
                <a:gd name="T12" fmla="*/ 0 w 209"/>
                <a:gd name="T13" fmla="*/ 2147483647 h 18"/>
                <a:gd name="T14" fmla="*/ 0 w 209"/>
                <a:gd name="T15" fmla="*/ 0 h 18"/>
                <a:gd name="T16" fmla="*/ 2147483647 w 209"/>
                <a:gd name="T17" fmla="*/ 0 h 18"/>
                <a:gd name="T18" fmla="*/ 2147483647 w 209"/>
                <a:gd name="T19" fmla="*/ 2147483647 h 18"/>
                <a:gd name="T20" fmla="*/ 2147483647 w 209"/>
                <a:gd name="T21" fmla="*/ 2147483647 h 18"/>
                <a:gd name="T22" fmla="*/ 2147483647 w 209"/>
                <a:gd name="T23" fmla="*/ 0 h 18"/>
                <a:gd name="T24" fmla="*/ 2147483647 w 209"/>
                <a:gd name="T25" fmla="*/ 0 h 18"/>
                <a:gd name="T26" fmla="*/ 2147483647 w 209"/>
                <a:gd name="T27" fmla="*/ 0 h 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9" h="18">
                  <a:moveTo>
                    <a:pt x="209" y="0"/>
                  </a:moveTo>
                  <a:lnTo>
                    <a:pt x="113" y="0"/>
                  </a:lnTo>
                  <a:lnTo>
                    <a:pt x="113" y="12"/>
                  </a:lnTo>
                  <a:lnTo>
                    <a:pt x="96" y="12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" y="18"/>
                  </a:lnTo>
                  <a:lnTo>
                    <a:pt x="197" y="18"/>
                  </a:lnTo>
                  <a:lnTo>
                    <a:pt x="197" y="0"/>
                  </a:lnTo>
                  <a:lnTo>
                    <a:pt x="2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" name="Freeform 24"/>
            <p:cNvSpPr/>
            <p:nvPr/>
          </p:nvSpPr>
          <p:spPr bwMode="auto">
            <a:xfrm>
              <a:off x="1061733" y="1068663"/>
              <a:ext cx="23563" cy="74848"/>
            </a:xfrm>
            <a:custGeom>
              <a:avLst/>
              <a:gdLst>
                <a:gd name="T0" fmla="*/ 2147483647 w 17"/>
                <a:gd name="T1" fmla="*/ 0 h 54"/>
                <a:gd name="T2" fmla="*/ 0 w 17"/>
                <a:gd name="T3" fmla="*/ 0 h 54"/>
                <a:gd name="T4" fmla="*/ 0 w 17"/>
                <a:gd name="T5" fmla="*/ 2147483647 h 54"/>
                <a:gd name="T6" fmla="*/ 0 w 17"/>
                <a:gd name="T7" fmla="*/ 2147483647 h 54"/>
                <a:gd name="T8" fmla="*/ 0 w 17"/>
                <a:gd name="T9" fmla="*/ 2147483647 h 54"/>
                <a:gd name="T10" fmla="*/ 2147483647 w 17"/>
                <a:gd name="T11" fmla="*/ 2147483647 h 54"/>
                <a:gd name="T12" fmla="*/ 2147483647 w 17"/>
                <a:gd name="T13" fmla="*/ 2147483647 h 54"/>
                <a:gd name="T14" fmla="*/ 2147483647 w 17"/>
                <a:gd name="T15" fmla="*/ 2147483647 h 54"/>
                <a:gd name="T16" fmla="*/ 2147483647 w 17"/>
                <a:gd name="T17" fmla="*/ 0 h 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42"/>
                  </a:lnTo>
                  <a:lnTo>
                    <a:pt x="0" y="54"/>
                  </a:lnTo>
                  <a:lnTo>
                    <a:pt x="17" y="54"/>
                  </a:lnTo>
                  <a:lnTo>
                    <a:pt x="17" y="42"/>
                  </a:lnTo>
                  <a:lnTo>
                    <a:pt x="17" y="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5" name="Freeform 25"/>
            <p:cNvSpPr/>
            <p:nvPr/>
          </p:nvSpPr>
          <p:spPr bwMode="auto">
            <a:xfrm>
              <a:off x="1061733" y="1068663"/>
              <a:ext cx="23563" cy="74848"/>
            </a:xfrm>
            <a:custGeom>
              <a:avLst/>
              <a:gdLst>
                <a:gd name="T0" fmla="*/ 2147483647 w 17"/>
                <a:gd name="T1" fmla="*/ 0 h 54"/>
                <a:gd name="T2" fmla="*/ 0 w 17"/>
                <a:gd name="T3" fmla="*/ 0 h 54"/>
                <a:gd name="T4" fmla="*/ 0 w 17"/>
                <a:gd name="T5" fmla="*/ 2147483647 h 54"/>
                <a:gd name="T6" fmla="*/ 0 w 17"/>
                <a:gd name="T7" fmla="*/ 2147483647 h 54"/>
                <a:gd name="T8" fmla="*/ 0 w 17"/>
                <a:gd name="T9" fmla="*/ 2147483647 h 54"/>
                <a:gd name="T10" fmla="*/ 2147483647 w 17"/>
                <a:gd name="T11" fmla="*/ 2147483647 h 54"/>
                <a:gd name="T12" fmla="*/ 2147483647 w 17"/>
                <a:gd name="T13" fmla="*/ 2147483647 h 54"/>
                <a:gd name="T14" fmla="*/ 2147483647 w 17"/>
                <a:gd name="T15" fmla="*/ 2147483647 h 54"/>
                <a:gd name="T16" fmla="*/ 2147483647 w 17"/>
                <a:gd name="T17" fmla="*/ 0 h 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54">
                  <a:moveTo>
                    <a:pt x="17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42"/>
                  </a:lnTo>
                  <a:lnTo>
                    <a:pt x="0" y="54"/>
                  </a:lnTo>
                  <a:lnTo>
                    <a:pt x="17" y="54"/>
                  </a:lnTo>
                  <a:lnTo>
                    <a:pt x="17" y="42"/>
                  </a:lnTo>
                  <a:lnTo>
                    <a:pt x="17" y="6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6" name="Freeform 26"/>
            <p:cNvSpPr/>
            <p:nvPr/>
          </p:nvSpPr>
          <p:spPr bwMode="auto">
            <a:xfrm>
              <a:off x="928670" y="1126878"/>
              <a:ext cx="16633" cy="58215"/>
            </a:xfrm>
            <a:custGeom>
              <a:avLst/>
              <a:gdLst>
                <a:gd name="T0" fmla="*/ 2147483647 w 12"/>
                <a:gd name="T1" fmla="*/ 0 h 42"/>
                <a:gd name="T2" fmla="*/ 0 w 12"/>
                <a:gd name="T3" fmla="*/ 0 h 42"/>
                <a:gd name="T4" fmla="*/ 0 w 12"/>
                <a:gd name="T5" fmla="*/ 2147483647 h 42"/>
                <a:gd name="T6" fmla="*/ 0 w 12"/>
                <a:gd name="T7" fmla="*/ 2147483647 h 42"/>
                <a:gd name="T8" fmla="*/ 0 w 12"/>
                <a:gd name="T9" fmla="*/ 2147483647 h 42"/>
                <a:gd name="T10" fmla="*/ 2147483647 w 12"/>
                <a:gd name="T11" fmla="*/ 2147483647 h 42"/>
                <a:gd name="T12" fmla="*/ 2147483647 w 12"/>
                <a:gd name="T13" fmla="*/ 2147483647 h 42"/>
                <a:gd name="T14" fmla="*/ 2147483647 w 12"/>
                <a:gd name="T15" fmla="*/ 2147483647 h 42"/>
                <a:gd name="T16" fmla="*/ 2147483647 w 12"/>
                <a:gd name="T17" fmla="*/ 0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" h="42">
                  <a:moveTo>
                    <a:pt x="12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2" y="42"/>
                  </a:lnTo>
                  <a:lnTo>
                    <a:pt x="12" y="36"/>
                  </a:lnTo>
                  <a:lnTo>
                    <a:pt x="12" y="1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Freeform 27"/>
            <p:cNvSpPr/>
            <p:nvPr/>
          </p:nvSpPr>
          <p:spPr bwMode="auto">
            <a:xfrm>
              <a:off x="928670" y="1126878"/>
              <a:ext cx="16633" cy="58215"/>
            </a:xfrm>
            <a:custGeom>
              <a:avLst/>
              <a:gdLst>
                <a:gd name="T0" fmla="*/ 2147483647 w 12"/>
                <a:gd name="T1" fmla="*/ 0 h 42"/>
                <a:gd name="T2" fmla="*/ 0 w 12"/>
                <a:gd name="T3" fmla="*/ 0 h 42"/>
                <a:gd name="T4" fmla="*/ 0 w 12"/>
                <a:gd name="T5" fmla="*/ 2147483647 h 42"/>
                <a:gd name="T6" fmla="*/ 0 w 12"/>
                <a:gd name="T7" fmla="*/ 2147483647 h 42"/>
                <a:gd name="T8" fmla="*/ 0 w 12"/>
                <a:gd name="T9" fmla="*/ 2147483647 h 42"/>
                <a:gd name="T10" fmla="*/ 2147483647 w 12"/>
                <a:gd name="T11" fmla="*/ 2147483647 h 42"/>
                <a:gd name="T12" fmla="*/ 2147483647 w 12"/>
                <a:gd name="T13" fmla="*/ 2147483647 h 42"/>
                <a:gd name="T14" fmla="*/ 2147483647 w 12"/>
                <a:gd name="T15" fmla="*/ 2147483647 h 42"/>
                <a:gd name="T16" fmla="*/ 2147483647 w 12"/>
                <a:gd name="T17" fmla="*/ 0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" h="42">
                  <a:moveTo>
                    <a:pt x="12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2" y="42"/>
                  </a:lnTo>
                  <a:lnTo>
                    <a:pt x="12" y="36"/>
                  </a:lnTo>
                  <a:lnTo>
                    <a:pt x="12" y="1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Freeform 28"/>
            <p:cNvSpPr/>
            <p:nvPr/>
          </p:nvSpPr>
          <p:spPr bwMode="auto">
            <a:xfrm>
              <a:off x="1201727" y="1126878"/>
              <a:ext cx="16633" cy="58215"/>
            </a:xfrm>
            <a:custGeom>
              <a:avLst/>
              <a:gdLst>
                <a:gd name="T0" fmla="*/ 2147483647 w 12"/>
                <a:gd name="T1" fmla="*/ 0 h 42"/>
                <a:gd name="T2" fmla="*/ 2147483647 w 12"/>
                <a:gd name="T3" fmla="*/ 0 h 42"/>
                <a:gd name="T4" fmla="*/ 0 w 12"/>
                <a:gd name="T5" fmla="*/ 0 h 42"/>
                <a:gd name="T6" fmla="*/ 0 w 12"/>
                <a:gd name="T7" fmla="*/ 2147483647 h 42"/>
                <a:gd name="T8" fmla="*/ 0 w 12"/>
                <a:gd name="T9" fmla="*/ 2147483647 h 42"/>
                <a:gd name="T10" fmla="*/ 0 w 12"/>
                <a:gd name="T11" fmla="*/ 2147483647 h 42"/>
                <a:gd name="T12" fmla="*/ 2147483647 w 12"/>
                <a:gd name="T13" fmla="*/ 2147483647 h 42"/>
                <a:gd name="T14" fmla="*/ 2147483647 w 12"/>
                <a:gd name="T15" fmla="*/ 2147483647 h 42"/>
                <a:gd name="T16" fmla="*/ 2147483647 w 12"/>
                <a:gd name="T17" fmla="*/ 0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" h="42">
                  <a:moveTo>
                    <a:pt x="12" y="0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2" y="42"/>
                  </a:lnTo>
                  <a:lnTo>
                    <a:pt x="12" y="3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Freeform 29"/>
            <p:cNvSpPr/>
            <p:nvPr/>
          </p:nvSpPr>
          <p:spPr bwMode="auto">
            <a:xfrm>
              <a:off x="1201727" y="1126878"/>
              <a:ext cx="16633" cy="58215"/>
            </a:xfrm>
            <a:custGeom>
              <a:avLst/>
              <a:gdLst>
                <a:gd name="T0" fmla="*/ 2147483647 w 12"/>
                <a:gd name="T1" fmla="*/ 0 h 42"/>
                <a:gd name="T2" fmla="*/ 2147483647 w 12"/>
                <a:gd name="T3" fmla="*/ 0 h 42"/>
                <a:gd name="T4" fmla="*/ 0 w 12"/>
                <a:gd name="T5" fmla="*/ 0 h 42"/>
                <a:gd name="T6" fmla="*/ 0 w 12"/>
                <a:gd name="T7" fmla="*/ 2147483647 h 42"/>
                <a:gd name="T8" fmla="*/ 0 w 12"/>
                <a:gd name="T9" fmla="*/ 2147483647 h 42"/>
                <a:gd name="T10" fmla="*/ 0 w 12"/>
                <a:gd name="T11" fmla="*/ 2147483647 h 42"/>
                <a:gd name="T12" fmla="*/ 2147483647 w 12"/>
                <a:gd name="T13" fmla="*/ 2147483647 h 42"/>
                <a:gd name="T14" fmla="*/ 2147483647 w 12"/>
                <a:gd name="T15" fmla="*/ 2147483647 h 42"/>
                <a:gd name="T16" fmla="*/ 2147483647 w 12"/>
                <a:gd name="T17" fmla="*/ 0 h 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" h="42">
                  <a:moveTo>
                    <a:pt x="12" y="0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2" y="42"/>
                  </a:lnTo>
                  <a:lnTo>
                    <a:pt x="12" y="36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0" name="Freeform 30"/>
            <p:cNvSpPr/>
            <p:nvPr/>
          </p:nvSpPr>
          <p:spPr bwMode="auto">
            <a:xfrm>
              <a:off x="539183" y="1433201"/>
              <a:ext cx="164943" cy="182962"/>
            </a:xfrm>
            <a:custGeom>
              <a:avLst/>
              <a:gdLst>
                <a:gd name="T0" fmla="*/ 2147483647 w 20"/>
                <a:gd name="T1" fmla="*/ 0 h 22"/>
                <a:gd name="T2" fmla="*/ 2147483647 w 20"/>
                <a:gd name="T3" fmla="*/ 2147483647 h 22"/>
                <a:gd name="T4" fmla="*/ 2147483647 w 20"/>
                <a:gd name="T5" fmla="*/ 2147483647 h 22"/>
                <a:gd name="T6" fmla="*/ 2147483647 w 20"/>
                <a:gd name="T7" fmla="*/ 2147483647 h 22"/>
                <a:gd name="T8" fmla="*/ 2147483647 w 20"/>
                <a:gd name="T9" fmla="*/ 2147483647 h 22"/>
                <a:gd name="T10" fmla="*/ 2147483647 w 20"/>
                <a:gd name="T11" fmla="*/ 2147483647 h 22"/>
                <a:gd name="T12" fmla="*/ 2147483647 w 20"/>
                <a:gd name="T13" fmla="*/ 2147483647 h 22"/>
                <a:gd name="T14" fmla="*/ 2147483647 w 20"/>
                <a:gd name="T15" fmla="*/ 2147483647 h 22"/>
                <a:gd name="T16" fmla="*/ 2147483647 w 20"/>
                <a:gd name="T17" fmla="*/ 2147483647 h 22"/>
                <a:gd name="T18" fmla="*/ 2147483647 w 20"/>
                <a:gd name="T19" fmla="*/ 2147483647 h 22"/>
                <a:gd name="T20" fmla="*/ 2147483647 w 20"/>
                <a:gd name="T21" fmla="*/ 2147483647 h 22"/>
                <a:gd name="T22" fmla="*/ 2147483647 w 20"/>
                <a:gd name="T23" fmla="*/ 2147483647 h 22"/>
                <a:gd name="T24" fmla="*/ 2147483647 w 20"/>
                <a:gd name="T25" fmla="*/ 2147483647 h 22"/>
                <a:gd name="T26" fmla="*/ 2147483647 w 20"/>
                <a:gd name="T27" fmla="*/ 2147483647 h 22"/>
                <a:gd name="T28" fmla="*/ 2147483647 w 20"/>
                <a:gd name="T29" fmla="*/ 2147483647 h 22"/>
                <a:gd name="T30" fmla="*/ 2147483647 w 20"/>
                <a:gd name="T31" fmla="*/ 2147483647 h 22"/>
                <a:gd name="T32" fmla="*/ 2147483647 w 20"/>
                <a:gd name="T33" fmla="*/ 2147483647 h 22"/>
                <a:gd name="T34" fmla="*/ 0 w 20"/>
                <a:gd name="T35" fmla="*/ 2147483647 h 22"/>
                <a:gd name="T36" fmla="*/ 2147483647 w 20"/>
                <a:gd name="T37" fmla="*/ 2147483647 h 22"/>
                <a:gd name="T38" fmla="*/ 2147483647 w 20"/>
                <a:gd name="T39" fmla="*/ 2147483647 h 22"/>
                <a:gd name="T40" fmla="*/ 2147483647 w 20"/>
                <a:gd name="T41" fmla="*/ 2147483647 h 22"/>
                <a:gd name="T42" fmla="*/ 2147483647 w 20"/>
                <a:gd name="T43" fmla="*/ 2147483647 h 22"/>
                <a:gd name="T44" fmla="*/ 2147483647 w 20"/>
                <a:gd name="T45" fmla="*/ 2147483647 h 22"/>
                <a:gd name="T46" fmla="*/ 2147483647 w 20"/>
                <a:gd name="T47" fmla="*/ 2147483647 h 22"/>
                <a:gd name="T48" fmla="*/ 2147483647 w 20"/>
                <a:gd name="T49" fmla="*/ 2147483647 h 22"/>
                <a:gd name="T50" fmla="*/ 2147483647 w 20"/>
                <a:gd name="T51" fmla="*/ 2147483647 h 22"/>
                <a:gd name="T52" fmla="*/ 2147483647 w 20"/>
                <a:gd name="T53" fmla="*/ 2147483647 h 22"/>
                <a:gd name="T54" fmla="*/ 2147483647 w 20"/>
                <a:gd name="T55" fmla="*/ 2147483647 h 22"/>
                <a:gd name="T56" fmla="*/ 2147483647 w 20"/>
                <a:gd name="T57" fmla="*/ 2147483647 h 22"/>
                <a:gd name="T58" fmla="*/ 2147483647 w 20"/>
                <a:gd name="T59" fmla="*/ 2147483647 h 22"/>
                <a:gd name="T60" fmla="*/ 2147483647 w 20"/>
                <a:gd name="T61" fmla="*/ 2147483647 h 22"/>
                <a:gd name="T62" fmla="*/ 2147483647 w 20"/>
                <a:gd name="T63" fmla="*/ 2147483647 h 22"/>
                <a:gd name="T64" fmla="*/ 2147483647 w 20"/>
                <a:gd name="T65" fmla="*/ 2147483647 h 22"/>
                <a:gd name="T66" fmla="*/ 2147483647 w 20"/>
                <a:gd name="T67" fmla="*/ 2147483647 h 22"/>
                <a:gd name="T68" fmla="*/ 2147483647 w 20"/>
                <a:gd name="T69" fmla="*/ 2147483647 h 22"/>
                <a:gd name="T70" fmla="*/ 2147483647 w 20"/>
                <a:gd name="T71" fmla="*/ 2147483647 h 22"/>
                <a:gd name="T72" fmla="*/ 2147483647 w 20"/>
                <a:gd name="T73" fmla="*/ 2147483647 h 22"/>
                <a:gd name="T74" fmla="*/ 2147483647 w 20"/>
                <a:gd name="T75" fmla="*/ 2147483647 h 22"/>
                <a:gd name="T76" fmla="*/ 2147483647 w 20"/>
                <a:gd name="T77" fmla="*/ 2147483647 h 22"/>
                <a:gd name="T78" fmla="*/ 2147483647 w 20"/>
                <a:gd name="T79" fmla="*/ 0 h 22"/>
                <a:gd name="T80" fmla="*/ 2147483647 w 20"/>
                <a:gd name="T81" fmla="*/ 0 h 2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0" h="22">
                  <a:moveTo>
                    <a:pt x="15" y="0"/>
                  </a:moveTo>
                  <a:cubicBezTo>
                    <a:pt x="13" y="0"/>
                    <a:pt x="11" y="0"/>
                    <a:pt x="9" y="1"/>
                  </a:cubicBezTo>
                  <a:cubicBezTo>
                    <a:pt x="4" y="3"/>
                    <a:pt x="2" y="4"/>
                    <a:pt x="1" y="7"/>
                  </a:cubicBezTo>
                  <a:cubicBezTo>
                    <a:pt x="1" y="8"/>
                    <a:pt x="1" y="9"/>
                    <a:pt x="3" y="10"/>
                  </a:cubicBezTo>
                  <a:cubicBezTo>
                    <a:pt x="4" y="11"/>
                    <a:pt x="6" y="12"/>
                    <a:pt x="7" y="12"/>
                  </a:cubicBezTo>
                  <a:cubicBezTo>
                    <a:pt x="9" y="14"/>
                    <a:pt x="10" y="14"/>
                    <a:pt x="11" y="15"/>
                  </a:cubicBezTo>
                  <a:cubicBezTo>
                    <a:pt x="12" y="16"/>
                    <a:pt x="12" y="16"/>
                    <a:pt x="12" y="17"/>
                  </a:cubicBezTo>
                  <a:cubicBezTo>
                    <a:pt x="12" y="19"/>
                    <a:pt x="10" y="20"/>
                    <a:pt x="9" y="20"/>
                  </a:cubicBezTo>
                  <a:cubicBezTo>
                    <a:pt x="8" y="20"/>
                    <a:pt x="7" y="20"/>
                    <a:pt x="6" y="20"/>
                  </a:cubicBezTo>
                  <a:cubicBezTo>
                    <a:pt x="5" y="20"/>
                    <a:pt x="4" y="20"/>
                    <a:pt x="4" y="20"/>
                  </a:cubicBezTo>
                  <a:cubicBezTo>
                    <a:pt x="3" y="20"/>
                    <a:pt x="2" y="19"/>
                    <a:pt x="2" y="19"/>
                  </a:cubicBezTo>
                  <a:cubicBezTo>
                    <a:pt x="1" y="18"/>
                    <a:pt x="1" y="17"/>
                    <a:pt x="1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5"/>
                    <a:pt x="2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6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0" y="18"/>
                    <a:pt x="0" y="19"/>
                    <a:pt x="1" y="20"/>
                  </a:cubicBezTo>
                  <a:cubicBezTo>
                    <a:pt x="1" y="21"/>
                    <a:pt x="2" y="21"/>
                    <a:pt x="3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6" y="22"/>
                  </a:cubicBezTo>
                  <a:cubicBezTo>
                    <a:pt x="7" y="22"/>
                    <a:pt x="8" y="22"/>
                    <a:pt x="9" y="22"/>
                  </a:cubicBezTo>
                  <a:cubicBezTo>
                    <a:pt x="12" y="21"/>
                    <a:pt x="13" y="20"/>
                    <a:pt x="14" y="18"/>
                  </a:cubicBezTo>
                  <a:cubicBezTo>
                    <a:pt x="14" y="17"/>
                    <a:pt x="14" y="16"/>
                    <a:pt x="12" y="14"/>
                  </a:cubicBezTo>
                  <a:cubicBezTo>
                    <a:pt x="12" y="14"/>
                    <a:pt x="10" y="13"/>
                    <a:pt x="8" y="12"/>
                  </a:cubicBezTo>
                  <a:cubicBezTo>
                    <a:pt x="6" y="10"/>
                    <a:pt x="5" y="9"/>
                    <a:pt x="4" y="9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3" y="6"/>
                    <a:pt x="5" y="4"/>
                    <a:pt x="9" y="3"/>
                  </a:cubicBezTo>
                  <a:cubicBezTo>
                    <a:pt x="12" y="2"/>
                    <a:pt x="14" y="1"/>
                    <a:pt x="16" y="1"/>
                  </a:cubicBezTo>
                  <a:cubicBezTo>
                    <a:pt x="16" y="1"/>
                    <a:pt x="17" y="2"/>
                    <a:pt x="17" y="2"/>
                  </a:cubicBezTo>
                  <a:cubicBezTo>
                    <a:pt x="18" y="2"/>
                    <a:pt x="18" y="3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7" y="4"/>
                    <a:pt x="17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2"/>
                    <a:pt x="20" y="1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1" name="Freeform 31"/>
            <p:cNvSpPr/>
            <p:nvPr/>
          </p:nvSpPr>
          <p:spPr bwMode="auto">
            <a:xfrm>
              <a:off x="655613" y="1532998"/>
              <a:ext cx="123361" cy="124747"/>
            </a:xfrm>
            <a:custGeom>
              <a:avLst/>
              <a:gdLst>
                <a:gd name="T0" fmla="*/ 2147483647 w 15"/>
                <a:gd name="T1" fmla="*/ 0 h 15"/>
                <a:gd name="T2" fmla="*/ 2147483647 w 15"/>
                <a:gd name="T3" fmla="*/ 2147483647 h 15"/>
                <a:gd name="T4" fmla="*/ 2147483647 w 15"/>
                <a:gd name="T5" fmla="*/ 2147483647 h 15"/>
                <a:gd name="T6" fmla="*/ 2147483647 w 15"/>
                <a:gd name="T7" fmla="*/ 2147483647 h 15"/>
                <a:gd name="T8" fmla="*/ 2147483647 w 15"/>
                <a:gd name="T9" fmla="*/ 2147483647 h 15"/>
                <a:gd name="T10" fmla="*/ 2147483647 w 15"/>
                <a:gd name="T11" fmla="*/ 2147483647 h 15"/>
                <a:gd name="T12" fmla="*/ 2147483647 w 15"/>
                <a:gd name="T13" fmla="*/ 2147483647 h 15"/>
                <a:gd name="T14" fmla="*/ 2147483647 w 15"/>
                <a:gd name="T15" fmla="*/ 2147483647 h 15"/>
                <a:gd name="T16" fmla="*/ 2147483647 w 15"/>
                <a:gd name="T17" fmla="*/ 2147483647 h 15"/>
                <a:gd name="T18" fmla="*/ 2147483647 w 15"/>
                <a:gd name="T19" fmla="*/ 2147483647 h 15"/>
                <a:gd name="T20" fmla="*/ 2147483647 w 15"/>
                <a:gd name="T21" fmla="*/ 2147483647 h 15"/>
                <a:gd name="T22" fmla="*/ 2147483647 w 15"/>
                <a:gd name="T23" fmla="*/ 2147483647 h 15"/>
                <a:gd name="T24" fmla="*/ 2147483647 w 15"/>
                <a:gd name="T25" fmla="*/ 2147483647 h 15"/>
                <a:gd name="T26" fmla="*/ 2147483647 w 15"/>
                <a:gd name="T27" fmla="*/ 2147483647 h 15"/>
                <a:gd name="T28" fmla="*/ 2147483647 w 15"/>
                <a:gd name="T29" fmla="*/ 2147483647 h 15"/>
                <a:gd name="T30" fmla="*/ 2147483647 w 15"/>
                <a:gd name="T31" fmla="*/ 2147483647 h 15"/>
                <a:gd name="T32" fmla="*/ 2147483647 w 15"/>
                <a:gd name="T33" fmla="*/ 2147483647 h 15"/>
                <a:gd name="T34" fmla="*/ 2147483647 w 15"/>
                <a:gd name="T35" fmla="*/ 2147483647 h 15"/>
                <a:gd name="T36" fmla="*/ 2147483647 w 15"/>
                <a:gd name="T37" fmla="*/ 2147483647 h 15"/>
                <a:gd name="T38" fmla="*/ 2147483647 w 15"/>
                <a:gd name="T39" fmla="*/ 2147483647 h 15"/>
                <a:gd name="T40" fmla="*/ 2147483647 w 15"/>
                <a:gd name="T41" fmla="*/ 2147483647 h 15"/>
                <a:gd name="T42" fmla="*/ 2147483647 w 15"/>
                <a:gd name="T43" fmla="*/ 2147483647 h 15"/>
                <a:gd name="T44" fmla="*/ 2147483647 w 15"/>
                <a:gd name="T45" fmla="*/ 2147483647 h 15"/>
                <a:gd name="T46" fmla="*/ 2147483647 w 15"/>
                <a:gd name="T47" fmla="*/ 2147483647 h 15"/>
                <a:gd name="T48" fmla="*/ 2147483647 w 15"/>
                <a:gd name="T49" fmla="*/ 2147483647 h 15"/>
                <a:gd name="T50" fmla="*/ 2147483647 w 15"/>
                <a:gd name="T51" fmla="*/ 2147483647 h 15"/>
                <a:gd name="T52" fmla="*/ 2147483647 w 15"/>
                <a:gd name="T53" fmla="*/ 2147483647 h 15"/>
                <a:gd name="T54" fmla="*/ 2147483647 w 15"/>
                <a:gd name="T55" fmla="*/ 2147483647 h 15"/>
                <a:gd name="T56" fmla="*/ 2147483647 w 15"/>
                <a:gd name="T57" fmla="*/ 2147483647 h 15"/>
                <a:gd name="T58" fmla="*/ 2147483647 w 15"/>
                <a:gd name="T59" fmla="*/ 2147483647 h 15"/>
                <a:gd name="T60" fmla="*/ 2147483647 w 15"/>
                <a:gd name="T61" fmla="*/ 0 h 15"/>
                <a:gd name="T62" fmla="*/ 2147483647 w 15"/>
                <a:gd name="T63" fmla="*/ 0 h 15"/>
                <a:gd name="T64" fmla="*/ 2147483647 w 15"/>
                <a:gd name="T65" fmla="*/ 0 h 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5" h="15">
                  <a:moveTo>
                    <a:pt x="7" y="0"/>
                  </a:moveTo>
                  <a:cubicBezTo>
                    <a:pt x="6" y="0"/>
                    <a:pt x="5" y="1"/>
                    <a:pt x="3" y="4"/>
                  </a:cubicBezTo>
                  <a:cubicBezTo>
                    <a:pt x="2" y="7"/>
                    <a:pt x="1" y="8"/>
                    <a:pt x="1" y="9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3"/>
                    <a:pt x="5" y="12"/>
                    <a:pt x="6" y="11"/>
                  </a:cubicBezTo>
                  <a:cubicBezTo>
                    <a:pt x="7" y="11"/>
                    <a:pt x="8" y="9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12"/>
                    <a:pt x="10" y="14"/>
                    <a:pt x="11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3" y="15"/>
                  </a:cubicBezTo>
                  <a:cubicBezTo>
                    <a:pt x="13" y="14"/>
                    <a:pt x="14" y="14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3"/>
                    <a:pt x="11" y="11"/>
                    <a:pt x="12" y="7"/>
                  </a:cubicBezTo>
                  <a:cubicBezTo>
                    <a:pt x="12" y="6"/>
                    <a:pt x="13" y="5"/>
                    <a:pt x="13" y="4"/>
                  </a:cubicBezTo>
                  <a:cubicBezTo>
                    <a:pt x="14" y="4"/>
                    <a:pt x="14" y="3"/>
                    <a:pt x="14" y="3"/>
                  </a:cubicBezTo>
                  <a:cubicBezTo>
                    <a:pt x="15" y="2"/>
                    <a:pt x="14" y="2"/>
                    <a:pt x="14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2" y="2"/>
                    <a:pt x="12" y="3"/>
                  </a:cubicBezTo>
                  <a:cubicBezTo>
                    <a:pt x="12" y="4"/>
                    <a:pt x="11" y="5"/>
                    <a:pt x="9" y="7"/>
                  </a:cubicBezTo>
                  <a:cubicBezTo>
                    <a:pt x="7" y="9"/>
                    <a:pt x="6" y="10"/>
                    <a:pt x="4" y="11"/>
                  </a:cubicBezTo>
                  <a:cubicBezTo>
                    <a:pt x="3" y="11"/>
                    <a:pt x="3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0"/>
                  </a:cubicBezTo>
                  <a:cubicBezTo>
                    <a:pt x="2" y="8"/>
                    <a:pt x="4" y="6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2" name="Freeform 32"/>
            <p:cNvSpPr/>
            <p:nvPr/>
          </p:nvSpPr>
          <p:spPr bwMode="auto">
            <a:xfrm>
              <a:off x="787290" y="1574580"/>
              <a:ext cx="116430" cy="116430"/>
            </a:xfrm>
            <a:custGeom>
              <a:avLst/>
              <a:gdLst>
                <a:gd name="T0" fmla="*/ 2147483647 w 14"/>
                <a:gd name="T1" fmla="*/ 0 h 14"/>
                <a:gd name="T2" fmla="*/ 2147483647 w 14"/>
                <a:gd name="T3" fmla="*/ 2147483647 h 14"/>
                <a:gd name="T4" fmla="*/ 0 w 14"/>
                <a:gd name="T5" fmla="*/ 2147483647 h 14"/>
                <a:gd name="T6" fmla="*/ 0 w 14"/>
                <a:gd name="T7" fmla="*/ 2147483647 h 14"/>
                <a:gd name="T8" fmla="*/ 2147483647 w 14"/>
                <a:gd name="T9" fmla="*/ 2147483647 h 14"/>
                <a:gd name="T10" fmla="*/ 2147483647 w 14"/>
                <a:gd name="T11" fmla="*/ 2147483647 h 14"/>
                <a:gd name="T12" fmla="*/ 2147483647 w 14"/>
                <a:gd name="T13" fmla="*/ 2147483647 h 14"/>
                <a:gd name="T14" fmla="*/ 2147483647 w 14"/>
                <a:gd name="T15" fmla="*/ 2147483647 h 14"/>
                <a:gd name="T16" fmla="*/ 2147483647 w 14"/>
                <a:gd name="T17" fmla="*/ 2147483647 h 14"/>
                <a:gd name="T18" fmla="*/ 2147483647 w 14"/>
                <a:gd name="T19" fmla="*/ 2147483647 h 14"/>
                <a:gd name="T20" fmla="*/ 2147483647 w 14"/>
                <a:gd name="T21" fmla="*/ 2147483647 h 14"/>
                <a:gd name="T22" fmla="*/ 2147483647 w 14"/>
                <a:gd name="T23" fmla="*/ 2147483647 h 14"/>
                <a:gd name="T24" fmla="*/ 2147483647 w 14"/>
                <a:gd name="T25" fmla="*/ 2147483647 h 14"/>
                <a:gd name="T26" fmla="*/ 2147483647 w 14"/>
                <a:gd name="T27" fmla="*/ 2147483647 h 14"/>
                <a:gd name="T28" fmla="*/ 2147483647 w 14"/>
                <a:gd name="T29" fmla="*/ 2147483647 h 14"/>
                <a:gd name="T30" fmla="*/ 2147483647 w 14"/>
                <a:gd name="T31" fmla="*/ 2147483647 h 14"/>
                <a:gd name="T32" fmla="*/ 2147483647 w 14"/>
                <a:gd name="T33" fmla="*/ 2147483647 h 14"/>
                <a:gd name="T34" fmla="*/ 2147483647 w 14"/>
                <a:gd name="T35" fmla="*/ 2147483647 h 14"/>
                <a:gd name="T36" fmla="*/ 2147483647 w 14"/>
                <a:gd name="T37" fmla="*/ 2147483647 h 14"/>
                <a:gd name="T38" fmla="*/ 2147483647 w 14"/>
                <a:gd name="T39" fmla="*/ 2147483647 h 14"/>
                <a:gd name="T40" fmla="*/ 2147483647 w 14"/>
                <a:gd name="T41" fmla="*/ 2147483647 h 14"/>
                <a:gd name="T42" fmla="*/ 2147483647 w 14"/>
                <a:gd name="T43" fmla="*/ 2147483647 h 14"/>
                <a:gd name="T44" fmla="*/ 2147483647 w 14"/>
                <a:gd name="T45" fmla="*/ 2147483647 h 14"/>
                <a:gd name="T46" fmla="*/ 2147483647 w 14"/>
                <a:gd name="T47" fmla="*/ 2147483647 h 14"/>
                <a:gd name="T48" fmla="*/ 2147483647 w 14"/>
                <a:gd name="T49" fmla="*/ 2147483647 h 14"/>
                <a:gd name="T50" fmla="*/ 2147483647 w 14"/>
                <a:gd name="T51" fmla="*/ 2147483647 h 14"/>
                <a:gd name="T52" fmla="*/ 2147483647 w 14"/>
                <a:gd name="T53" fmla="*/ 2147483647 h 14"/>
                <a:gd name="T54" fmla="*/ 2147483647 w 14"/>
                <a:gd name="T55" fmla="*/ 0 h 1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4" h="14">
                  <a:moveTo>
                    <a:pt x="11" y="0"/>
                  </a:moveTo>
                  <a:cubicBezTo>
                    <a:pt x="9" y="0"/>
                    <a:pt x="7" y="1"/>
                    <a:pt x="5" y="3"/>
                  </a:cubicBezTo>
                  <a:cubicBezTo>
                    <a:pt x="2" y="5"/>
                    <a:pt x="1" y="7"/>
                    <a:pt x="0" y="8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3"/>
                    <a:pt x="1" y="13"/>
                    <a:pt x="2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4" y="14"/>
                    <a:pt x="4" y="14"/>
                  </a:cubicBezTo>
                  <a:cubicBezTo>
                    <a:pt x="4" y="14"/>
                    <a:pt x="5" y="14"/>
                    <a:pt x="6" y="14"/>
                  </a:cubicBezTo>
                  <a:cubicBezTo>
                    <a:pt x="6" y="14"/>
                    <a:pt x="7" y="13"/>
                    <a:pt x="9" y="13"/>
                  </a:cubicBezTo>
                  <a:cubicBezTo>
                    <a:pt x="10" y="12"/>
                    <a:pt x="11" y="11"/>
                    <a:pt x="11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0" y="11"/>
                    <a:pt x="8" y="12"/>
                    <a:pt x="7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1" y="12"/>
                    <a:pt x="1" y="11"/>
                    <a:pt x="2" y="9"/>
                  </a:cubicBezTo>
                  <a:cubicBezTo>
                    <a:pt x="2" y="8"/>
                    <a:pt x="3" y="6"/>
                    <a:pt x="6" y="4"/>
                  </a:cubicBezTo>
                  <a:cubicBezTo>
                    <a:pt x="8" y="3"/>
                    <a:pt x="9" y="2"/>
                    <a:pt x="1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2" y="2"/>
                    <a:pt x="12" y="3"/>
                  </a:cubicBezTo>
                  <a:cubicBezTo>
                    <a:pt x="13" y="3"/>
                    <a:pt x="13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2"/>
                    <a:pt x="13" y="2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" name="Freeform 33"/>
            <p:cNvSpPr/>
            <p:nvPr/>
          </p:nvSpPr>
          <p:spPr bwMode="auto">
            <a:xfrm>
              <a:off x="887088" y="1616163"/>
              <a:ext cx="124747" cy="108114"/>
            </a:xfrm>
            <a:custGeom>
              <a:avLst/>
              <a:gdLst>
                <a:gd name="T0" fmla="*/ 2147483647 w 15"/>
                <a:gd name="T1" fmla="*/ 0 h 13"/>
                <a:gd name="T2" fmla="*/ 2147483647 w 15"/>
                <a:gd name="T3" fmla="*/ 2147483647 h 13"/>
                <a:gd name="T4" fmla="*/ 2147483647 w 15"/>
                <a:gd name="T5" fmla="*/ 2147483647 h 13"/>
                <a:gd name="T6" fmla="*/ 2147483647 w 15"/>
                <a:gd name="T7" fmla="*/ 2147483647 h 13"/>
                <a:gd name="T8" fmla="*/ 2147483647 w 15"/>
                <a:gd name="T9" fmla="*/ 2147483647 h 13"/>
                <a:gd name="T10" fmla="*/ 2147483647 w 15"/>
                <a:gd name="T11" fmla="*/ 2147483647 h 13"/>
                <a:gd name="T12" fmla="*/ 2147483647 w 15"/>
                <a:gd name="T13" fmla="*/ 2147483647 h 13"/>
                <a:gd name="T14" fmla="*/ 2147483647 w 15"/>
                <a:gd name="T15" fmla="*/ 2147483647 h 13"/>
                <a:gd name="T16" fmla="*/ 2147483647 w 15"/>
                <a:gd name="T17" fmla="*/ 2147483647 h 13"/>
                <a:gd name="T18" fmla="*/ 2147483647 w 15"/>
                <a:gd name="T19" fmla="*/ 2147483647 h 13"/>
                <a:gd name="T20" fmla="*/ 2147483647 w 15"/>
                <a:gd name="T21" fmla="*/ 2147483647 h 13"/>
                <a:gd name="T22" fmla="*/ 2147483647 w 15"/>
                <a:gd name="T23" fmla="*/ 2147483647 h 13"/>
                <a:gd name="T24" fmla="*/ 2147483647 w 15"/>
                <a:gd name="T25" fmla="*/ 2147483647 h 13"/>
                <a:gd name="T26" fmla="*/ 2147483647 w 15"/>
                <a:gd name="T27" fmla="*/ 2147483647 h 13"/>
                <a:gd name="T28" fmla="*/ 2147483647 w 15"/>
                <a:gd name="T29" fmla="*/ 2147483647 h 13"/>
                <a:gd name="T30" fmla="*/ 2147483647 w 15"/>
                <a:gd name="T31" fmla="*/ 2147483647 h 13"/>
                <a:gd name="T32" fmla="*/ 2147483647 w 15"/>
                <a:gd name="T33" fmla="*/ 2147483647 h 13"/>
                <a:gd name="T34" fmla="*/ 2147483647 w 15"/>
                <a:gd name="T35" fmla="*/ 2147483647 h 13"/>
                <a:gd name="T36" fmla="*/ 2147483647 w 15"/>
                <a:gd name="T37" fmla="*/ 2147483647 h 13"/>
                <a:gd name="T38" fmla="*/ 2147483647 w 15"/>
                <a:gd name="T39" fmla="*/ 2147483647 h 13"/>
                <a:gd name="T40" fmla="*/ 2147483647 w 15"/>
                <a:gd name="T41" fmla="*/ 2147483647 h 13"/>
                <a:gd name="T42" fmla="*/ 2147483647 w 15"/>
                <a:gd name="T43" fmla="*/ 2147483647 h 13"/>
                <a:gd name="T44" fmla="*/ 2147483647 w 15"/>
                <a:gd name="T45" fmla="*/ 2147483647 h 13"/>
                <a:gd name="T46" fmla="*/ 2147483647 w 15"/>
                <a:gd name="T47" fmla="*/ 2147483647 h 13"/>
                <a:gd name="T48" fmla="*/ 2147483647 w 15"/>
                <a:gd name="T49" fmla="*/ 2147483647 h 13"/>
                <a:gd name="T50" fmla="*/ 2147483647 w 15"/>
                <a:gd name="T51" fmla="*/ 2147483647 h 13"/>
                <a:gd name="T52" fmla="*/ 2147483647 w 15"/>
                <a:gd name="T53" fmla="*/ 0 h 13"/>
                <a:gd name="T54" fmla="*/ 2147483647 w 15"/>
                <a:gd name="T55" fmla="*/ 0 h 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5" h="13">
                  <a:moveTo>
                    <a:pt x="11" y="0"/>
                  </a:moveTo>
                  <a:cubicBezTo>
                    <a:pt x="9" y="0"/>
                    <a:pt x="7" y="1"/>
                    <a:pt x="5" y="2"/>
                  </a:cubicBezTo>
                  <a:cubicBezTo>
                    <a:pt x="3" y="4"/>
                    <a:pt x="1" y="6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" y="12"/>
                    <a:pt x="2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8" y="13"/>
                    <a:pt x="9" y="12"/>
                  </a:cubicBezTo>
                  <a:cubicBezTo>
                    <a:pt x="11" y="11"/>
                    <a:pt x="12" y="11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7" y="12"/>
                    <a:pt x="6" y="12"/>
                    <a:pt x="5" y="12"/>
                  </a:cubicBezTo>
                  <a:cubicBezTo>
                    <a:pt x="5" y="12"/>
                    <a:pt x="4" y="12"/>
                    <a:pt x="3" y="11"/>
                  </a:cubicBezTo>
                  <a:cubicBezTo>
                    <a:pt x="2" y="11"/>
                    <a:pt x="2" y="10"/>
                    <a:pt x="2" y="8"/>
                  </a:cubicBezTo>
                  <a:cubicBezTo>
                    <a:pt x="3" y="7"/>
                    <a:pt x="4" y="6"/>
                    <a:pt x="6" y="4"/>
                  </a:cubicBezTo>
                  <a:cubicBezTo>
                    <a:pt x="8" y="2"/>
                    <a:pt x="10" y="1"/>
                    <a:pt x="11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2"/>
                    <a:pt x="13" y="2"/>
                  </a:cubicBezTo>
                  <a:cubicBezTo>
                    <a:pt x="13" y="3"/>
                    <a:pt x="13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"/>
                    <a:pt x="15" y="2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4" name="Freeform 34"/>
            <p:cNvSpPr>
              <a:spLocks noEditPoints="1"/>
            </p:cNvSpPr>
            <p:nvPr/>
          </p:nvSpPr>
          <p:spPr bwMode="auto">
            <a:xfrm>
              <a:off x="995202" y="1649428"/>
              <a:ext cx="106728" cy="115044"/>
            </a:xfrm>
            <a:custGeom>
              <a:avLst/>
              <a:gdLst>
                <a:gd name="T0" fmla="*/ 2147483647 w 13"/>
                <a:gd name="T1" fmla="*/ 2147483647 h 14"/>
                <a:gd name="T2" fmla="*/ 2147483647 w 13"/>
                <a:gd name="T3" fmla="*/ 2147483647 h 14"/>
                <a:gd name="T4" fmla="*/ 2147483647 w 13"/>
                <a:gd name="T5" fmla="*/ 2147483647 h 14"/>
                <a:gd name="T6" fmla="*/ 2147483647 w 13"/>
                <a:gd name="T7" fmla="*/ 2147483647 h 14"/>
                <a:gd name="T8" fmla="*/ 2147483647 w 13"/>
                <a:gd name="T9" fmla="*/ 2147483647 h 14"/>
                <a:gd name="T10" fmla="*/ 2147483647 w 13"/>
                <a:gd name="T11" fmla="*/ 2147483647 h 14"/>
                <a:gd name="T12" fmla="*/ 2147483647 w 13"/>
                <a:gd name="T13" fmla="*/ 2147483647 h 14"/>
                <a:gd name="T14" fmla="*/ 2147483647 w 13"/>
                <a:gd name="T15" fmla="*/ 2147483647 h 14"/>
                <a:gd name="T16" fmla="*/ 2147483647 w 13"/>
                <a:gd name="T17" fmla="*/ 2147483647 h 14"/>
                <a:gd name="T18" fmla="*/ 2147483647 w 13"/>
                <a:gd name="T19" fmla="*/ 0 h 14"/>
                <a:gd name="T20" fmla="*/ 2147483647 w 13"/>
                <a:gd name="T21" fmla="*/ 2147483647 h 14"/>
                <a:gd name="T22" fmla="*/ 0 w 13"/>
                <a:gd name="T23" fmla="*/ 2147483647 h 14"/>
                <a:gd name="T24" fmla="*/ 0 w 13"/>
                <a:gd name="T25" fmla="*/ 2147483647 h 14"/>
                <a:gd name="T26" fmla="*/ 2147483647 w 13"/>
                <a:gd name="T27" fmla="*/ 2147483647 h 14"/>
                <a:gd name="T28" fmla="*/ 2147483647 w 13"/>
                <a:gd name="T29" fmla="*/ 2147483647 h 14"/>
                <a:gd name="T30" fmla="*/ 2147483647 w 13"/>
                <a:gd name="T31" fmla="*/ 2147483647 h 14"/>
                <a:gd name="T32" fmla="*/ 2147483647 w 13"/>
                <a:gd name="T33" fmla="*/ 2147483647 h 14"/>
                <a:gd name="T34" fmla="*/ 2147483647 w 13"/>
                <a:gd name="T35" fmla="*/ 2147483647 h 14"/>
                <a:gd name="T36" fmla="*/ 2147483647 w 13"/>
                <a:gd name="T37" fmla="*/ 2147483647 h 14"/>
                <a:gd name="T38" fmla="*/ 2147483647 w 13"/>
                <a:gd name="T39" fmla="*/ 2147483647 h 14"/>
                <a:gd name="T40" fmla="*/ 2147483647 w 13"/>
                <a:gd name="T41" fmla="*/ 2147483647 h 14"/>
                <a:gd name="T42" fmla="*/ 2147483647 w 13"/>
                <a:gd name="T43" fmla="*/ 2147483647 h 14"/>
                <a:gd name="T44" fmla="*/ 2147483647 w 13"/>
                <a:gd name="T45" fmla="*/ 2147483647 h 14"/>
                <a:gd name="T46" fmla="*/ 2147483647 w 13"/>
                <a:gd name="T47" fmla="*/ 2147483647 h 14"/>
                <a:gd name="T48" fmla="*/ 2147483647 w 13"/>
                <a:gd name="T49" fmla="*/ 2147483647 h 14"/>
                <a:gd name="T50" fmla="*/ 2147483647 w 13"/>
                <a:gd name="T51" fmla="*/ 2147483647 h 14"/>
                <a:gd name="T52" fmla="*/ 2147483647 w 13"/>
                <a:gd name="T53" fmla="*/ 2147483647 h 14"/>
                <a:gd name="T54" fmla="*/ 2147483647 w 13"/>
                <a:gd name="T55" fmla="*/ 2147483647 h 14"/>
                <a:gd name="T56" fmla="*/ 2147483647 w 13"/>
                <a:gd name="T57" fmla="*/ 2147483647 h 14"/>
                <a:gd name="T58" fmla="*/ 2147483647 w 13"/>
                <a:gd name="T59" fmla="*/ 2147483647 h 14"/>
                <a:gd name="T60" fmla="*/ 2147483647 w 13"/>
                <a:gd name="T61" fmla="*/ 2147483647 h 14"/>
                <a:gd name="T62" fmla="*/ 2147483647 w 13"/>
                <a:gd name="T63" fmla="*/ 0 h 14"/>
                <a:gd name="T64" fmla="*/ 2147483647 w 13"/>
                <a:gd name="T65" fmla="*/ 0 h 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3" h="14">
                  <a:moveTo>
                    <a:pt x="6" y="6"/>
                  </a:move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7" y="4"/>
                    <a:pt x="10" y="2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2" y="1"/>
                    <a:pt x="12" y="2"/>
                  </a:cubicBezTo>
                  <a:cubicBezTo>
                    <a:pt x="11" y="3"/>
                    <a:pt x="11" y="4"/>
                    <a:pt x="9" y="5"/>
                  </a:cubicBezTo>
                  <a:cubicBezTo>
                    <a:pt x="8" y="6"/>
                    <a:pt x="7" y="6"/>
                    <a:pt x="6" y="6"/>
                  </a:cubicBezTo>
                  <a:moveTo>
                    <a:pt x="11" y="0"/>
                  </a:moveTo>
                  <a:cubicBezTo>
                    <a:pt x="10" y="0"/>
                    <a:pt x="8" y="1"/>
                    <a:pt x="5" y="2"/>
                  </a:cubicBezTo>
                  <a:cubicBezTo>
                    <a:pt x="3" y="4"/>
                    <a:pt x="1" y="6"/>
                    <a:pt x="0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3" y="14"/>
                    <a:pt x="4" y="14"/>
                    <a:pt x="4" y="14"/>
                  </a:cubicBezTo>
                  <a:cubicBezTo>
                    <a:pt x="5" y="14"/>
                    <a:pt x="6" y="13"/>
                    <a:pt x="7" y="13"/>
                  </a:cubicBezTo>
                  <a:cubicBezTo>
                    <a:pt x="9" y="12"/>
                    <a:pt x="11" y="11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10"/>
                    <a:pt x="9" y="11"/>
                    <a:pt x="7" y="11"/>
                  </a:cubicBezTo>
                  <a:cubicBezTo>
                    <a:pt x="6" y="12"/>
                    <a:pt x="5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1" y="11"/>
                    <a:pt x="1" y="10"/>
                  </a:cubicBezTo>
                  <a:cubicBezTo>
                    <a:pt x="2" y="9"/>
                    <a:pt x="2" y="8"/>
                    <a:pt x="2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6" y="7"/>
                    <a:pt x="6" y="7"/>
                    <a:pt x="7" y="7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12" y="5"/>
                    <a:pt x="13" y="4"/>
                    <a:pt x="13" y="2"/>
                  </a:cubicBezTo>
                  <a:cubicBezTo>
                    <a:pt x="13" y="2"/>
                    <a:pt x="13" y="2"/>
                    <a:pt x="13" y="1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Freeform 35"/>
            <p:cNvSpPr/>
            <p:nvPr/>
          </p:nvSpPr>
          <p:spPr bwMode="auto">
            <a:xfrm>
              <a:off x="1101929" y="1682694"/>
              <a:ext cx="116430" cy="115044"/>
            </a:xfrm>
            <a:custGeom>
              <a:avLst/>
              <a:gdLst>
                <a:gd name="T0" fmla="*/ 2147483647 w 14"/>
                <a:gd name="T1" fmla="*/ 0 h 14"/>
                <a:gd name="T2" fmla="*/ 2147483647 w 14"/>
                <a:gd name="T3" fmla="*/ 2147483647 h 14"/>
                <a:gd name="T4" fmla="*/ 2147483647 w 14"/>
                <a:gd name="T5" fmla="*/ 2147483647 h 14"/>
                <a:gd name="T6" fmla="*/ 2147483647 w 14"/>
                <a:gd name="T7" fmla="*/ 2147483647 h 14"/>
                <a:gd name="T8" fmla="*/ 2147483647 w 14"/>
                <a:gd name="T9" fmla="*/ 2147483647 h 14"/>
                <a:gd name="T10" fmla="*/ 2147483647 w 14"/>
                <a:gd name="T11" fmla="*/ 2147483647 h 14"/>
                <a:gd name="T12" fmla="*/ 2147483647 w 14"/>
                <a:gd name="T13" fmla="*/ 2147483647 h 14"/>
                <a:gd name="T14" fmla="*/ 2147483647 w 14"/>
                <a:gd name="T15" fmla="*/ 2147483647 h 14"/>
                <a:gd name="T16" fmla="*/ 2147483647 w 14"/>
                <a:gd name="T17" fmla="*/ 2147483647 h 14"/>
                <a:gd name="T18" fmla="*/ 2147483647 w 14"/>
                <a:gd name="T19" fmla="*/ 2147483647 h 14"/>
                <a:gd name="T20" fmla="*/ 2147483647 w 14"/>
                <a:gd name="T21" fmla="*/ 2147483647 h 14"/>
                <a:gd name="T22" fmla="*/ 2147483647 w 14"/>
                <a:gd name="T23" fmla="*/ 2147483647 h 14"/>
                <a:gd name="T24" fmla="*/ 2147483647 w 14"/>
                <a:gd name="T25" fmla="*/ 2147483647 h 14"/>
                <a:gd name="T26" fmla="*/ 2147483647 w 14"/>
                <a:gd name="T27" fmla="*/ 2147483647 h 14"/>
                <a:gd name="T28" fmla="*/ 2147483647 w 14"/>
                <a:gd name="T29" fmla="*/ 2147483647 h 14"/>
                <a:gd name="T30" fmla="*/ 2147483647 w 14"/>
                <a:gd name="T31" fmla="*/ 2147483647 h 14"/>
                <a:gd name="T32" fmla="*/ 2147483647 w 14"/>
                <a:gd name="T33" fmla="*/ 2147483647 h 14"/>
                <a:gd name="T34" fmla="*/ 2147483647 w 14"/>
                <a:gd name="T35" fmla="*/ 2147483647 h 14"/>
                <a:gd name="T36" fmla="*/ 2147483647 w 14"/>
                <a:gd name="T37" fmla="*/ 2147483647 h 14"/>
                <a:gd name="T38" fmla="*/ 2147483647 w 14"/>
                <a:gd name="T39" fmla="*/ 2147483647 h 14"/>
                <a:gd name="T40" fmla="*/ 2147483647 w 14"/>
                <a:gd name="T41" fmla="*/ 2147483647 h 14"/>
                <a:gd name="T42" fmla="*/ 2147483647 w 14"/>
                <a:gd name="T43" fmla="*/ 2147483647 h 14"/>
                <a:gd name="T44" fmla="*/ 2147483647 w 14"/>
                <a:gd name="T45" fmla="*/ 2147483647 h 14"/>
                <a:gd name="T46" fmla="*/ 2147483647 w 14"/>
                <a:gd name="T47" fmla="*/ 2147483647 h 14"/>
                <a:gd name="T48" fmla="*/ 2147483647 w 14"/>
                <a:gd name="T49" fmla="*/ 2147483647 h 14"/>
                <a:gd name="T50" fmla="*/ 2147483647 w 14"/>
                <a:gd name="T51" fmla="*/ 2147483647 h 14"/>
                <a:gd name="T52" fmla="*/ 2147483647 w 14"/>
                <a:gd name="T53" fmla="*/ 2147483647 h 14"/>
                <a:gd name="T54" fmla="*/ 2147483647 w 14"/>
                <a:gd name="T55" fmla="*/ 2147483647 h 14"/>
                <a:gd name="T56" fmla="*/ 2147483647 w 14"/>
                <a:gd name="T57" fmla="*/ 2147483647 h 14"/>
                <a:gd name="T58" fmla="*/ 2147483647 w 14"/>
                <a:gd name="T59" fmla="*/ 2147483647 h 14"/>
                <a:gd name="T60" fmla="*/ 2147483647 w 14"/>
                <a:gd name="T61" fmla="*/ 2147483647 h 14"/>
                <a:gd name="T62" fmla="*/ 2147483647 w 14"/>
                <a:gd name="T63" fmla="*/ 2147483647 h 14"/>
                <a:gd name="T64" fmla="*/ 2147483647 w 14"/>
                <a:gd name="T65" fmla="*/ 2147483647 h 14"/>
                <a:gd name="T66" fmla="*/ 2147483647 w 14"/>
                <a:gd name="T67" fmla="*/ 0 h 14"/>
                <a:gd name="T68" fmla="*/ 2147483647 w 14"/>
                <a:gd name="T69" fmla="*/ 0 h 1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4" h="14">
                  <a:moveTo>
                    <a:pt x="11" y="0"/>
                  </a:moveTo>
                  <a:cubicBezTo>
                    <a:pt x="9" y="0"/>
                    <a:pt x="8" y="1"/>
                    <a:pt x="6" y="1"/>
                  </a:cubicBezTo>
                  <a:cubicBezTo>
                    <a:pt x="4" y="3"/>
                    <a:pt x="2" y="4"/>
                    <a:pt x="2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8" y="9"/>
                    <a:pt x="9" y="10"/>
                  </a:cubicBezTo>
                  <a:cubicBezTo>
                    <a:pt x="9" y="10"/>
                    <a:pt x="9" y="10"/>
                    <a:pt x="9" y="11"/>
                  </a:cubicBezTo>
                  <a:cubicBezTo>
                    <a:pt x="9" y="12"/>
                    <a:pt x="8" y="12"/>
                    <a:pt x="6" y="12"/>
                  </a:cubicBezTo>
                  <a:cubicBezTo>
                    <a:pt x="6" y="13"/>
                    <a:pt x="5" y="13"/>
                    <a:pt x="5" y="13"/>
                  </a:cubicBezTo>
                  <a:cubicBezTo>
                    <a:pt x="4" y="13"/>
                    <a:pt x="3" y="12"/>
                    <a:pt x="2" y="12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1" y="13"/>
                    <a:pt x="2" y="14"/>
                    <a:pt x="2" y="14"/>
                  </a:cubicBezTo>
                  <a:cubicBezTo>
                    <a:pt x="3" y="14"/>
                    <a:pt x="4" y="14"/>
                    <a:pt x="4" y="14"/>
                  </a:cubicBezTo>
                  <a:cubicBezTo>
                    <a:pt x="5" y="14"/>
                    <a:pt x="6" y="14"/>
                    <a:pt x="7" y="14"/>
                  </a:cubicBezTo>
                  <a:cubicBezTo>
                    <a:pt x="9" y="13"/>
                    <a:pt x="10" y="12"/>
                    <a:pt x="10" y="11"/>
                  </a:cubicBezTo>
                  <a:cubicBezTo>
                    <a:pt x="11" y="9"/>
                    <a:pt x="10" y="8"/>
                    <a:pt x="6" y="7"/>
                  </a:cubicBezTo>
                  <a:cubicBezTo>
                    <a:pt x="4" y="6"/>
                    <a:pt x="4" y="6"/>
                    <a:pt x="4" y="5"/>
                  </a:cubicBezTo>
                  <a:cubicBezTo>
                    <a:pt x="4" y="4"/>
                    <a:pt x="5" y="3"/>
                    <a:pt x="7" y="3"/>
                  </a:cubicBezTo>
                  <a:cubicBezTo>
                    <a:pt x="8" y="2"/>
                    <a:pt x="10" y="2"/>
                    <a:pt x="1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1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6" name="Freeform 36"/>
            <p:cNvSpPr>
              <a:spLocks noEditPoints="1"/>
            </p:cNvSpPr>
            <p:nvPr/>
          </p:nvSpPr>
          <p:spPr bwMode="auto">
            <a:xfrm>
              <a:off x="1193410" y="1724276"/>
              <a:ext cx="58215" cy="106728"/>
            </a:xfrm>
            <a:custGeom>
              <a:avLst/>
              <a:gdLst>
                <a:gd name="T0" fmla="*/ 2147483647 w 7"/>
                <a:gd name="T1" fmla="*/ 2147483647 h 13"/>
                <a:gd name="T2" fmla="*/ 2147483647 w 7"/>
                <a:gd name="T3" fmla="*/ 2147483647 h 13"/>
                <a:gd name="T4" fmla="*/ 0 w 7"/>
                <a:gd name="T5" fmla="*/ 2147483647 h 13"/>
                <a:gd name="T6" fmla="*/ 0 w 7"/>
                <a:gd name="T7" fmla="*/ 2147483647 h 13"/>
                <a:gd name="T8" fmla="*/ 2147483647 w 7"/>
                <a:gd name="T9" fmla="*/ 2147483647 h 13"/>
                <a:gd name="T10" fmla="*/ 2147483647 w 7"/>
                <a:gd name="T11" fmla="*/ 2147483647 h 13"/>
                <a:gd name="T12" fmla="*/ 2147483647 w 7"/>
                <a:gd name="T13" fmla="*/ 2147483647 h 13"/>
                <a:gd name="T14" fmla="*/ 2147483647 w 7"/>
                <a:gd name="T15" fmla="*/ 2147483647 h 13"/>
                <a:gd name="T16" fmla="*/ 2147483647 w 7"/>
                <a:gd name="T17" fmla="*/ 2147483647 h 13"/>
                <a:gd name="T18" fmla="*/ 2147483647 w 7"/>
                <a:gd name="T19" fmla="*/ 2147483647 h 13"/>
                <a:gd name="T20" fmla="*/ 2147483647 w 7"/>
                <a:gd name="T21" fmla="*/ 2147483647 h 13"/>
                <a:gd name="T22" fmla="*/ 2147483647 w 7"/>
                <a:gd name="T23" fmla="*/ 2147483647 h 13"/>
                <a:gd name="T24" fmla="*/ 2147483647 w 7"/>
                <a:gd name="T25" fmla="*/ 2147483647 h 13"/>
                <a:gd name="T26" fmla="*/ 2147483647 w 7"/>
                <a:gd name="T27" fmla="*/ 2147483647 h 13"/>
                <a:gd name="T28" fmla="*/ 2147483647 w 7"/>
                <a:gd name="T29" fmla="*/ 2147483647 h 13"/>
                <a:gd name="T30" fmla="*/ 2147483647 w 7"/>
                <a:gd name="T31" fmla="*/ 2147483647 h 13"/>
                <a:gd name="T32" fmla="*/ 2147483647 w 7"/>
                <a:gd name="T33" fmla="*/ 2147483647 h 13"/>
                <a:gd name="T34" fmla="*/ 2147483647 w 7"/>
                <a:gd name="T35" fmla="*/ 0 h 13"/>
                <a:gd name="T36" fmla="*/ 2147483647 w 7"/>
                <a:gd name="T37" fmla="*/ 0 h 13"/>
                <a:gd name="T38" fmla="*/ 2147483647 w 7"/>
                <a:gd name="T39" fmla="*/ 2147483647 h 13"/>
                <a:gd name="T40" fmla="*/ 2147483647 w 7"/>
                <a:gd name="T41" fmla="*/ 2147483647 h 13"/>
                <a:gd name="T42" fmla="*/ 2147483647 w 7"/>
                <a:gd name="T43" fmla="*/ 2147483647 h 13"/>
                <a:gd name="T44" fmla="*/ 2147483647 w 7"/>
                <a:gd name="T45" fmla="*/ 2147483647 h 13"/>
                <a:gd name="T46" fmla="*/ 2147483647 w 7"/>
                <a:gd name="T47" fmla="*/ 2147483647 h 13"/>
                <a:gd name="T48" fmla="*/ 2147483647 w 7"/>
                <a:gd name="T49" fmla="*/ 2147483647 h 13"/>
                <a:gd name="T50" fmla="*/ 2147483647 w 7"/>
                <a:gd name="T51" fmla="*/ 2147483647 h 13"/>
                <a:gd name="T52" fmla="*/ 2147483647 w 7"/>
                <a:gd name="T53" fmla="*/ 2147483647 h 13"/>
                <a:gd name="T54" fmla="*/ 2147483647 w 7"/>
                <a:gd name="T55" fmla="*/ 0 h 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7" h="13">
                  <a:moveTo>
                    <a:pt x="1" y="8"/>
                  </a:moveTo>
                  <a:cubicBezTo>
                    <a:pt x="1" y="8"/>
                    <a:pt x="1" y="8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1" y="12"/>
                    <a:pt x="1" y="12"/>
                    <a:pt x="2" y="13"/>
                  </a:cubicBezTo>
                  <a:cubicBezTo>
                    <a:pt x="2" y="13"/>
                    <a:pt x="3" y="13"/>
                    <a:pt x="4" y="13"/>
                  </a:cubicBezTo>
                  <a:cubicBezTo>
                    <a:pt x="4" y="13"/>
                    <a:pt x="5" y="13"/>
                    <a:pt x="6" y="12"/>
                  </a:cubicBezTo>
                  <a:cubicBezTo>
                    <a:pt x="6" y="12"/>
                    <a:pt x="7" y="12"/>
                    <a:pt x="7" y="12"/>
                  </a:cubicBezTo>
                  <a:cubicBezTo>
                    <a:pt x="7" y="12"/>
                    <a:pt x="7" y="11"/>
                    <a:pt x="7" y="11"/>
                  </a:cubicBezTo>
                  <a:cubicBezTo>
                    <a:pt x="6" y="11"/>
                    <a:pt x="6" y="11"/>
                    <a:pt x="5" y="11"/>
                  </a:cubicBezTo>
                  <a:cubicBezTo>
                    <a:pt x="5" y="11"/>
                    <a:pt x="4" y="11"/>
                    <a:pt x="4" y="11"/>
                  </a:cubicBezTo>
                  <a:cubicBezTo>
                    <a:pt x="3" y="11"/>
                    <a:pt x="2" y="11"/>
                    <a:pt x="2" y="11"/>
                  </a:cubicBezTo>
                  <a:cubicBezTo>
                    <a:pt x="1" y="11"/>
                    <a:pt x="1" y="10"/>
                    <a:pt x="1" y="1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"/>
                    <a:pt x="2" y="2"/>
                    <a:pt x="1" y="3"/>
                  </a:cubicBezTo>
                  <a:cubicBezTo>
                    <a:pt x="1" y="4"/>
                    <a:pt x="1" y="4"/>
                    <a:pt x="2" y="5"/>
                  </a:cubicBezTo>
                  <a:cubicBezTo>
                    <a:pt x="2" y="5"/>
                    <a:pt x="3" y="6"/>
                    <a:pt x="3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4" y="5"/>
                    <a:pt x="3" y="4"/>
                    <a:pt x="3" y="4"/>
                  </a:cubicBezTo>
                  <a:cubicBezTo>
                    <a:pt x="4" y="3"/>
                    <a:pt x="5" y="2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7" name="Freeform 37"/>
            <p:cNvSpPr>
              <a:spLocks noEditPoints="1"/>
            </p:cNvSpPr>
            <p:nvPr/>
          </p:nvSpPr>
          <p:spPr bwMode="auto">
            <a:xfrm>
              <a:off x="1201727" y="3513698"/>
              <a:ext cx="182962" cy="256424"/>
            </a:xfrm>
            <a:custGeom>
              <a:avLst/>
              <a:gdLst>
                <a:gd name="T0" fmla="*/ 2147483647 w 22"/>
                <a:gd name="T1" fmla="*/ 2147483647 h 31"/>
                <a:gd name="T2" fmla="*/ 2147483647 w 22"/>
                <a:gd name="T3" fmla="*/ 2147483647 h 31"/>
                <a:gd name="T4" fmla="*/ 2147483647 w 22"/>
                <a:gd name="T5" fmla="*/ 2147483647 h 31"/>
                <a:gd name="T6" fmla="*/ 2147483647 w 22"/>
                <a:gd name="T7" fmla="*/ 2147483647 h 31"/>
                <a:gd name="T8" fmla="*/ 2147483647 w 22"/>
                <a:gd name="T9" fmla="*/ 2147483647 h 31"/>
                <a:gd name="T10" fmla="*/ 2147483647 w 22"/>
                <a:gd name="T11" fmla="*/ 2147483647 h 31"/>
                <a:gd name="T12" fmla="*/ 2147483647 w 22"/>
                <a:gd name="T13" fmla="*/ 2147483647 h 31"/>
                <a:gd name="T14" fmla="*/ 2147483647 w 22"/>
                <a:gd name="T15" fmla="*/ 2147483647 h 31"/>
                <a:gd name="T16" fmla="*/ 2147483647 w 22"/>
                <a:gd name="T17" fmla="*/ 2147483647 h 31"/>
                <a:gd name="T18" fmla="*/ 2147483647 w 22"/>
                <a:gd name="T19" fmla="*/ 2147483647 h 31"/>
                <a:gd name="T20" fmla="*/ 2147483647 w 22"/>
                <a:gd name="T21" fmla="*/ 2147483647 h 31"/>
                <a:gd name="T22" fmla="*/ 2147483647 w 22"/>
                <a:gd name="T23" fmla="*/ 2147483647 h 31"/>
                <a:gd name="T24" fmla="*/ 2147483647 w 22"/>
                <a:gd name="T25" fmla="*/ 2147483647 h 31"/>
                <a:gd name="T26" fmla="*/ 2147483647 w 22"/>
                <a:gd name="T27" fmla="*/ 2147483647 h 31"/>
                <a:gd name="T28" fmla="*/ 2147483647 w 22"/>
                <a:gd name="T29" fmla="*/ 2147483647 h 31"/>
                <a:gd name="T30" fmla="*/ 2147483647 w 22"/>
                <a:gd name="T31" fmla="*/ 2147483647 h 31"/>
                <a:gd name="T32" fmla="*/ 2147483647 w 22"/>
                <a:gd name="T33" fmla="*/ 2147483647 h 31"/>
                <a:gd name="T34" fmla="*/ 2147483647 w 22"/>
                <a:gd name="T35" fmla="*/ 2147483647 h 31"/>
                <a:gd name="T36" fmla="*/ 2147483647 w 22"/>
                <a:gd name="T37" fmla="*/ 0 h 31"/>
                <a:gd name="T38" fmla="*/ 2147483647 w 22"/>
                <a:gd name="T39" fmla="*/ 2147483647 h 31"/>
                <a:gd name="T40" fmla="*/ 2147483647 w 22"/>
                <a:gd name="T41" fmla="*/ 2147483647 h 31"/>
                <a:gd name="T42" fmla="*/ 2147483647 w 22"/>
                <a:gd name="T43" fmla="*/ 2147483647 h 31"/>
                <a:gd name="T44" fmla="*/ 0 w 22"/>
                <a:gd name="T45" fmla="*/ 2147483647 h 31"/>
                <a:gd name="T46" fmla="*/ 0 w 22"/>
                <a:gd name="T47" fmla="*/ 2147483647 h 31"/>
                <a:gd name="T48" fmla="*/ 2147483647 w 22"/>
                <a:gd name="T49" fmla="*/ 2147483647 h 31"/>
                <a:gd name="T50" fmla="*/ 2147483647 w 22"/>
                <a:gd name="T51" fmla="*/ 2147483647 h 31"/>
                <a:gd name="T52" fmla="*/ 2147483647 w 22"/>
                <a:gd name="T53" fmla="*/ 2147483647 h 31"/>
                <a:gd name="T54" fmla="*/ 2147483647 w 22"/>
                <a:gd name="T55" fmla="*/ 2147483647 h 31"/>
                <a:gd name="T56" fmla="*/ 2147483647 w 22"/>
                <a:gd name="T57" fmla="*/ 2147483647 h 31"/>
                <a:gd name="T58" fmla="*/ 2147483647 w 22"/>
                <a:gd name="T59" fmla="*/ 2147483647 h 31"/>
                <a:gd name="T60" fmla="*/ 2147483647 w 22"/>
                <a:gd name="T61" fmla="*/ 2147483647 h 31"/>
                <a:gd name="T62" fmla="*/ 2147483647 w 22"/>
                <a:gd name="T63" fmla="*/ 2147483647 h 31"/>
                <a:gd name="T64" fmla="*/ 2147483647 w 22"/>
                <a:gd name="T65" fmla="*/ 2147483647 h 31"/>
                <a:gd name="T66" fmla="*/ 2147483647 w 22"/>
                <a:gd name="T67" fmla="*/ 2147483647 h 31"/>
                <a:gd name="T68" fmla="*/ 2147483647 w 22"/>
                <a:gd name="T69" fmla="*/ 2147483647 h 31"/>
                <a:gd name="T70" fmla="*/ 2147483647 w 22"/>
                <a:gd name="T71" fmla="*/ 2147483647 h 31"/>
                <a:gd name="T72" fmla="*/ 2147483647 w 22"/>
                <a:gd name="T73" fmla="*/ 2147483647 h 31"/>
                <a:gd name="T74" fmla="*/ 2147483647 w 22"/>
                <a:gd name="T75" fmla="*/ 2147483647 h 31"/>
                <a:gd name="T76" fmla="*/ 2147483647 w 22"/>
                <a:gd name="T77" fmla="*/ 2147483647 h 31"/>
                <a:gd name="T78" fmla="*/ 2147483647 w 22"/>
                <a:gd name="T79" fmla="*/ 2147483647 h 31"/>
                <a:gd name="T80" fmla="*/ 2147483647 w 22"/>
                <a:gd name="T81" fmla="*/ 2147483647 h 31"/>
                <a:gd name="T82" fmla="*/ 2147483647 w 22"/>
                <a:gd name="T83" fmla="*/ 2147483647 h 31"/>
                <a:gd name="T84" fmla="*/ 2147483647 w 22"/>
                <a:gd name="T85" fmla="*/ 2147483647 h 31"/>
                <a:gd name="T86" fmla="*/ 2147483647 w 22"/>
                <a:gd name="T87" fmla="*/ 2147483647 h 31"/>
                <a:gd name="T88" fmla="*/ 2147483647 w 22"/>
                <a:gd name="T89" fmla="*/ 2147483647 h 31"/>
                <a:gd name="T90" fmla="*/ 2147483647 w 22"/>
                <a:gd name="T91" fmla="*/ 0 h 31"/>
                <a:gd name="T92" fmla="*/ 2147483647 w 22"/>
                <a:gd name="T93" fmla="*/ 0 h 3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2" h="31">
                  <a:moveTo>
                    <a:pt x="5" y="13"/>
                  </a:moveTo>
                  <a:cubicBezTo>
                    <a:pt x="4" y="13"/>
                    <a:pt x="4" y="13"/>
                    <a:pt x="4" y="14"/>
                  </a:cubicBezTo>
                  <a:cubicBezTo>
                    <a:pt x="3" y="14"/>
                    <a:pt x="3" y="15"/>
                    <a:pt x="4" y="16"/>
                  </a:cubicBezTo>
                  <a:cubicBezTo>
                    <a:pt x="5" y="18"/>
                    <a:pt x="7" y="20"/>
                    <a:pt x="9" y="24"/>
                  </a:cubicBezTo>
                  <a:cubicBezTo>
                    <a:pt x="9" y="24"/>
                    <a:pt x="10" y="24"/>
                    <a:pt x="10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8"/>
                    <a:pt x="14" y="29"/>
                    <a:pt x="15" y="30"/>
                  </a:cubicBezTo>
                  <a:cubicBezTo>
                    <a:pt x="16" y="31"/>
                    <a:pt x="17" y="31"/>
                    <a:pt x="18" y="31"/>
                  </a:cubicBezTo>
                  <a:cubicBezTo>
                    <a:pt x="19" y="31"/>
                    <a:pt x="19" y="31"/>
                    <a:pt x="20" y="31"/>
                  </a:cubicBezTo>
                  <a:cubicBezTo>
                    <a:pt x="21" y="30"/>
                    <a:pt x="21" y="30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0"/>
                    <a:pt x="19" y="30"/>
                    <a:pt x="18" y="30"/>
                  </a:cubicBezTo>
                  <a:cubicBezTo>
                    <a:pt x="16" y="30"/>
                    <a:pt x="14" y="28"/>
                    <a:pt x="11" y="23"/>
                  </a:cubicBezTo>
                  <a:cubicBezTo>
                    <a:pt x="9" y="21"/>
                    <a:pt x="8" y="19"/>
                    <a:pt x="7" y="17"/>
                  </a:cubicBezTo>
                  <a:cubicBezTo>
                    <a:pt x="7" y="17"/>
                    <a:pt x="7" y="16"/>
                    <a:pt x="6" y="15"/>
                  </a:cubicBezTo>
                  <a:cubicBezTo>
                    <a:pt x="6" y="15"/>
                    <a:pt x="6" y="14"/>
                    <a:pt x="5" y="14"/>
                  </a:cubicBezTo>
                  <a:cubicBezTo>
                    <a:pt x="5" y="13"/>
                    <a:pt x="5" y="13"/>
                    <a:pt x="5" y="13"/>
                  </a:cubicBezTo>
                  <a:moveTo>
                    <a:pt x="14" y="0"/>
                  </a:moveTo>
                  <a:cubicBezTo>
                    <a:pt x="13" y="0"/>
                    <a:pt x="11" y="1"/>
                    <a:pt x="9" y="2"/>
                  </a:cubicBezTo>
                  <a:cubicBezTo>
                    <a:pt x="7" y="4"/>
                    <a:pt x="5" y="6"/>
                    <a:pt x="4" y="8"/>
                  </a:cubicBezTo>
                  <a:cubicBezTo>
                    <a:pt x="3" y="9"/>
                    <a:pt x="2" y="11"/>
                    <a:pt x="1" y="15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2" y="19"/>
                  </a:cubicBezTo>
                  <a:cubicBezTo>
                    <a:pt x="2" y="18"/>
                    <a:pt x="2" y="18"/>
                    <a:pt x="2" y="17"/>
                  </a:cubicBezTo>
                  <a:cubicBezTo>
                    <a:pt x="3" y="14"/>
                    <a:pt x="4" y="12"/>
                    <a:pt x="5" y="10"/>
                  </a:cubicBezTo>
                  <a:cubicBezTo>
                    <a:pt x="6" y="7"/>
                    <a:pt x="8" y="5"/>
                    <a:pt x="10" y="4"/>
                  </a:cubicBezTo>
                  <a:cubicBezTo>
                    <a:pt x="11" y="3"/>
                    <a:pt x="13" y="2"/>
                    <a:pt x="14" y="2"/>
                  </a:cubicBezTo>
                  <a:cubicBezTo>
                    <a:pt x="14" y="2"/>
                    <a:pt x="14" y="2"/>
                    <a:pt x="15" y="2"/>
                  </a:cubicBezTo>
                  <a:cubicBezTo>
                    <a:pt x="16" y="2"/>
                    <a:pt x="17" y="3"/>
                    <a:pt x="18" y="4"/>
                  </a:cubicBezTo>
                  <a:cubicBezTo>
                    <a:pt x="20" y="6"/>
                    <a:pt x="20" y="9"/>
                    <a:pt x="19" y="12"/>
                  </a:cubicBezTo>
                  <a:cubicBezTo>
                    <a:pt x="18" y="16"/>
                    <a:pt x="16" y="18"/>
                    <a:pt x="14" y="20"/>
                  </a:cubicBezTo>
                  <a:cubicBezTo>
                    <a:pt x="14" y="20"/>
                    <a:pt x="14" y="20"/>
                    <a:pt x="13" y="20"/>
                  </a:cubicBezTo>
                  <a:cubicBezTo>
                    <a:pt x="13" y="20"/>
                    <a:pt x="12" y="20"/>
                    <a:pt x="12" y="19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1"/>
                  </a:cubicBezTo>
                  <a:cubicBezTo>
                    <a:pt x="12" y="21"/>
                    <a:pt x="12" y="22"/>
                    <a:pt x="13" y="22"/>
                  </a:cubicBezTo>
                  <a:cubicBezTo>
                    <a:pt x="13" y="22"/>
                    <a:pt x="13" y="22"/>
                    <a:pt x="14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6" y="20"/>
                    <a:pt x="17" y="19"/>
                    <a:pt x="19" y="17"/>
                  </a:cubicBezTo>
                  <a:cubicBezTo>
                    <a:pt x="20" y="16"/>
                    <a:pt x="21" y="13"/>
                    <a:pt x="21" y="11"/>
                  </a:cubicBezTo>
                  <a:cubicBezTo>
                    <a:pt x="22" y="7"/>
                    <a:pt x="21" y="5"/>
                    <a:pt x="20" y="3"/>
                  </a:cubicBezTo>
                  <a:cubicBezTo>
                    <a:pt x="19" y="2"/>
                    <a:pt x="17" y="1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8" name="Freeform 38"/>
            <p:cNvSpPr/>
            <p:nvPr/>
          </p:nvSpPr>
          <p:spPr bwMode="auto">
            <a:xfrm>
              <a:off x="1393005" y="3522015"/>
              <a:ext cx="83164" cy="156626"/>
            </a:xfrm>
            <a:custGeom>
              <a:avLst/>
              <a:gdLst>
                <a:gd name="T0" fmla="*/ 2147483647 w 10"/>
                <a:gd name="T1" fmla="*/ 0 h 19"/>
                <a:gd name="T2" fmla="*/ 2147483647 w 10"/>
                <a:gd name="T3" fmla="*/ 2147483647 h 19"/>
                <a:gd name="T4" fmla="*/ 2147483647 w 10"/>
                <a:gd name="T5" fmla="*/ 2147483647 h 19"/>
                <a:gd name="T6" fmla="*/ 2147483647 w 10"/>
                <a:gd name="T7" fmla="*/ 2147483647 h 19"/>
                <a:gd name="T8" fmla="*/ 2147483647 w 10"/>
                <a:gd name="T9" fmla="*/ 2147483647 h 19"/>
                <a:gd name="T10" fmla="*/ 2147483647 w 10"/>
                <a:gd name="T11" fmla="*/ 2147483647 h 19"/>
                <a:gd name="T12" fmla="*/ 0 w 10"/>
                <a:gd name="T13" fmla="*/ 2147483647 h 19"/>
                <a:gd name="T14" fmla="*/ 0 w 10"/>
                <a:gd name="T15" fmla="*/ 2147483647 h 19"/>
                <a:gd name="T16" fmla="*/ 0 w 10"/>
                <a:gd name="T17" fmla="*/ 2147483647 h 19"/>
                <a:gd name="T18" fmla="*/ 2147483647 w 10"/>
                <a:gd name="T19" fmla="*/ 2147483647 h 19"/>
                <a:gd name="T20" fmla="*/ 2147483647 w 10"/>
                <a:gd name="T21" fmla="*/ 2147483647 h 19"/>
                <a:gd name="T22" fmla="*/ 2147483647 w 10"/>
                <a:gd name="T23" fmla="*/ 2147483647 h 19"/>
                <a:gd name="T24" fmla="*/ 2147483647 w 10"/>
                <a:gd name="T25" fmla="*/ 2147483647 h 19"/>
                <a:gd name="T26" fmla="*/ 2147483647 w 10"/>
                <a:gd name="T27" fmla="*/ 2147483647 h 19"/>
                <a:gd name="T28" fmla="*/ 2147483647 w 10"/>
                <a:gd name="T29" fmla="*/ 2147483647 h 19"/>
                <a:gd name="T30" fmla="*/ 2147483647 w 10"/>
                <a:gd name="T31" fmla="*/ 2147483647 h 19"/>
                <a:gd name="T32" fmla="*/ 2147483647 w 10"/>
                <a:gd name="T33" fmla="*/ 2147483647 h 19"/>
                <a:gd name="T34" fmla="*/ 2147483647 w 10"/>
                <a:gd name="T35" fmla="*/ 2147483647 h 19"/>
                <a:gd name="T36" fmla="*/ 2147483647 w 10"/>
                <a:gd name="T37" fmla="*/ 2147483647 h 19"/>
                <a:gd name="T38" fmla="*/ 2147483647 w 10"/>
                <a:gd name="T39" fmla="*/ 2147483647 h 19"/>
                <a:gd name="T40" fmla="*/ 2147483647 w 10"/>
                <a:gd name="T41" fmla="*/ 2147483647 h 19"/>
                <a:gd name="T42" fmla="*/ 2147483647 w 10"/>
                <a:gd name="T43" fmla="*/ 2147483647 h 19"/>
                <a:gd name="T44" fmla="*/ 2147483647 w 10"/>
                <a:gd name="T45" fmla="*/ 2147483647 h 19"/>
                <a:gd name="T46" fmla="*/ 2147483647 w 10"/>
                <a:gd name="T47" fmla="*/ 2147483647 h 19"/>
                <a:gd name="T48" fmla="*/ 2147483647 w 10"/>
                <a:gd name="T49" fmla="*/ 0 h 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" h="19">
                  <a:moveTo>
                    <a:pt x="6" y="0"/>
                  </a:moveTo>
                  <a:cubicBezTo>
                    <a:pt x="5" y="0"/>
                    <a:pt x="5" y="1"/>
                    <a:pt x="4" y="1"/>
                  </a:cubicBezTo>
                  <a:cubicBezTo>
                    <a:pt x="3" y="2"/>
                    <a:pt x="3" y="5"/>
                    <a:pt x="4" y="9"/>
                  </a:cubicBezTo>
                  <a:cubicBezTo>
                    <a:pt x="3" y="9"/>
                    <a:pt x="3" y="8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5"/>
                    <a:pt x="1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9"/>
                    <a:pt x="3" y="11"/>
                    <a:pt x="4" y="12"/>
                  </a:cubicBezTo>
                  <a:cubicBezTo>
                    <a:pt x="5" y="14"/>
                    <a:pt x="6" y="16"/>
                    <a:pt x="8" y="18"/>
                  </a:cubicBezTo>
                  <a:cubicBezTo>
                    <a:pt x="8" y="19"/>
                    <a:pt x="8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8" y="16"/>
                    <a:pt x="8" y="15"/>
                    <a:pt x="8" y="15"/>
                  </a:cubicBezTo>
                  <a:cubicBezTo>
                    <a:pt x="7" y="13"/>
                    <a:pt x="6" y="12"/>
                    <a:pt x="5" y="10"/>
                  </a:cubicBezTo>
                  <a:cubicBezTo>
                    <a:pt x="5" y="9"/>
                    <a:pt x="5" y="7"/>
                    <a:pt x="5" y="5"/>
                  </a:cubicBezTo>
                  <a:cubicBezTo>
                    <a:pt x="5" y="3"/>
                    <a:pt x="5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2"/>
                    <a:pt x="8" y="2"/>
                    <a:pt x="7" y="1"/>
                  </a:cubicBezTo>
                  <a:cubicBezTo>
                    <a:pt x="7" y="1"/>
                    <a:pt x="6" y="0"/>
                    <a:pt x="6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9" name="Freeform 39"/>
            <p:cNvSpPr>
              <a:spLocks noEditPoints="1"/>
            </p:cNvSpPr>
            <p:nvPr/>
          </p:nvSpPr>
          <p:spPr bwMode="auto">
            <a:xfrm>
              <a:off x="1467853" y="3488749"/>
              <a:ext cx="90095" cy="148310"/>
            </a:xfrm>
            <a:custGeom>
              <a:avLst/>
              <a:gdLst>
                <a:gd name="T0" fmla="*/ 2147483647 w 11"/>
                <a:gd name="T1" fmla="*/ 2147483647 h 18"/>
                <a:gd name="T2" fmla="*/ 2147483647 w 11"/>
                <a:gd name="T3" fmla="*/ 2147483647 h 18"/>
                <a:gd name="T4" fmla="*/ 2147483647 w 11"/>
                <a:gd name="T5" fmla="*/ 2147483647 h 18"/>
                <a:gd name="T6" fmla="*/ 2147483647 w 11"/>
                <a:gd name="T7" fmla="*/ 2147483647 h 18"/>
                <a:gd name="T8" fmla="*/ 2147483647 w 11"/>
                <a:gd name="T9" fmla="*/ 2147483647 h 18"/>
                <a:gd name="T10" fmla="*/ 2147483647 w 11"/>
                <a:gd name="T11" fmla="*/ 2147483647 h 18"/>
                <a:gd name="T12" fmla="*/ 2147483647 w 11"/>
                <a:gd name="T13" fmla="*/ 2147483647 h 18"/>
                <a:gd name="T14" fmla="*/ 2147483647 w 11"/>
                <a:gd name="T15" fmla="*/ 2147483647 h 18"/>
                <a:gd name="T16" fmla="*/ 2147483647 w 11"/>
                <a:gd name="T17" fmla="*/ 2147483647 h 18"/>
                <a:gd name="T18" fmla="*/ 2147483647 w 11"/>
                <a:gd name="T19" fmla="*/ 2147483647 h 18"/>
                <a:gd name="T20" fmla="*/ 2147483647 w 11"/>
                <a:gd name="T21" fmla="*/ 2147483647 h 18"/>
                <a:gd name="T22" fmla="*/ 2147483647 w 11"/>
                <a:gd name="T23" fmla="*/ 2147483647 h 18"/>
                <a:gd name="T24" fmla="*/ 2147483647 w 11"/>
                <a:gd name="T25" fmla="*/ 0 h 18"/>
                <a:gd name="T26" fmla="*/ 2147483647 w 11"/>
                <a:gd name="T27" fmla="*/ 2147483647 h 18"/>
                <a:gd name="T28" fmla="*/ 2147483647 w 11"/>
                <a:gd name="T29" fmla="*/ 2147483647 h 18"/>
                <a:gd name="T30" fmla="*/ 2147483647 w 11"/>
                <a:gd name="T31" fmla="*/ 2147483647 h 18"/>
                <a:gd name="T32" fmla="*/ 2147483647 w 11"/>
                <a:gd name="T33" fmla="*/ 2147483647 h 18"/>
                <a:gd name="T34" fmla="*/ 2147483647 w 11"/>
                <a:gd name="T35" fmla="*/ 2147483647 h 18"/>
                <a:gd name="T36" fmla="*/ 2147483647 w 11"/>
                <a:gd name="T37" fmla="*/ 2147483647 h 18"/>
                <a:gd name="T38" fmla="*/ 2147483647 w 11"/>
                <a:gd name="T39" fmla="*/ 2147483647 h 18"/>
                <a:gd name="T40" fmla="*/ 2147483647 w 11"/>
                <a:gd name="T41" fmla="*/ 2147483647 h 18"/>
                <a:gd name="T42" fmla="*/ 2147483647 w 11"/>
                <a:gd name="T43" fmla="*/ 2147483647 h 18"/>
                <a:gd name="T44" fmla="*/ 2147483647 w 11"/>
                <a:gd name="T45" fmla="*/ 2147483647 h 18"/>
                <a:gd name="T46" fmla="*/ 2147483647 w 11"/>
                <a:gd name="T47" fmla="*/ 2147483647 h 18"/>
                <a:gd name="T48" fmla="*/ 2147483647 w 11"/>
                <a:gd name="T49" fmla="*/ 0 h 1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1" h="18"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3" y="3"/>
                    <a:pt x="3" y="2"/>
                    <a:pt x="4" y="2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5" y="2"/>
                    <a:pt x="6" y="2"/>
                    <a:pt x="7" y="4"/>
                  </a:cubicBezTo>
                  <a:cubicBezTo>
                    <a:pt x="8" y="5"/>
                    <a:pt x="9" y="7"/>
                    <a:pt x="9" y="10"/>
                  </a:cubicBezTo>
                  <a:cubicBezTo>
                    <a:pt x="9" y="13"/>
                    <a:pt x="9" y="15"/>
                    <a:pt x="8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6"/>
                    <a:pt x="5" y="16"/>
                    <a:pt x="5" y="14"/>
                  </a:cubicBezTo>
                  <a:cubicBezTo>
                    <a:pt x="3" y="12"/>
                    <a:pt x="2" y="10"/>
                    <a:pt x="3" y="6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moveTo>
                    <a:pt x="5" y="0"/>
                  </a:moveTo>
                  <a:cubicBezTo>
                    <a:pt x="4" y="0"/>
                    <a:pt x="4" y="0"/>
                    <a:pt x="3" y="1"/>
                  </a:cubicBezTo>
                  <a:cubicBezTo>
                    <a:pt x="3" y="1"/>
                    <a:pt x="2" y="2"/>
                    <a:pt x="2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0" y="5"/>
                    <a:pt x="0" y="7"/>
                    <a:pt x="1" y="9"/>
                  </a:cubicBezTo>
                  <a:cubicBezTo>
                    <a:pt x="1" y="12"/>
                    <a:pt x="2" y="14"/>
                    <a:pt x="3" y="16"/>
                  </a:cubicBezTo>
                  <a:cubicBezTo>
                    <a:pt x="4" y="17"/>
                    <a:pt x="5" y="17"/>
                    <a:pt x="6" y="18"/>
                  </a:cubicBezTo>
                  <a:cubicBezTo>
                    <a:pt x="6" y="18"/>
                    <a:pt x="7" y="18"/>
                    <a:pt x="7" y="18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1" y="16"/>
                    <a:pt x="11" y="13"/>
                    <a:pt x="11" y="10"/>
                  </a:cubicBezTo>
                  <a:cubicBezTo>
                    <a:pt x="10" y="6"/>
                    <a:pt x="10" y="4"/>
                    <a:pt x="9" y="3"/>
                  </a:cubicBezTo>
                  <a:cubicBezTo>
                    <a:pt x="7" y="1"/>
                    <a:pt x="6" y="0"/>
                    <a:pt x="5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0" name="Freeform 40"/>
            <p:cNvSpPr/>
            <p:nvPr/>
          </p:nvSpPr>
          <p:spPr bwMode="auto">
            <a:xfrm>
              <a:off x="1532998" y="3355686"/>
              <a:ext cx="116430" cy="207911"/>
            </a:xfrm>
            <a:custGeom>
              <a:avLst/>
              <a:gdLst>
                <a:gd name="T0" fmla="*/ 2147483647 w 14"/>
                <a:gd name="T1" fmla="*/ 0 h 25"/>
                <a:gd name="T2" fmla="*/ 2147483647 w 14"/>
                <a:gd name="T3" fmla="*/ 0 h 25"/>
                <a:gd name="T4" fmla="*/ 2147483647 w 14"/>
                <a:gd name="T5" fmla="*/ 2147483647 h 25"/>
                <a:gd name="T6" fmla="*/ 2147483647 w 14"/>
                <a:gd name="T7" fmla="*/ 2147483647 h 25"/>
                <a:gd name="T8" fmla="*/ 2147483647 w 14"/>
                <a:gd name="T9" fmla="*/ 2147483647 h 25"/>
                <a:gd name="T10" fmla="*/ 2147483647 w 14"/>
                <a:gd name="T11" fmla="*/ 2147483647 h 25"/>
                <a:gd name="T12" fmla="*/ 2147483647 w 14"/>
                <a:gd name="T13" fmla="*/ 2147483647 h 25"/>
                <a:gd name="T14" fmla="*/ 2147483647 w 14"/>
                <a:gd name="T15" fmla="*/ 2147483647 h 25"/>
                <a:gd name="T16" fmla="*/ 2147483647 w 14"/>
                <a:gd name="T17" fmla="*/ 2147483647 h 25"/>
                <a:gd name="T18" fmla="*/ 2147483647 w 14"/>
                <a:gd name="T19" fmla="*/ 2147483647 h 25"/>
                <a:gd name="T20" fmla="*/ 2147483647 w 14"/>
                <a:gd name="T21" fmla="*/ 2147483647 h 25"/>
                <a:gd name="T22" fmla="*/ 2147483647 w 14"/>
                <a:gd name="T23" fmla="*/ 2147483647 h 25"/>
                <a:gd name="T24" fmla="*/ 2147483647 w 14"/>
                <a:gd name="T25" fmla="*/ 2147483647 h 25"/>
                <a:gd name="T26" fmla="*/ 2147483647 w 14"/>
                <a:gd name="T27" fmla="*/ 2147483647 h 25"/>
                <a:gd name="T28" fmla="*/ 2147483647 w 14"/>
                <a:gd name="T29" fmla="*/ 2147483647 h 25"/>
                <a:gd name="T30" fmla="*/ 2147483647 w 14"/>
                <a:gd name="T31" fmla="*/ 2147483647 h 25"/>
                <a:gd name="T32" fmla="*/ 2147483647 w 14"/>
                <a:gd name="T33" fmla="*/ 2147483647 h 25"/>
                <a:gd name="T34" fmla="*/ 2147483647 w 14"/>
                <a:gd name="T35" fmla="*/ 2147483647 h 25"/>
                <a:gd name="T36" fmla="*/ 2147483647 w 14"/>
                <a:gd name="T37" fmla="*/ 2147483647 h 25"/>
                <a:gd name="T38" fmla="*/ 2147483647 w 14"/>
                <a:gd name="T39" fmla="*/ 2147483647 h 25"/>
                <a:gd name="T40" fmla="*/ 2147483647 w 14"/>
                <a:gd name="T41" fmla="*/ 2147483647 h 25"/>
                <a:gd name="T42" fmla="*/ 2147483647 w 14"/>
                <a:gd name="T43" fmla="*/ 2147483647 h 25"/>
                <a:gd name="T44" fmla="*/ 2147483647 w 14"/>
                <a:gd name="T45" fmla="*/ 2147483647 h 25"/>
                <a:gd name="T46" fmla="*/ 2147483647 w 14"/>
                <a:gd name="T47" fmla="*/ 2147483647 h 25"/>
                <a:gd name="T48" fmla="*/ 2147483647 w 14"/>
                <a:gd name="T49" fmla="*/ 2147483647 h 25"/>
                <a:gd name="T50" fmla="*/ 2147483647 w 14"/>
                <a:gd name="T51" fmla="*/ 2147483647 h 25"/>
                <a:gd name="T52" fmla="*/ 2147483647 w 14"/>
                <a:gd name="T53" fmla="*/ 2147483647 h 25"/>
                <a:gd name="T54" fmla="*/ 2147483647 w 14"/>
                <a:gd name="T55" fmla="*/ 2147483647 h 25"/>
                <a:gd name="T56" fmla="*/ 2147483647 w 14"/>
                <a:gd name="T57" fmla="*/ 2147483647 h 25"/>
                <a:gd name="T58" fmla="*/ 2147483647 w 14"/>
                <a:gd name="T59" fmla="*/ 2147483647 h 25"/>
                <a:gd name="T60" fmla="*/ 2147483647 w 14"/>
                <a:gd name="T61" fmla="*/ 2147483647 h 25"/>
                <a:gd name="T62" fmla="*/ 2147483647 w 14"/>
                <a:gd name="T63" fmla="*/ 2147483647 h 25"/>
                <a:gd name="T64" fmla="*/ 2147483647 w 14"/>
                <a:gd name="T65" fmla="*/ 2147483647 h 25"/>
                <a:gd name="T66" fmla="*/ 2147483647 w 14"/>
                <a:gd name="T67" fmla="*/ 2147483647 h 25"/>
                <a:gd name="T68" fmla="*/ 2147483647 w 14"/>
                <a:gd name="T69" fmla="*/ 2147483647 h 25"/>
                <a:gd name="T70" fmla="*/ 2147483647 w 14"/>
                <a:gd name="T71" fmla="*/ 2147483647 h 25"/>
                <a:gd name="T72" fmla="*/ 2147483647 w 14"/>
                <a:gd name="T73" fmla="*/ 2147483647 h 25"/>
                <a:gd name="T74" fmla="*/ 2147483647 w 14"/>
                <a:gd name="T75" fmla="*/ 2147483647 h 25"/>
                <a:gd name="T76" fmla="*/ 2147483647 w 14"/>
                <a:gd name="T77" fmla="*/ 2147483647 h 25"/>
                <a:gd name="T78" fmla="*/ 2147483647 w 14"/>
                <a:gd name="T79" fmla="*/ 0 h 25"/>
                <a:gd name="T80" fmla="*/ 2147483647 w 14"/>
                <a:gd name="T81" fmla="*/ 0 h 2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" h="25">
                  <a:moveTo>
                    <a:pt x="4" y="0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0" y="2"/>
                    <a:pt x="0" y="4"/>
                    <a:pt x="2" y="8"/>
                  </a:cubicBezTo>
                  <a:cubicBezTo>
                    <a:pt x="2" y="10"/>
                    <a:pt x="4" y="12"/>
                    <a:pt x="6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8"/>
                    <a:pt x="4" y="19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19"/>
                    <a:pt x="7" y="18"/>
                    <a:pt x="7" y="18"/>
                  </a:cubicBezTo>
                  <a:cubicBezTo>
                    <a:pt x="10" y="22"/>
                    <a:pt x="11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3" y="25"/>
                    <a:pt x="14" y="25"/>
                  </a:cubicBezTo>
                  <a:cubicBezTo>
                    <a:pt x="14" y="25"/>
                    <a:pt x="14" y="24"/>
                    <a:pt x="14" y="23"/>
                  </a:cubicBezTo>
                  <a:cubicBezTo>
                    <a:pt x="14" y="23"/>
                    <a:pt x="13" y="22"/>
                    <a:pt x="11" y="21"/>
                  </a:cubicBezTo>
                  <a:cubicBezTo>
                    <a:pt x="10" y="19"/>
                    <a:pt x="9" y="18"/>
                    <a:pt x="8" y="17"/>
                  </a:cubicBezTo>
                  <a:cubicBezTo>
                    <a:pt x="8" y="17"/>
                    <a:pt x="8" y="16"/>
                    <a:pt x="8" y="16"/>
                  </a:cubicBezTo>
                  <a:cubicBezTo>
                    <a:pt x="8" y="16"/>
                    <a:pt x="8" y="16"/>
                    <a:pt x="8" y="15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2"/>
                    <a:pt x="11" y="12"/>
                    <a:pt x="10" y="12"/>
                  </a:cubicBezTo>
                  <a:cubicBezTo>
                    <a:pt x="10" y="12"/>
                    <a:pt x="9" y="13"/>
                    <a:pt x="9" y="13"/>
                  </a:cubicBezTo>
                  <a:cubicBezTo>
                    <a:pt x="8" y="13"/>
                    <a:pt x="8" y="13"/>
                    <a:pt x="8" y="14"/>
                  </a:cubicBezTo>
                  <a:cubicBezTo>
                    <a:pt x="7" y="14"/>
                    <a:pt x="7" y="14"/>
                    <a:pt x="7" y="15"/>
                  </a:cubicBezTo>
                  <a:cubicBezTo>
                    <a:pt x="5" y="12"/>
                    <a:pt x="4" y="9"/>
                    <a:pt x="3" y="8"/>
                  </a:cubicBezTo>
                  <a:cubicBezTo>
                    <a:pt x="2" y="4"/>
                    <a:pt x="2" y="2"/>
                    <a:pt x="3" y="2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1" name="Freeform 41"/>
            <p:cNvSpPr>
              <a:spLocks noEditPoints="1"/>
            </p:cNvSpPr>
            <p:nvPr/>
          </p:nvSpPr>
          <p:spPr bwMode="auto">
            <a:xfrm>
              <a:off x="1607847" y="3347369"/>
              <a:ext cx="133063" cy="158012"/>
            </a:xfrm>
            <a:custGeom>
              <a:avLst/>
              <a:gdLst>
                <a:gd name="T0" fmla="*/ 2147483647 w 16"/>
                <a:gd name="T1" fmla="*/ 2147483647 h 19"/>
                <a:gd name="T2" fmla="*/ 2147483647 w 16"/>
                <a:gd name="T3" fmla="*/ 2147483647 h 19"/>
                <a:gd name="T4" fmla="*/ 2147483647 w 16"/>
                <a:gd name="T5" fmla="*/ 2147483647 h 19"/>
                <a:gd name="T6" fmla="*/ 2147483647 w 16"/>
                <a:gd name="T7" fmla="*/ 2147483647 h 19"/>
                <a:gd name="T8" fmla="*/ 2147483647 w 16"/>
                <a:gd name="T9" fmla="*/ 2147483647 h 19"/>
                <a:gd name="T10" fmla="*/ 2147483647 w 16"/>
                <a:gd name="T11" fmla="*/ 2147483647 h 19"/>
                <a:gd name="T12" fmla="*/ 2147483647 w 16"/>
                <a:gd name="T13" fmla="*/ 2147483647 h 19"/>
                <a:gd name="T14" fmla="*/ 2147483647 w 16"/>
                <a:gd name="T15" fmla="*/ 2147483647 h 19"/>
                <a:gd name="T16" fmla="*/ 2147483647 w 16"/>
                <a:gd name="T17" fmla="*/ 2147483647 h 19"/>
                <a:gd name="T18" fmla="*/ 2147483647 w 16"/>
                <a:gd name="T19" fmla="*/ 2147483647 h 19"/>
                <a:gd name="T20" fmla="*/ 2147483647 w 16"/>
                <a:gd name="T21" fmla="*/ 2147483647 h 19"/>
                <a:gd name="T22" fmla="*/ 2147483647 w 16"/>
                <a:gd name="T23" fmla="*/ 2147483647 h 19"/>
                <a:gd name="T24" fmla="*/ 2147483647 w 16"/>
                <a:gd name="T25" fmla="*/ 2147483647 h 19"/>
                <a:gd name="T26" fmla="*/ 2147483647 w 16"/>
                <a:gd name="T27" fmla="*/ 2147483647 h 19"/>
                <a:gd name="T28" fmla="*/ 2147483647 w 16"/>
                <a:gd name="T29" fmla="*/ 2147483647 h 19"/>
                <a:gd name="T30" fmla="*/ 2147483647 w 16"/>
                <a:gd name="T31" fmla="*/ 2147483647 h 19"/>
                <a:gd name="T32" fmla="*/ 2147483647 w 16"/>
                <a:gd name="T33" fmla="*/ 2147483647 h 19"/>
                <a:gd name="T34" fmla="*/ 2147483647 w 16"/>
                <a:gd name="T35" fmla="*/ 2147483647 h 19"/>
                <a:gd name="T36" fmla="*/ 2147483647 w 16"/>
                <a:gd name="T37" fmla="*/ 2147483647 h 19"/>
                <a:gd name="T38" fmla="*/ 2147483647 w 16"/>
                <a:gd name="T39" fmla="*/ 0 h 19"/>
                <a:gd name="T40" fmla="*/ 2147483647 w 16"/>
                <a:gd name="T41" fmla="*/ 0 h 19"/>
                <a:gd name="T42" fmla="*/ 0 w 16"/>
                <a:gd name="T43" fmla="*/ 2147483647 h 19"/>
                <a:gd name="T44" fmla="*/ 2147483647 w 16"/>
                <a:gd name="T45" fmla="*/ 2147483647 h 19"/>
                <a:gd name="T46" fmla="*/ 2147483647 w 16"/>
                <a:gd name="T47" fmla="*/ 2147483647 h 19"/>
                <a:gd name="T48" fmla="*/ 2147483647 w 16"/>
                <a:gd name="T49" fmla="*/ 2147483647 h 19"/>
                <a:gd name="T50" fmla="*/ 2147483647 w 16"/>
                <a:gd name="T51" fmla="*/ 2147483647 h 19"/>
                <a:gd name="T52" fmla="*/ 2147483647 w 16"/>
                <a:gd name="T53" fmla="*/ 0 h 1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" h="19">
                  <a:moveTo>
                    <a:pt x="5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4" y="7"/>
                    <a:pt x="4" y="8"/>
                    <a:pt x="6" y="11"/>
                  </a:cubicBezTo>
                  <a:cubicBezTo>
                    <a:pt x="6" y="12"/>
                    <a:pt x="7" y="13"/>
                    <a:pt x="8" y="14"/>
                  </a:cubicBezTo>
                  <a:cubicBezTo>
                    <a:pt x="9" y="16"/>
                    <a:pt x="10" y="17"/>
                    <a:pt x="11" y="17"/>
                  </a:cubicBezTo>
                  <a:cubicBezTo>
                    <a:pt x="12" y="18"/>
                    <a:pt x="13" y="19"/>
                    <a:pt x="14" y="19"/>
                  </a:cubicBezTo>
                  <a:cubicBezTo>
                    <a:pt x="14" y="19"/>
                    <a:pt x="14" y="18"/>
                    <a:pt x="15" y="18"/>
                  </a:cubicBezTo>
                  <a:cubicBezTo>
                    <a:pt x="15" y="18"/>
                    <a:pt x="15" y="18"/>
                    <a:pt x="16" y="17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7"/>
                    <a:pt x="13" y="17"/>
                    <a:pt x="12" y="16"/>
                  </a:cubicBezTo>
                  <a:cubicBezTo>
                    <a:pt x="11" y="16"/>
                    <a:pt x="11" y="15"/>
                    <a:pt x="10" y="15"/>
                  </a:cubicBezTo>
                  <a:cubicBezTo>
                    <a:pt x="10" y="15"/>
                    <a:pt x="10" y="14"/>
                    <a:pt x="9" y="13"/>
                  </a:cubicBezTo>
                  <a:cubicBezTo>
                    <a:pt x="8" y="11"/>
                    <a:pt x="7" y="10"/>
                    <a:pt x="7" y="9"/>
                  </a:cubicBezTo>
                  <a:cubicBezTo>
                    <a:pt x="7" y="8"/>
                    <a:pt x="6" y="7"/>
                    <a:pt x="6" y="7"/>
                  </a:cubicBezTo>
                  <a:cubicBezTo>
                    <a:pt x="6" y="6"/>
                    <a:pt x="6" y="6"/>
                    <a:pt x="5" y="6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2" name="Freeform 42"/>
            <p:cNvSpPr/>
            <p:nvPr/>
          </p:nvSpPr>
          <p:spPr bwMode="auto">
            <a:xfrm>
              <a:off x="1674378" y="3322420"/>
              <a:ext cx="133063" cy="133063"/>
            </a:xfrm>
            <a:custGeom>
              <a:avLst/>
              <a:gdLst>
                <a:gd name="T0" fmla="*/ 2147483647 w 16"/>
                <a:gd name="T1" fmla="*/ 0 h 16"/>
                <a:gd name="T2" fmla="*/ 2147483647 w 16"/>
                <a:gd name="T3" fmla="*/ 2147483647 h 16"/>
                <a:gd name="T4" fmla="*/ 2147483647 w 16"/>
                <a:gd name="T5" fmla="*/ 2147483647 h 16"/>
                <a:gd name="T6" fmla="*/ 2147483647 w 16"/>
                <a:gd name="T7" fmla="*/ 2147483647 h 16"/>
                <a:gd name="T8" fmla="*/ 2147483647 w 16"/>
                <a:gd name="T9" fmla="*/ 2147483647 h 16"/>
                <a:gd name="T10" fmla="*/ 2147483647 w 16"/>
                <a:gd name="T11" fmla="*/ 2147483647 h 16"/>
                <a:gd name="T12" fmla="*/ 2147483647 w 16"/>
                <a:gd name="T13" fmla="*/ 2147483647 h 16"/>
                <a:gd name="T14" fmla="*/ 2147483647 w 16"/>
                <a:gd name="T15" fmla="*/ 2147483647 h 16"/>
                <a:gd name="T16" fmla="*/ 2147483647 w 16"/>
                <a:gd name="T17" fmla="*/ 2147483647 h 16"/>
                <a:gd name="T18" fmla="*/ 2147483647 w 16"/>
                <a:gd name="T19" fmla="*/ 2147483647 h 16"/>
                <a:gd name="T20" fmla="*/ 2147483647 w 16"/>
                <a:gd name="T21" fmla="*/ 2147483647 h 16"/>
                <a:gd name="T22" fmla="*/ 2147483647 w 16"/>
                <a:gd name="T23" fmla="*/ 2147483647 h 16"/>
                <a:gd name="T24" fmla="*/ 2147483647 w 16"/>
                <a:gd name="T25" fmla="*/ 2147483647 h 16"/>
                <a:gd name="T26" fmla="*/ 2147483647 w 16"/>
                <a:gd name="T27" fmla="*/ 2147483647 h 16"/>
                <a:gd name="T28" fmla="*/ 2147483647 w 16"/>
                <a:gd name="T29" fmla="*/ 2147483647 h 16"/>
                <a:gd name="T30" fmla="*/ 2147483647 w 16"/>
                <a:gd name="T31" fmla="*/ 2147483647 h 16"/>
                <a:gd name="T32" fmla="*/ 2147483647 w 16"/>
                <a:gd name="T33" fmla="*/ 2147483647 h 16"/>
                <a:gd name="T34" fmla="*/ 2147483647 w 16"/>
                <a:gd name="T35" fmla="*/ 2147483647 h 16"/>
                <a:gd name="T36" fmla="*/ 2147483647 w 16"/>
                <a:gd name="T37" fmla="*/ 2147483647 h 16"/>
                <a:gd name="T38" fmla="*/ 2147483647 w 16"/>
                <a:gd name="T39" fmla="*/ 2147483647 h 16"/>
                <a:gd name="T40" fmla="*/ 2147483647 w 16"/>
                <a:gd name="T41" fmla="*/ 2147483647 h 16"/>
                <a:gd name="T42" fmla="*/ 2147483647 w 16"/>
                <a:gd name="T43" fmla="*/ 2147483647 h 16"/>
                <a:gd name="T44" fmla="*/ 2147483647 w 16"/>
                <a:gd name="T45" fmla="*/ 2147483647 h 16"/>
                <a:gd name="T46" fmla="*/ 2147483647 w 16"/>
                <a:gd name="T47" fmla="*/ 2147483647 h 16"/>
                <a:gd name="T48" fmla="*/ 2147483647 w 16"/>
                <a:gd name="T49" fmla="*/ 2147483647 h 16"/>
                <a:gd name="T50" fmla="*/ 2147483647 w 16"/>
                <a:gd name="T51" fmla="*/ 2147483647 h 16"/>
                <a:gd name="T52" fmla="*/ 2147483647 w 16"/>
                <a:gd name="T53" fmla="*/ 2147483647 h 16"/>
                <a:gd name="T54" fmla="*/ 2147483647 w 16"/>
                <a:gd name="T55" fmla="*/ 2147483647 h 16"/>
                <a:gd name="T56" fmla="*/ 2147483647 w 16"/>
                <a:gd name="T57" fmla="*/ 2147483647 h 16"/>
                <a:gd name="T58" fmla="*/ 2147483647 w 16"/>
                <a:gd name="T59" fmla="*/ 2147483647 h 16"/>
                <a:gd name="T60" fmla="*/ 2147483647 w 16"/>
                <a:gd name="T61" fmla="*/ 2147483647 h 16"/>
                <a:gd name="T62" fmla="*/ 2147483647 w 16"/>
                <a:gd name="T63" fmla="*/ 2147483647 h 16"/>
                <a:gd name="T64" fmla="*/ 2147483647 w 16"/>
                <a:gd name="T65" fmla="*/ 2147483647 h 16"/>
                <a:gd name="T66" fmla="*/ 2147483647 w 16"/>
                <a:gd name="T67" fmla="*/ 2147483647 h 16"/>
                <a:gd name="T68" fmla="*/ 2147483647 w 16"/>
                <a:gd name="T69" fmla="*/ 2147483647 h 16"/>
                <a:gd name="T70" fmla="*/ 2147483647 w 16"/>
                <a:gd name="T71" fmla="*/ 2147483647 h 16"/>
                <a:gd name="T72" fmla="*/ 2147483647 w 16"/>
                <a:gd name="T73" fmla="*/ 2147483647 h 16"/>
                <a:gd name="T74" fmla="*/ 2147483647 w 16"/>
                <a:gd name="T75" fmla="*/ 2147483647 h 16"/>
                <a:gd name="T76" fmla="*/ 2147483647 w 16"/>
                <a:gd name="T77" fmla="*/ 2147483647 h 16"/>
                <a:gd name="T78" fmla="*/ 2147483647 w 16"/>
                <a:gd name="T79" fmla="*/ 0 h 1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6" h="16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2"/>
                    <a:pt x="1" y="4"/>
                  </a:cubicBezTo>
                  <a:cubicBezTo>
                    <a:pt x="2" y="5"/>
                    <a:pt x="3" y="6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10"/>
                    <a:pt x="1" y="11"/>
                    <a:pt x="2" y="11"/>
                  </a:cubicBezTo>
                  <a:cubicBezTo>
                    <a:pt x="2" y="12"/>
                    <a:pt x="2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0"/>
                    <a:pt x="4" y="9"/>
                    <a:pt x="4" y="9"/>
                  </a:cubicBezTo>
                  <a:cubicBezTo>
                    <a:pt x="5" y="11"/>
                    <a:pt x="7" y="12"/>
                    <a:pt x="8" y="14"/>
                  </a:cubicBezTo>
                  <a:cubicBezTo>
                    <a:pt x="9" y="15"/>
                    <a:pt x="10" y="15"/>
                    <a:pt x="11" y="16"/>
                  </a:cubicBezTo>
                  <a:cubicBezTo>
                    <a:pt x="11" y="16"/>
                    <a:pt x="12" y="16"/>
                    <a:pt x="12" y="16"/>
                  </a:cubicBezTo>
                  <a:cubicBezTo>
                    <a:pt x="13" y="16"/>
                    <a:pt x="14" y="16"/>
                    <a:pt x="14" y="16"/>
                  </a:cubicBezTo>
                  <a:cubicBezTo>
                    <a:pt x="14" y="16"/>
                    <a:pt x="15" y="15"/>
                    <a:pt x="15" y="14"/>
                  </a:cubicBezTo>
                  <a:cubicBezTo>
                    <a:pt x="15" y="14"/>
                    <a:pt x="16" y="13"/>
                    <a:pt x="15" y="1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4"/>
                    <a:pt x="14" y="14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5"/>
                    <a:pt x="10" y="14"/>
                    <a:pt x="8" y="12"/>
                  </a:cubicBezTo>
                  <a:cubicBezTo>
                    <a:pt x="7" y="10"/>
                    <a:pt x="6" y="9"/>
                    <a:pt x="6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5" y="5"/>
                    <a:pt x="5" y="5"/>
                    <a:pt x="4" y="6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3" name="Freeform 43"/>
            <p:cNvSpPr/>
            <p:nvPr/>
          </p:nvSpPr>
          <p:spPr bwMode="auto">
            <a:xfrm>
              <a:off x="389487" y="1747840"/>
              <a:ext cx="406120" cy="597398"/>
            </a:xfrm>
            <a:custGeom>
              <a:avLst/>
              <a:gdLst>
                <a:gd name="T0" fmla="*/ 2147483647 w 49"/>
                <a:gd name="T1" fmla="*/ 0 h 72"/>
                <a:gd name="T2" fmla="*/ 0 w 49"/>
                <a:gd name="T3" fmla="*/ 2147483647 h 72"/>
                <a:gd name="T4" fmla="*/ 2147483647 w 49"/>
                <a:gd name="T5" fmla="*/ 2147483647 h 72"/>
                <a:gd name="T6" fmla="*/ 2147483647 w 49"/>
                <a:gd name="T7" fmla="*/ 0 h 72"/>
                <a:gd name="T8" fmla="*/ 2147483647 w 49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72">
                  <a:moveTo>
                    <a:pt x="46" y="0"/>
                  </a:moveTo>
                  <a:cubicBezTo>
                    <a:pt x="46" y="1"/>
                    <a:pt x="45" y="36"/>
                    <a:pt x="0" y="70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48" y="37"/>
                    <a:pt x="49" y="2"/>
                    <a:pt x="49" y="0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" name="Freeform 44"/>
            <p:cNvSpPr/>
            <p:nvPr/>
          </p:nvSpPr>
          <p:spPr bwMode="auto">
            <a:xfrm>
              <a:off x="281373" y="2072181"/>
              <a:ext cx="340974" cy="356221"/>
            </a:xfrm>
            <a:custGeom>
              <a:avLst/>
              <a:gdLst>
                <a:gd name="T0" fmla="*/ 2147483647 w 41"/>
                <a:gd name="T1" fmla="*/ 0 h 43"/>
                <a:gd name="T2" fmla="*/ 2147483647 w 41"/>
                <a:gd name="T3" fmla="*/ 2147483647 h 43"/>
                <a:gd name="T4" fmla="*/ 0 w 41"/>
                <a:gd name="T5" fmla="*/ 2147483647 h 43"/>
                <a:gd name="T6" fmla="*/ 2147483647 w 41"/>
                <a:gd name="T7" fmla="*/ 2147483647 h 43"/>
                <a:gd name="T8" fmla="*/ 2147483647 w 41"/>
                <a:gd name="T9" fmla="*/ 2147483647 h 43"/>
                <a:gd name="T10" fmla="*/ 2147483647 w 41"/>
                <a:gd name="T11" fmla="*/ 2147483647 h 43"/>
                <a:gd name="T12" fmla="*/ 2147483647 w 41"/>
                <a:gd name="T13" fmla="*/ 2147483647 h 43"/>
                <a:gd name="T14" fmla="*/ 2147483647 w 41"/>
                <a:gd name="T15" fmla="*/ 2147483647 h 43"/>
                <a:gd name="T16" fmla="*/ 2147483647 w 41"/>
                <a:gd name="T17" fmla="*/ 2147483647 h 43"/>
                <a:gd name="T18" fmla="*/ 2147483647 w 41"/>
                <a:gd name="T19" fmla="*/ 0 h 43"/>
                <a:gd name="T20" fmla="*/ 2147483647 w 41"/>
                <a:gd name="T21" fmla="*/ 0 h 4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1" h="43">
                  <a:moveTo>
                    <a:pt x="10" y="0"/>
                  </a:moveTo>
                  <a:cubicBezTo>
                    <a:pt x="10" y="1"/>
                    <a:pt x="8" y="31"/>
                    <a:pt x="2" y="38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12" y="36"/>
                    <a:pt x="21" y="36"/>
                  </a:cubicBezTo>
                  <a:cubicBezTo>
                    <a:pt x="27" y="36"/>
                    <a:pt x="34" y="38"/>
                    <a:pt x="40" y="43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5" y="36"/>
                    <a:pt x="28" y="34"/>
                    <a:pt x="21" y="34"/>
                  </a:cubicBezTo>
                  <a:cubicBezTo>
                    <a:pt x="15" y="34"/>
                    <a:pt x="9" y="36"/>
                    <a:pt x="6" y="37"/>
                  </a:cubicBezTo>
                  <a:cubicBezTo>
                    <a:pt x="10" y="26"/>
                    <a:pt x="12" y="2"/>
                    <a:pt x="12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5" name="Freeform 45"/>
            <p:cNvSpPr/>
            <p:nvPr/>
          </p:nvSpPr>
          <p:spPr bwMode="auto">
            <a:xfrm>
              <a:off x="2022283" y="2178909"/>
              <a:ext cx="472651" cy="422753"/>
            </a:xfrm>
            <a:custGeom>
              <a:avLst/>
              <a:gdLst>
                <a:gd name="T0" fmla="*/ 2147483647 w 57"/>
                <a:gd name="T1" fmla="*/ 0 h 51"/>
                <a:gd name="T2" fmla="*/ 0 w 57"/>
                <a:gd name="T3" fmla="*/ 2147483647 h 51"/>
                <a:gd name="T4" fmla="*/ 0 w 57"/>
                <a:gd name="T5" fmla="*/ 2147483647 h 51"/>
                <a:gd name="T6" fmla="*/ 2147483647 w 57"/>
                <a:gd name="T7" fmla="*/ 2147483647 h 51"/>
                <a:gd name="T8" fmla="*/ 2147483647 w 57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" h="51">
                  <a:moveTo>
                    <a:pt x="55" y="0"/>
                  </a:moveTo>
                  <a:cubicBezTo>
                    <a:pt x="31" y="44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" y="51"/>
                    <a:pt x="32" y="46"/>
                    <a:pt x="57" y="1"/>
                  </a:cubicBezTo>
                  <a:cubicBezTo>
                    <a:pt x="55" y="0"/>
                    <a:pt x="55" y="0"/>
                    <a:pt x="5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6" name="Freeform 46"/>
            <p:cNvSpPr/>
            <p:nvPr/>
          </p:nvSpPr>
          <p:spPr bwMode="auto">
            <a:xfrm>
              <a:off x="2255143" y="2072181"/>
              <a:ext cx="339588" cy="306322"/>
            </a:xfrm>
            <a:custGeom>
              <a:avLst/>
              <a:gdLst>
                <a:gd name="T0" fmla="*/ 2147483647 w 41"/>
                <a:gd name="T1" fmla="*/ 0 h 37"/>
                <a:gd name="T2" fmla="*/ 2147483647 w 41"/>
                <a:gd name="T3" fmla="*/ 2147483647 h 37"/>
                <a:gd name="T4" fmla="*/ 0 w 41"/>
                <a:gd name="T5" fmla="*/ 2147483647 h 37"/>
                <a:gd name="T6" fmla="*/ 2147483647 w 41"/>
                <a:gd name="T7" fmla="*/ 2147483647 h 37"/>
                <a:gd name="T8" fmla="*/ 2147483647 w 41"/>
                <a:gd name="T9" fmla="*/ 2147483647 h 37"/>
                <a:gd name="T10" fmla="*/ 2147483647 w 41"/>
                <a:gd name="T11" fmla="*/ 2147483647 h 37"/>
                <a:gd name="T12" fmla="*/ 2147483647 w 41"/>
                <a:gd name="T13" fmla="*/ 2147483647 h 37"/>
                <a:gd name="T14" fmla="*/ 2147483647 w 41"/>
                <a:gd name="T15" fmla="*/ 2147483647 h 37"/>
                <a:gd name="T16" fmla="*/ 2147483647 w 41"/>
                <a:gd name="T17" fmla="*/ 0 h 3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1" h="37">
                  <a:moveTo>
                    <a:pt x="35" y="0"/>
                  </a:moveTo>
                  <a:cubicBezTo>
                    <a:pt x="32" y="3"/>
                    <a:pt x="32" y="3"/>
                    <a:pt x="32" y="3"/>
                  </a:cubicBezTo>
                  <a:cubicBezTo>
                    <a:pt x="26" y="9"/>
                    <a:pt x="0" y="14"/>
                    <a:pt x="0" y="14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23" y="12"/>
                    <a:pt x="31" y="6"/>
                  </a:cubicBezTo>
                  <a:cubicBezTo>
                    <a:pt x="30" y="12"/>
                    <a:pt x="29" y="27"/>
                    <a:pt x="40" y="37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28" y="24"/>
                    <a:pt x="34" y="4"/>
                    <a:pt x="34" y="4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7" name="Freeform 47"/>
            <p:cNvSpPr>
              <a:spLocks noEditPoints="1"/>
            </p:cNvSpPr>
            <p:nvPr/>
          </p:nvSpPr>
          <p:spPr bwMode="auto">
            <a:xfrm>
              <a:off x="2230194" y="2445035"/>
              <a:ext cx="422753" cy="413050"/>
            </a:xfrm>
            <a:custGeom>
              <a:avLst/>
              <a:gdLst>
                <a:gd name="T0" fmla="*/ 2147483647 w 51"/>
                <a:gd name="T1" fmla="*/ 2147483647 h 50"/>
                <a:gd name="T2" fmla="*/ 2147483647 w 51"/>
                <a:gd name="T3" fmla="*/ 2147483647 h 50"/>
                <a:gd name="T4" fmla="*/ 2147483647 w 51"/>
                <a:gd name="T5" fmla="*/ 2147483647 h 50"/>
                <a:gd name="T6" fmla="*/ 2147483647 w 51"/>
                <a:gd name="T7" fmla="*/ 2147483647 h 50"/>
                <a:gd name="T8" fmla="*/ 2147483647 w 51"/>
                <a:gd name="T9" fmla="*/ 2147483647 h 50"/>
                <a:gd name="T10" fmla="*/ 2147483647 w 51"/>
                <a:gd name="T11" fmla="*/ 2147483647 h 50"/>
                <a:gd name="T12" fmla="*/ 2147483647 w 51"/>
                <a:gd name="T13" fmla="*/ 2147483647 h 50"/>
                <a:gd name="T14" fmla="*/ 2147483647 w 51"/>
                <a:gd name="T15" fmla="*/ 2147483647 h 50"/>
                <a:gd name="T16" fmla="*/ 2147483647 w 51"/>
                <a:gd name="T17" fmla="*/ 2147483647 h 50"/>
                <a:gd name="T18" fmla="*/ 2147483647 w 51"/>
                <a:gd name="T19" fmla="*/ 2147483647 h 50"/>
                <a:gd name="T20" fmla="*/ 2147483647 w 51"/>
                <a:gd name="T21" fmla="*/ 2147483647 h 50"/>
                <a:gd name="T22" fmla="*/ 2147483647 w 51"/>
                <a:gd name="T23" fmla="*/ 2147483647 h 50"/>
                <a:gd name="T24" fmla="*/ 2147483647 w 51"/>
                <a:gd name="T25" fmla="*/ 2147483647 h 50"/>
                <a:gd name="T26" fmla="*/ 2147483647 w 51"/>
                <a:gd name="T27" fmla="*/ 2147483647 h 50"/>
                <a:gd name="T28" fmla="*/ 2147483647 w 51"/>
                <a:gd name="T29" fmla="*/ 2147483647 h 50"/>
                <a:gd name="T30" fmla="*/ 2147483647 w 51"/>
                <a:gd name="T31" fmla="*/ 2147483647 h 50"/>
                <a:gd name="T32" fmla="*/ 2147483647 w 51"/>
                <a:gd name="T33" fmla="*/ 2147483647 h 50"/>
                <a:gd name="T34" fmla="*/ 2147483647 w 51"/>
                <a:gd name="T35" fmla="*/ 2147483647 h 50"/>
                <a:gd name="T36" fmla="*/ 2147483647 w 51"/>
                <a:gd name="T37" fmla="*/ 2147483647 h 50"/>
                <a:gd name="T38" fmla="*/ 2147483647 w 51"/>
                <a:gd name="T39" fmla="*/ 2147483647 h 50"/>
                <a:gd name="T40" fmla="*/ 2147483647 w 51"/>
                <a:gd name="T41" fmla="*/ 2147483647 h 50"/>
                <a:gd name="T42" fmla="*/ 2147483647 w 51"/>
                <a:gd name="T43" fmla="*/ 2147483647 h 50"/>
                <a:gd name="T44" fmla="*/ 2147483647 w 51"/>
                <a:gd name="T45" fmla="*/ 0 h 50"/>
                <a:gd name="T46" fmla="*/ 2147483647 w 51"/>
                <a:gd name="T47" fmla="*/ 2147483647 h 50"/>
                <a:gd name="T48" fmla="*/ 2147483647 w 51"/>
                <a:gd name="T49" fmla="*/ 2147483647 h 50"/>
                <a:gd name="T50" fmla="*/ 2147483647 w 51"/>
                <a:gd name="T51" fmla="*/ 2147483647 h 50"/>
                <a:gd name="T52" fmla="*/ 2147483647 w 51"/>
                <a:gd name="T53" fmla="*/ 2147483647 h 50"/>
                <a:gd name="T54" fmla="*/ 2147483647 w 51"/>
                <a:gd name="T55" fmla="*/ 2147483647 h 50"/>
                <a:gd name="T56" fmla="*/ 2147483647 w 51"/>
                <a:gd name="T57" fmla="*/ 2147483647 h 50"/>
                <a:gd name="T58" fmla="*/ 2147483647 w 51"/>
                <a:gd name="T59" fmla="*/ 2147483647 h 50"/>
                <a:gd name="T60" fmla="*/ 2147483647 w 51"/>
                <a:gd name="T61" fmla="*/ 2147483647 h 50"/>
                <a:gd name="T62" fmla="*/ 2147483647 w 51"/>
                <a:gd name="T63" fmla="*/ 2147483647 h 50"/>
                <a:gd name="T64" fmla="*/ 2147483647 w 51"/>
                <a:gd name="T65" fmla="*/ 2147483647 h 50"/>
                <a:gd name="T66" fmla="*/ 2147483647 w 51"/>
                <a:gd name="T67" fmla="*/ 2147483647 h 50"/>
                <a:gd name="T68" fmla="*/ 2147483647 w 51"/>
                <a:gd name="T69" fmla="*/ 2147483647 h 50"/>
                <a:gd name="T70" fmla="*/ 2147483647 w 51"/>
                <a:gd name="T71" fmla="*/ 2147483647 h 50"/>
                <a:gd name="T72" fmla="*/ 2147483647 w 51"/>
                <a:gd name="T73" fmla="*/ 2147483647 h 50"/>
                <a:gd name="T74" fmla="*/ 2147483647 w 51"/>
                <a:gd name="T75" fmla="*/ 2147483647 h 50"/>
                <a:gd name="T76" fmla="*/ 2147483647 w 51"/>
                <a:gd name="T77" fmla="*/ 2147483647 h 50"/>
                <a:gd name="T78" fmla="*/ 2147483647 w 51"/>
                <a:gd name="T79" fmla="*/ 2147483647 h 50"/>
                <a:gd name="T80" fmla="*/ 2147483647 w 51"/>
                <a:gd name="T81" fmla="*/ 2147483647 h 50"/>
                <a:gd name="T82" fmla="*/ 2147483647 w 51"/>
                <a:gd name="T83" fmla="*/ 2147483647 h 50"/>
                <a:gd name="T84" fmla="*/ 2147483647 w 51"/>
                <a:gd name="T85" fmla="*/ 2147483647 h 50"/>
                <a:gd name="T86" fmla="*/ 2147483647 w 51"/>
                <a:gd name="T87" fmla="*/ 2147483647 h 50"/>
                <a:gd name="T88" fmla="*/ 2147483647 w 51"/>
                <a:gd name="T89" fmla="*/ 2147483647 h 50"/>
                <a:gd name="T90" fmla="*/ 2147483647 w 51"/>
                <a:gd name="T91" fmla="*/ 2147483647 h 50"/>
                <a:gd name="T92" fmla="*/ 2147483647 w 51"/>
                <a:gd name="T93" fmla="*/ 2147483647 h 50"/>
                <a:gd name="T94" fmla="*/ 2147483647 w 51"/>
                <a:gd name="T95" fmla="*/ 2147483647 h 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" h="50">
                  <a:moveTo>
                    <a:pt x="26" y="39"/>
                  </a:moveTo>
                  <a:cubicBezTo>
                    <a:pt x="26" y="39"/>
                    <a:pt x="25" y="39"/>
                    <a:pt x="25" y="39"/>
                  </a:cubicBezTo>
                  <a:cubicBezTo>
                    <a:pt x="24" y="39"/>
                    <a:pt x="23" y="39"/>
                    <a:pt x="22" y="39"/>
                  </a:cubicBezTo>
                  <a:cubicBezTo>
                    <a:pt x="15" y="37"/>
                    <a:pt x="10" y="29"/>
                    <a:pt x="12" y="22"/>
                  </a:cubicBezTo>
                  <a:cubicBezTo>
                    <a:pt x="14" y="15"/>
                    <a:pt x="19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7" y="11"/>
                    <a:pt x="28" y="11"/>
                    <a:pt x="29" y="12"/>
                  </a:cubicBezTo>
                  <a:cubicBezTo>
                    <a:pt x="33" y="12"/>
                    <a:pt x="36" y="15"/>
                    <a:pt x="38" y="18"/>
                  </a:cubicBezTo>
                  <a:cubicBezTo>
                    <a:pt x="40" y="21"/>
                    <a:pt x="40" y="25"/>
                    <a:pt x="39" y="29"/>
                  </a:cubicBezTo>
                  <a:cubicBezTo>
                    <a:pt x="38" y="35"/>
                    <a:pt x="32" y="39"/>
                    <a:pt x="26" y="39"/>
                  </a:cubicBezTo>
                  <a:moveTo>
                    <a:pt x="26" y="11"/>
                  </a:moveTo>
                  <a:cubicBezTo>
                    <a:pt x="23" y="11"/>
                    <a:pt x="20" y="12"/>
                    <a:pt x="17" y="13"/>
                  </a:cubicBezTo>
                  <a:cubicBezTo>
                    <a:pt x="14" y="16"/>
                    <a:pt x="12" y="19"/>
                    <a:pt x="11" y="23"/>
                  </a:cubicBezTo>
                  <a:cubicBezTo>
                    <a:pt x="11" y="27"/>
                    <a:pt x="12" y="31"/>
                    <a:pt x="14" y="34"/>
                  </a:cubicBezTo>
                  <a:cubicBezTo>
                    <a:pt x="17" y="37"/>
                    <a:pt x="21" y="39"/>
                    <a:pt x="25" y="40"/>
                  </a:cubicBezTo>
                  <a:cubicBezTo>
                    <a:pt x="25" y="40"/>
                    <a:pt x="26" y="40"/>
                    <a:pt x="26" y="40"/>
                  </a:cubicBezTo>
                  <a:cubicBezTo>
                    <a:pt x="29" y="40"/>
                    <a:pt x="32" y="39"/>
                    <a:pt x="34" y="37"/>
                  </a:cubicBezTo>
                  <a:cubicBezTo>
                    <a:pt x="41" y="32"/>
                    <a:pt x="42" y="23"/>
                    <a:pt x="37" y="17"/>
                  </a:cubicBezTo>
                  <a:cubicBezTo>
                    <a:pt x="35" y="13"/>
                    <a:pt x="31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moveTo>
                    <a:pt x="22" y="6"/>
                  </a:moveTo>
                  <a:cubicBezTo>
                    <a:pt x="27" y="6"/>
                    <a:pt x="27" y="6"/>
                    <a:pt x="27" y="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1" y="2"/>
                    <a:pt x="32" y="2"/>
                  </a:cubicBezTo>
                  <a:cubicBezTo>
                    <a:pt x="32" y="2"/>
                    <a:pt x="33" y="2"/>
                    <a:pt x="34" y="2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4" y="9"/>
                    <a:pt x="45" y="10"/>
                    <a:pt x="46" y="12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3"/>
                    <a:pt x="50" y="24"/>
                    <a:pt x="50" y="26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7"/>
                    <a:pt x="46" y="39"/>
                    <a:pt x="45" y="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5" y="47"/>
                    <a:pt x="34" y="48"/>
                    <a:pt x="33" y="48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1" y="49"/>
                    <a:pt x="21" y="49"/>
                    <a:pt x="20" y="48"/>
                  </a:cubicBezTo>
                  <a:cubicBezTo>
                    <a:pt x="19" y="48"/>
                    <a:pt x="18" y="48"/>
                    <a:pt x="18" y="48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8" y="41"/>
                    <a:pt x="7" y="40"/>
                    <a:pt x="6" y="39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8"/>
                    <a:pt x="2" y="26"/>
                    <a:pt x="2" y="2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3"/>
                    <a:pt x="6" y="12"/>
                    <a:pt x="7" y="10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3"/>
                    <a:pt x="17" y="2"/>
                    <a:pt x="19" y="2"/>
                  </a:cubicBezTo>
                  <a:cubicBezTo>
                    <a:pt x="22" y="6"/>
                    <a:pt x="22" y="6"/>
                    <a:pt x="22" y="6"/>
                  </a:cubicBezTo>
                  <a:moveTo>
                    <a:pt x="28" y="0"/>
                  </a:moveTo>
                  <a:cubicBezTo>
                    <a:pt x="28" y="1"/>
                    <a:pt x="28" y="1"/>
                    <a:pt x="28" y="1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5" y="2"/>
                    <a:pt x="14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1"/>
                    <a:pt x="4" y="13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6"/>
                    <a:pt x="1" y="28"/>
                    <a:pt x="1" y="30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41"/>
                    <a:pt x="7" y="42"/>
                    <a:pt x="8" y="43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9"/>
                    <a:pt x="19" y="49"/>
                    <a:pt x="20" y="50"/>
                  </a:cubicBezTo>
                  <a:cubicBezTo>
                    <a:pt x="20" y="50"/>
                    <a:pt x="21" y="50"/>
                    <a:pt x="22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4" y="49"/>
                    <a:pt x="36" y="48"/>
                    <a:pt x="38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7" y="39"/>
                    <a:pt x="48" y="38"/>
                    <a:pt x="49" y="36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4"/>
                    <a:pt x="51" y="22"/>
                    <a:pt x="51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6" y="10"/>
                    <a:pt x="45" y="8"/>
                    <a:pt x="43" y="7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1"/>
                    <a:pt x="33" y="1"/>
                    <a:pt x="32" y="1"/>
                  </a:cubicBezTo>
                  <a:cubicBezTo>
                    <a:pt x="31" y="0"/>
                    <a:pt x="30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8" name="Freeform 48"/>
            <p:cNvSpPr>
              <a:spLocks noEditPoints="1"/>
            </p:cNvSpPr>
            <p:nvPr/>
          </p:nvSpPr>
          <p:spPr bwMode="auto">
            <a:xfrm>
              <a:off x="2311972" y="2518497"/>
              <a:ext cx="274443" cy="266126"/>
            </a:xfrm>
            <a:custGeom>
              <a:avLst/>
              <a:gdLst>
                <a:gd name="T0" fmla="*/ 2147483647 w 33"/>
                <a:gd name="T1" fmla="*/ 2147483647 h 32"/>
                <a:gd name="T2" fmla="*/ 2147483647 w 33"/>
                <a:gd name="T3" fmla="*/ 2147483647 h 32"/>
                <a:gd name="T4" fmla="*/ 2147483647 w 33"/>
                <a:gd name="T5" fmla="*/ 2147483647 h 32"/>
                <a:gd name="T6" fmla="*/ 2147483647 w 33"/>
                <a:gd name="T7" fmla="*/ 2147483647 h 32"/>
                <a:gd name="T8" fmla="*/ 2147483647 w 33"/>
                <a:gd name="T9" fmla="*/ 2147483647 h 32"/>
                <a:gd name="T10" fmla="*/ 2147483647 w 33"/>
                <a:gd name="T11" fmla="*/ 2147483647 h 32"/>
                <a:gd name="T12" fmla="*/ 2147483647 w 33"/>
                <a:gd name="T13" fmla="*/ 2147483647 h 32"/>
                <a:gd name="T14" fmla="*/ 2147483647 w 33"/>
                <a:gd name="T15" fmla="*/ 2147483647 h 32"/>
                <a:gd name="T16" fmla="*/ 2147483647 w 33"/>
                <a:gd name="T17" fmla="*/ 2147483647 h 32"/>
                <a:gd name="T18" fmla="*/ 2147483647 w 33"/>
                <a:gd name="T19" fmla="*/ 2147483647 h 32"/>
                <a:gd name="T20" fmla="*/ 2147483647 w 33"/>
                <a:gd name="T21" fmla="*/ 0 h 32"/>
                <a:gd name="T22" fmla="*/ 2147483647 w 33"/>
                <a:gd name="T23" fmla="*/ 2147483647 h 32"/>
                <a:gd name="T24" fmla="*/ 0 w 33"/>
                <a:gd name="T25" fmla="*/ 2147483647 h 32"/>
                <a:gd name="T26" fmla="*/ 2147483647 w 33"/>
                <a:gd name="T27" fmla="*/ 2147483647 h 32"/>
                <a:gd name="T28" fmla="*/ 2147483647 w 33"/>
                <a:gd name="T29" fmla="*/ 2147483647 h 32"/>
                <a:gd name="T30" fmla="*/ 2147483647 w 33"/>
                <a:gd name="T31" fmla="*/ 2147483647 h 32"/>
                <a:gd name="T32" fmla="*/ 2147483647 w 33"/>
                <a:gd name="T33" fmla="*/ 2147483647 h 32"/>
                <a:gd name="T34" fmla="*/ 2147483647 w 33"/>
                <a:gd name="T35" fmla="*/ 2147483647 h 32"/>
                <a:gd name="T36" fmla="*/ 2147483647 w 33"/>
                <a:gd name="T37" fmla="*/ 2147483647 h 32"/>
                <a:gd name="T38" fmla="*/ 2147483647 w 33"/>
                <a:gd name="T39" fmla="*/ 0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3" h="32">
                  <a:moveTo>
                    <a:pt x="16" y="31"/>
                  </a:moveTo>
                  <a:cubicBezTo>
                    <a:pt x="16" y="31"/>
                    <a:pt x="15" y="31"/>
                    <a:pt x="15" y="31"/>
                  </a:cubicBezTo>
                  <a:cubicBezTo>
                    <a:pt x="11" y="30"/>
                    <a:pt x="7" y="28"/>
                    <a:pt x="4" y="25"/>
                  </a:cubicBezTo>
                  <a:cubicBezTo>
                    <a:pt x="2" y="22"/>
                    <a:pt x="1" y="18"/>
                    <a:pt x="1" y="14"/>
                  </a:cubicBezTo>
                  <a:cubicBezTo>
                    <a:pt x="2" y="10"/>
                    <a:pt x="4" y="7"/>
                    <a:pt x="7" y="4"/>
                  </a:cubicBezTo>
                  <a:cubicBezTo>
                    <a:pt x="10" y="3"/>
                    <a:pt x="13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21" y="2"/>
                    <a:pt x="25" y="4"/>
                    <a:pt x="27" y="8"/>
                  </a:cubicBezTo>
                  <a:cubicBezTo>
                    <a:pt x="32" y="14"/>
                    <a:pt x="31" y="23"/>
                    <a:pt x="24" y="28"/>
                  </a:cubicBezTo>
                  <a:cubicBezTo>
                    <a:pt x="22" y="30"/>
                    <a:pt x="19" y="31"/>
                    <a:pt x="16" y="31"/>
                  </a:cubicBezTo>
                  <a:moveTo>
                    <a:pt x="16" y="0"/>
                  </a:moveTo>
                  <a:cubicBezTo>
                    <a:pt x="12" y="0"/>
                    <a:pt x="9" y="2"/>
                    <a:pt x="7" y="4"/>
                  </a:cubicBezTo>
                  <a:cubicBezTo>
                    <a:pt x="3" y="6"/>
                    <a:pt x="1" y="10"/>
                    <a:pt x="0" y="14"/>
                  </a:cubicBezTo>
                  <a:cubicBezTo>
                    <a:pt x="0" y="18"/>
                    <a:pt x="1" y="22"/>
                    <a:pt x="3" y="25"/>
                  </a:cubicBezTo>
                  <a:cubicBezTo>
                    <a:pt x="6" y="29"/>
                    <a:pt x="10" y="32"/>
                    <a:pt x="15" y="32"/>
                  </a:cubicBezTo>
                  <a:cubicBezTo>
                    <a:pt x="15" y="32"/>
                    <a:pt x="16" y="32"/>
                    <a:pt x="16" y="32"/>
                  </a:cubicBezTo>
                  <a:cubicBezTo>
                    <a:pt x="19" y="32"/>
                    <a:pt x="22" y="31"/>
                    <a:pt x="25" y="29"/>
                  </a:cubicBezTo>
                  <a:cubicBezTo>
                    <a:pt x="32" y="24"/>
                    <a:pt x="33" y="14"/>
                    <a:pt x="28" y="7"/>
                  </a:cubicBezTo>
                  <a:cubicBezTo>
                    <a:pt x="26" y="3"/>
                    <a:pt x="21" y="1"/>
                    <a:pt x="16" y="1"/>
                  </a:cubicBezTo>
                  <a:cubicBezTo>
                    <a:pt x="16" y="1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9" name="Freeform 49"/>
            <p:cNvSpPr>
              <a:spLocks noEditPoints="1"/>
            </p:cNvSpPr>
            <p:nvPr/>
          </p:nvSpPr>
          <p:spPr bwMode="auto">
            <a:xfrm>
              <a:off x="2328605" y="2543446"/>
              <a:ext cx="241177" cy="216228"/>
            </a:xfrm>
            <a:custGeom>
              <a:avLst/>
              <a:gdLst>
                <a:gd name="T0" fmla="*/ 2147483647 w 29"/>
                <a:gd name="T1" fmla="*/ 2147483647 h 26"/>
                <a:gd name="T2" fmla="*/ 2147483647 w 29"/>
                <a:gd name="T3" fmla="*/ 2147483647 h 26"/>
                <a:gd name="T4" fmla="*/ 2147483647 w 29"/>
                <a:gd name="T5" fmla="*/ 2147483647 h 26"/>
                <a:gd name="T6" fmla="*/ 2147483647 w 29"/>
                <a:gd name="T7" fmla="*/ 2147483647 h 26"/>
                <a:gd name="T8" fmla="*/ 2147483647 w 29"/>
                <a:gd name="T9" fmla="*/ 2147483647 h 26"/>
                <a:gd name="T10" fmla="*/ 2147483647 w 29"/>
                <a:gd name="T11" fmla="*/ 2147483647 h 26"/>
                <a:gd name="T12" fmla="*/ 2147483647 w 29"/>
                <a:gd name="T13" fmla="*/ 2147483647 h 26"/>
                <a:gd name="T14" fmla="*/ 2147483647 w 29"/>
                <a:gd name="T15" fmla="*/ 2147483647 h 26"/>
                <a:gd name="T16" fmla="*/ 2147483647 w 29"/>
                <a:gd name="T17" fmla="*/ 2147483647 h 26"/>
                <a:gd name="T18" fmla="*/ 2147483647 w 29"/>
                <a:gd name="T19" fmla="*/ 2147483647 h 26"/>
                <a:gd name="T20" fmla="*/ 2147483647 w 29"/>
                <a:gd name="T21" fmla="*/ 2147483647 h 26"/>
                <a:gd name="T22" fmla="*/ 2147483647 w 29"/>
                <a:gd name="T23" fmla="*/ 2147483647 h 26"/>
                <a:gd name="T24" fmla="*/ 2147483647 w 29"/>
                <a:gd name="T25" fmla="*/ 2147483647 h 26"/>
                <a:gd name="T26" fmla="*/ 2147483647 w 29"/>
                <a:gd name="T27" fmla="*/ 2147483647 h 26"/>
                <a:gd name="T28" fmla="*/ 2147483647 w 29"/>
                <a:gd name="T29" fmla="*/ 2147483647 h 26"/>
                <a:gd name="T30" fmla="*/ 2147483647 w 29"/>
                <a:gd name="T31" fmla="*/ 2147483647 h 26"/>
                <a:gd name="T32" fmla="*/ 2147483647 w 29"/>
                <a:gd name="T33" fmla="*/ 2147483647 h 26"/>
                <a:gd name="T34" fmla="*/ 2147483647 w 29"/>
                <a:gd name="T35" fmla="*/ 2147483647 h 26"/>
                <a:gd name="T36" fmla="*/ 2147483647 w 29"/>
                <a:gd name="T37" fmla="*/ 2147483647 h 26"/>
                <a:gd name="T38" fmla="*/ 2147483647 w 29"/>
                <a:gd name="T39" fmla="*/ 2147483647 h 26"/>
                <a:gd name="T40" fmla="*/ 2147483647 w 29"/>
                <a:gd name="T41" fmla="*/ 2147483647 h 26"/>
                <a:gd name="T42" fmla="*/ 2147483647 w 29"/>
                <a:gd name="T43" fmla="*/ 2147483647 h 26"/>
                <a:gd name="T44" fmla="*/ 2147483647 w 29"/>
                <a:gd name="T45" fmla="*/ 2147483647 h 26"/>
                <a:gd name="T46" fmla="*/ 2147483647 w 29"/>
                <a:gd name="T47" fmla="*/ 2147483647 h 26"/>
                <a:gd name="T48" fmla="*/ 2147483647 w 29"/>
                <a:gd name="T49" fmla="*/ 2147483647 h 26"/>
                <a:gd name="T50" fmla="*/ 2147483647 w 29"/>
                <a:gd name="T51" fmla="*/ 2147483647 h 26"/>
                <a:gd name="T52" fmla="*/ 2147483647 w 29"/>
                <a:gd name="T53" fmla="*/ 2147483647 h 26"/>
                <a:gd name="T54" fmla="*/ 2147483647 w 29"/>
                <a:gd name="T55" fmla="*/ 2147483647 h 26"/>
                <a:gd name="T56" fmla="*/ 2147483647 w 29"/>
                <a:gd name="T57" fmla="*/ 2147483647 h 26"/>
                <a:gd name="T58" fmla="*/ 2147483647 w 29"/>
                <a:gd name="T59" fmla="*/ 2147483647 h 26"/>
                <a:gd name="T60" fmla="*/ 2147483647 w 29"/>
                <a:gd name="T61" fmla="*/ 2147483647 h 26"/>
                <a:gd name="T62" fmla="*/ 2147483647 w 29"/>
                <a:gd name="T63" fmla="*/ 2147483647 h 26"/>
                <a:gd name="T64" fmla="*/ 2147483647 w 29"/>
                <a:gd name="T65" fmla="*/ 2147483647 h 26"/>
                <a:gd name="T66" fmla="*/ 2147483647 w 29"/>
                <a:gd name="T67" fmla="*/ 0 h 26"/>
                <a:gd name="T68" fmla="*/ 2147483647 w 29"/>
                <a:gd name="T69" fmla="*/ 2147483647 h 26"/>
                <a:gd name="T70" fmla="*/ 2147483647 w 29"/>
                <a:gd name="T71" fmla="*/ 2147483647 h 26"/>
                <a:gd name="T72" fmla="*/ 2147483647 w 29"/>
                <a:gd name="T73" fmla="*/ 2147483647 h 26"/>
                <a:gd name="T74" fmla="*/ 2147483647 w 29"/>
                <a:gd name="T75" fmla="*/ 2147483647 h 26"/>
                <a:gd name="T76" fmla="*/ 2147483647 w 29"/>
                <a:gd name="T77" fmla="*/ 2147483647 h 26"/>
                <a:gd name="T78" fmla="*/ 2147483647 w 29"/>
                <a:gd name="T79" fmla="*/ 2147483647 h 26"/>
                <a:gd name="T80" fmla="*/ 2147483647 w 29"/>
                <a:gd name="T81" fmla="*/ 2147483647 h 26"/>
                <a:gd name="T82" fmla="*/ 2147483647 w 29"/>
                <a:gd name="T83" fmla="*/ 0 h 26"/>
                <a:gd name="T84" fmla="*/ 2147483647 w 29"/>
                <a:gd name="T85" fmla="*/ 0 h 2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9" h="26">
                  <a:moveTo>
                    <a:pt x="10" y="13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1"/>
                    <a:pt x="12" y="10"/>
                  </a:cubicBezTo>
                  <a:cubicBezTo>
                    <a:pt x="12" y="10"/>
                    <a:pt x="13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0"/>
                    <a:pt x="17" y="11"/>
                  </a:cubicBezTo>
                  <a:cubicBezTo>
                    <a:pt x="17" y="12"/>
                    <a:pt x="17" y="12"/>
                    <a:pt x="17" y="13"/>
                  </a:cubicBezTo>
                  <a:cubicBezTo>
                    <a:pt x="17" y="14"/>
                    <a:pt x="17" y="15"/>
                    <a:pt x="16" y="16"/>
                  </a:cubicBezTo>
                  <a:cubicBezTo>
                    <a:pt x="15" y="16"/>
                    <a:pt x="15" y="16"/>
                    <a:pt x="14" y="16"/>
                  </a:cubicBezTo>
                  <a:cubicBezTo>
                    <a:pt x="13" y="16"/>
                    <a:pt x="12" y="16"/>
                    <a:pt x="11" y="15"/>
                  </a:cubicBezTo>
                  <a:cubicBezTo>
                    <a:pt x="11" y="15"/>
                    <a:pt x="10" y="14"/>
                    <a:pt x="10" y="13"/>
                  </a:cubicBezTo>
                  <a:moveTo>
                    <a:pt x="14" y="9"/>
                  </a:moveTo>
                  <a:cubicBezTo>
                    <a:pt x="13" y="9"/>
                    <a:pt x="12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10" y="15"/>
                    <a:pt x="10" y="16"/>
                  </a:cubicBezTo>
                  <a:cubicBezTo>
                    <a:pt x="11" y="17"/>
                    <a:pt x="12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8" y="16"/>
                    <a:pt x="18" y="15"/>
                    <a:pt x="18" y="13"/>
                  </a:cubicBezTo>
                  <a:cubicBezTo>
                    <a:pt x="18" y="12"/>
                    <a:pt x="18" y="11"/>
                    <a:pt x="17" y="10"/>
                  </a:cubicBezTo>
                  <a:cubicBezTo>
                    <a:pt x="17" y="9"/>
                    <a:pt x="15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moveTo>
                    <a:pt x="14" y="25"/>
                  </a:moveTo>
                  <a:cubicBezTo>
                    <a:pt x="14" y="25"/>
                    <a:pt x="13" y="25"/>
                    <a:pt x="13" y="25"/>
                  </a:cubicBezTo>
                  <a:cubicBezTo>
                    <a:pt x="10" y="25"/>
                    <a:pt x="6" y="23"/>
                    <a:pt x="4" y="20"/>
                  </a:cubicBezTo>
                  <a:cubicBezTo>
                    <a:pt x="2" y="18"/>
                    <a:pt x="1" y="14"/>
                    <a:pt x="2" y="11"/>
                  </a:cubicBezTo>
                  <a:cubicBezTo>
                    <a:pt x="2" y="8"/>
                    <a:pt x="4" y="5"/>
                    <a:pt x="7" y="3"/>
                  </a:cubicBezTo>
                  <a:cubicBezTo>
                    <a:pt x="9" y="2"/>
                    <a:pt x="11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8" y="1"/>
                    <a:pt x="21" y="3"/>
                    <a:pt x="24" y="6"/>
                  </a:cubicBezTo>
                  <a:cubicBezTo>
                    <a:pt x="27" y="11"/>
                    <a:pt x="26" y="19"/>
                    <a:pt x="21" y="23"/>
                  </a:cubicBezTo>
                  <a:cubicBezTo>
                    <a:pt x="19" y="24"/>
                    <a:pt x="16" y="25"/>
                    <a:pt x="14" y="25"/>
                  </a:cubicBezTo>
                  <a:moveTo>
                    <a:pt x="14" y="0"/>
                  </a:moveTo>
                  <a:cubicBezTo>
                    <a:pt x="11" y="0"/>
                    <a:pt x="8" y="1"/>
                    <a:pt x="6" y="2"/>
                  </a:cubicBezTo>
                  <a:cubicBezTo>
                    <a:pt x="3" y="5"/>
                    <a:pt x="1" y="8"/>
                    <a:pt x="1" y="11"/>
                  </a:cubicBezTo>
                  <a:cubicBezTo>
                    <a:pt x="0" y="15"/>
                    <a:pt x="1" y="18"/>
                    <a:pt x="3" y="21"/>
                  </a:cubicBezTo>
                  <a:cubicBezTo>
                    <a:pt x="5" y="24"/>
                    <a:pt x="9" y="26"/>
                    <a:pt x="13" y="26"/>
                  </a:cubicBezTo>
                  <a:cubicBezTo>
                    <a:pt x="13" y="26"/>
                    <a:pt x="14" y="26"/>
                    <a:pt x="14" y="26"/>
                  </a:cubicBezTo>
                  <a:cubicBezTo>
                    <a:pt x="17" y="26"/>
                    <a:pt x="19" y="25"/>
                    <a:pt x="22" y="24"/>
                  </a:cubicBezTo>
                  <a:cubicBezTo>
                    <a:pt x="27" y="19"/>
                    <a:pt x="29" y="11"/>
                    <a:pt x="24" y="5"/>
                  </a:cubicBezTo>
                  <a:cubicBezTo>
                    <a:pt x="22" y="2"/>
                    <a:pt x="18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0" name="Rectangle 50"/>
            <p:cNvSpPr>
              <a:spLocks noChangeArrowheads="1"/>
            </p:cNvSpPr>
            <p:nvPr/>
          </p:nvSpPr>
          <p:spPr bwMode="auto">
            <a:xfrm>
              <a:off x="2603048" y="1914169"/>
              <a:ext cx="108114" cy="108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51" name="Rectangle 51"/>
            <p:cNvSpPr>
              <a:spLocks noChangeArrowheads="1"/>
            </p:cNvSpPr>
            <p:nvPr/>
          </p:nvSpPr>
          <p:spPr bwMode="auto">
            <a:xfrm>
              <a:off x="2603048" y="1914169"/>
              <a:ext cx="108114" cy="108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52" name="Rectangle 52"/>
            <p:cNvSpPr>
              <a:spLocks noChangeArrowheads="1"/>
            </p:cNvSpPr>
            <p:nvPr/>
          </p:nvSpPr>
          <p:spPr bwMode="auto">
            <a:xfrm>
              <a:off x="2776307" y="1831004"/>
              <a:ext cx="99797" cy="1912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53" name="Rectangle 53"/>
            <p:cNvSpPr>
              <a:spLocks noChangeArrowheads="1"/>
            </p:cNvSpPr>
            <p:nvPr/>
          </p:nvSpPr>
          <p:spPr bwMode="auto">
            <a:xfrm>
              <a:off x="2776307" y="1831004"/>
              <a:ext cx="99797" cy="19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54" name="Rectangle 54"/>
            <p:cNvSpPr>
              <a:spLocks noChangeArrowheads="1"/>
            </p:cNvSpPr>
            <p:nvPr/>
          </p:nvSpPr>
          <p:spPr bwMode="auto">
            <a:xfrm>
              <a:off x="2942636" y="1756156"/>
              <a:ext cx="99797" cy="2661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55" name="Rectangle 55"/>
            <p:cNvSpPr>
              <a:spLocks noChangeArrowheads="1"/>
            </p:cNvSpPr>
            <p:nvPr/>
          </p:nvSpPr>
          <p:spPr bwMode="auto">
            <a:xfrm>
              <a:off x="2942636" y="1756156"/>
              <a:ext cx="99797" cy="266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56" name="Freeform 56"/>
            <p:cNvSpPr/>
            <p:nvPr/>
          </p:nvSpPr>
          <p:spPr bwMode="auto">
            <a:xfrm>
              <a:off x="2578099" y="1607846"/>
              <a:ext cx="414436" cy="239791"/>
            </a:xfrm>
            <a:custGeom>
              <a:avLst/>
              <a:gdLst>
                <a:gd name="T0" fmla="*/ 2147483647 w 50"/>
                <a:gd name="T1" fmla="*/ 0 h 29"/>
                <a:gd name="T2" fmla="*/ 0 w 50"/>
                <a:gd name="T3" fmla="*/ 2147483647 h 29"/>
                <a:gd name="T4" fmla="*/ 0 w 50"/>
                <a:gd name="T5" fmla="*/ 2147483647 h 29"/>
                <a:gd name="T6" fmla="*/ 2147483647 w 50"/>
                <a:gd name="T7" fmla="*/ 0 h 29"/>
                <a:gd name="T8" fmla="*/ 2147483647 w 50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29">
                  <a:moveTo>
                    <a:pt x="49" y="0"/>
                  </a:moveTo>
                  <a:cubicBezTo>
                    <a:pt x="29" y="25"/>
                    <a:pt x="1" y="28"/>
                    <a:pt x="0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29"/>
                    <a:pt x="30" y="26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7" name="Freeform 57"/>
            <p:cNvSpPr/>
            <p:nvPr/>
          </p:nvSpPr>
          <p:spPr bwMode="auto">
            <a:xfrm>
              <a:off x="2926003" y="1582897"/>
              <a:ext cx="83164" cy="74848"/>
            </a:xfrm>
            <a:custGeom>
              <a:avLst/>
              <a:gdLst>
                <a:gd name="T0" fmla="*/ 2147483647 w 60"/>
                <a:gd name="T1" fmla="*/ 0 h 54"/>
                <a:gd name="T2" fmla="*/ 0 w 60"/>
                <a:gd name="T3" fmla="*/ 2147483647 h 54"/>
                <a:gd name="T4" fmla="*/ 2147483647 w 60"/>
                <a:gd name="T5" fmla="*/ 2147483647 h 54"/>
                <a:gd name="T6" fmla="*/ 2147483647 w 60"/>
                <a:gd name="T7" fmla="*/ 2147483647 h 54"/>
                <a:gd name="T8" fmla="*/ 2147483647 w 60"/>
                <a:gd name="T9" fmla="*/ 2147483647 h 54"/>
                <a:gd name="T10" fmla="*/ 2147483647 w 60"/>
                <a:gd name="T11" fmla="*/ 2147483647 h 54"/>
                <a:gd name="T12" fmla="*/ 2147483647 w 60"/>
                <a:gd name="T13" fmla="*/ 0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54">
                  <a:moveTo>
                    <a:pt x="60" y="0"/>
                  </a:moveTo>
                  <a:lnTo>
                    <a:pt x="0" y="12"/>
                  </a:lnTo>
                  <a:lnTo>
                    <a:pt x="6" y="18"/>
                  </a:lnTo>
                  <a:lnTo>
                    <a:pt x="54" y="6"/>
                  </a:lnTo>
                  <a:lnTo>
                    <a:pt x="54" y="5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8" name="Freeform 58"/>
            <p:cNvSpPr/>
            <p:nvPr/>
          </p:nvSpPr>
          <p:spPr bwMode="auto">
            <a:xfrm>
              <a:off x="2926003" y="1582897"/>
              <a:ext cx="83164" cy="74848"/>
            </a:xfrm>
            <a:custGeom>
              <a:avLst/>
              <a:gdLst>
                <a:gd name="T0" fmla="*/ 2147483647 w 60"/>
                <a:gd name="T1" fmla="*/ 0 h 54"/>
                <a:gd name="T2" fmla="*/ 0 w 60"/>
                <a:gd name="T3" fmla="*/ 2147483647 h 54"/>
                <a:gd name="T4" fmla="*/ 2147483647 w 60"/>
                <a:gd name="T5" fmla="*/ 2147483647 h 54"/>
                <a:gd name="T6" fmla="*/ 2147483647 w 60"/>
                <a:gd name="T7" fmla="*/ 2147483647 h 54"/>
                <a:gd name="T8" fmla="*/ 2147483647 w 60"/>
                <a:gd name="T9" fmla="*/ 2147483647 h 54"/>
                <a:gd name="T10" fmla="*/ 2147483647 w 60"/>
                <a:gd name="T11" fmla="*/ 2147483647 h 54"/>
                <a:gd name="T12" fmla="*/ 2147483647 w 60"/>
                <a:gd name="T13" fmla="*/ 0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54">
                  <a:moveTo>
                    <a:pt x="60" y="0"/>
                  </a:moveTo>
                  <a:lnTo>
                    <a:pt x="0" y="12"/>
                  </a:lnTo>
                  <a:lnTo>
                    <a:pt x="6" y="18"/>
                  </a:lnTo>
                  <a:lnTo>
                    <a:pt x="54" y="6"/>
                  </a:lnTo>
                  <a:lnTo>
                    <a:pt x="54" y="54"/>
                  </a:lnTo>
                  <a:lnTo>
                    <a:pt x="6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9" name="Freeform 59"/>
            <p:cNvSpPr>
              <a:spLocks noEditPoints="1"/>
            </p:cNvSpPr>
            <p:nvPr/>
          </p:nvSpPr>
          <p:spPr bwMode="auto">
            <a:xfrm>
              <a:off x="2734725" y="2262073"/>
              <a:ext cx="149696" cy="223158"/>
            </a:xfrm>
            <a:custGeom>
              <a:avLst/>
              <a:gdLst>
                <a:gd name="T0" fmla="*/ 2147483647 w 18"/>
                <a:gd name="T1" fmla="*/ 2147483647 h 27"/>
                <a:gd name="T2" fmla="*/ 2147483647 w 18"/>
                <a:gd name="T3" fmla="*/ 2147483647 h 27"/>
                <a:gd name="T4" fmla="*/ 2147483647 w 18"/>
                <a:gd name="T5" fmla="*/ 2147483647 h 27"/>
                <a:gd name="T6" fmla="*/ 0 w 18"/>
                <a:gd name="T7" fmla="*/ 2147483647 h 27"/>
                <a:gd name="T8" fmla="*/ 2147483647 w 18"/>
                <a:gd name="T9" fmla="*/ 2147483647 h 27"/>
                <a:gd name="T10" fmla="*/ 2147483647 w 18"/>
                <a:gd name="T11" fmla="*/ 2147483647 h 27"/>
                <a:gd name="T12" fmla="*/ 2147483647 w 18"/>
                <a:gd name="T13" fmla="*/ 2147483647 h 27"/>
                <a:gd name="T14" fmla="*/ 2147483647 w 18"/>
                <a:gd name="T15" fmla="*/ 2147483647 h 27"/>
                <a:gd name="T16" fmla="*/ 2147483647 w 18"/>
                <a:gd name="T17" fmla="*/ 2147483647 h 27"/>
                <a:gd name="T18" fmla="*/ 2147483647 w 18"/>
                <a:gd name="T19" fmla="*/ 2147483647 h 27"/>
                <a:gd name="T20" fmla="*/ 2147483647 w 18"/>
                <a:gd name="T21" fmla="*/ 2147483647 h 27"/>
                <a:gd name="T22" fmla="*/ 2147483647 w 18"/>
                <a:gd name="T23" fmla="*/ 2147483647 h 27"/>
                <a:gd name="T24" fmla="*/ 2147483647 w 18"/>
                <a:gd name="T25" fmla="*/ 2147483647 h 27"/>
                <a:gd name="T26" fmla="*/ 2147483647 w 18"/>
                <a:gd name="T27" fmla="*/ 2147483647 h 27"/>
                <a:gd name="T28" fmla="*/ 2147483647 w 18"/>
                <a:gd name="T29" fmla="*/ 2147483647 h 27"/>
                <a:gd name="T30" fmla="*/ 2147483647 w 18"/>
                <a:gd name="T31" fmla="*/ 2147483647 h 27"/>
                <a:gd name="T32" fmla="*/ 2147483647 w 18"/>
                <a:gd name="T33" fmla="*/ 2147483647 h 27"/>
                <a:gd name="T34" fmla="*/ 2147483647 w 18"/>
                <a:gd name="T35" fmla="*/ 2147483647 h 27"/>
                <a:gd name="T36" fmla="*/ 2147483647 w 18"/>
                <a:gd name="T37" fmla="*/ 2147483647 h 27"/>
                <a:gd name="T38" fmla="*/ 2147483647 w 18"/>
                <a:gd name="T39" fmla="*/ 0 h 27"/>
                <a:gd name="T40" fmla="*/ 2147483647 w 18"/>
                <a:gd name="T41" fmla="*/ 0 h 27"/>
                <a:gd name="T42" fmla="*/ 2147483647 w 18"/>
                <a:gd name="T43" fmla="*/ 2147483647 h 27"/>
                <a:gd name="T44" fmla="*/ 2147483647 w 18"/>
                <a:gd name="T45" fmla="*/ 2147483647 h 27"/>
                <a:gd name="T46" fmla="*/ 2147483647 w 18"/>
                <a:gd name="T47" fmla="*/ 2147483647 h 27"/>
                <a:gd name="T48" fmla="*/ 2147483647 w 18"/>
                <a:gd name="T49" fmla="*/ 2147483647 h 27"/>
                <a:gd name="T50" fmla="*/ 2147483647 w 18"/>
                <a:gd name="T51" fmla="*/ 2147483647 h 27"/>
                <a:gd name="T52" fmla="*/ 2147483647 w 18"/>
                <a:gd name="T53" fmla="*/ 0 h 27"/>
                <a:gd name="T54" fmla="*/ 2147483647 w 18"/>
                <a:gd name="T55" fmla="*/ 0 h 2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8" h="27">
                  <a:moveTo>
                    <a:pt x="11" y="8"/>
                  </a:moveTo>
                  <a:cubicBezTo>
                    <a:pt x="10" y="8"/>
                    <a:pt x="9" y="9"/>
                    <a:pt x="7" y="11"/>
                  </a:cubicBezTo>
                  <a:cubicBezTo>
                    <a:pt x="5" y="13"/>
                    <a:pt x="4" y="14"/>
                    <a:pt x="3" y="16"/>
                  </a:cubicBezTo>
                  <a:cubicBezTo>
                    <a:pt x="2" y="17"/>
                    <a:pt x="1" y="19"/>
                    <a:pt x="0" y="21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2" y="27"/>
                    <a:pt x="2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26"/>
                    <a:pt x="5" y="26"/>
                    <a:pt x="5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3" y="25"/>
                    <a:pt x="3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5"/>
                    <a:pt x="2" y="24"/>
                    <a:pt x="2" y="22"/>
                  </a:cubicBezTo>
                  <a:cubicBezTo>
                    <a:pt x="3" y="21"/>
                    <a:pt x="3" y="20"/>
                    <a:pt x="3" y="19"/>
                  </a:cubicBezTo>
                  <a:cubicBezTo>
                    <a:pt x="4" y="19"/>
                    <a:pt x="4" y="18"/>
                    <a:pt x="5" y="17"/>
                  </a:cubicBezTo>
                  <a:cubicBezTo>
                    <a:pt x="7" y="14"/>
                    <a:pt x="9" y="12"/>
                    <a:pt x="10" y="12"/>
                  </a:cubicBezTo>
                  <a:cubicBezTo>
                    <a:pt x="11" y="11"/>
                    <a:pt x="12" y="10"/>
                    <a:pt x="12" y="10"/>
                  </a:cubicBezTo>
                  <a:cubicBezTo>
                    <a:pt x="12" y="9"/>
                    <a:pt x="12" y="8"/>
                    <a:pt x="12" y="8"/>
                  </a:cubicBezTo>
                  <a:cubicBezTo>
                    <a:pt x="11" y="8"/>
                    <a:pt x="11" y="8"/>
                    <a:pt x="11" y="8"/>
                  </a:cubicBezTo>
                  <a:moveTo>
                    <a:pt x="17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5" y="2"/>
                    <a:pt x="15" y="2"/>
                    <a:pt x="15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3"/>
                    <a:pt x="17" y="3"/>
                    <a:pt x="18" y="2"/>
                  </a:cubicBezTo>
                  <a:cubicBezTo>
                    <a:pt x="18" y="1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0" name="Freeform 60"/>
            <p:cNvSpPr>
              <a:spLocks noEditPoints="1"/>
            </p:cNvSpPr>
            <p:nvPr/>
          </p:nvSpPr>
          <p:spPr bwMode="auto">
            <a:xfrm>
              <a:off x="2784624" y="2361871"/>
              <a:ext cx="324341" cy="239791"/>
            </a:xfrm>
            <a:custGeom>
              <a:avLst/>
              <a:gdLst>
                <a:gd name="T0" fmla="*/ 2147483647 w 39"/>
                <a:gd name="T1" fmla="*/ 2147483647 h 29"/>
                <a:gd name="T2" fmla="*/ 2147483647 w 39"/>
                <a:gd name="T3" fmla="*/ 2147483647 h 29"/>
                <a:gd name="T4" fmla="*/ 2147483647 w 39"/>
                <a:gd name="T5" fmla="*/ 2147483647 h 29"/>
                <a:gd name="T6" fmla="*/ 2147483647 w 39"/>
                <a:gd name="T7" fmla="*/ 2147483647 h 29"/>
                <a:gd name="T8" fmla="*/ 2147483647 w 39"/>
                <a:gd name="T9" fmla="*/ 2147483647 h 29"/>
                <a:gd name="T10" fmla="*/ 2147483647 w 39"/>
                <a:gd name="T11" fmla="*/ 2147483647 h 29"/>
                <a:gd name="T12" fmla="*/ 2147483647 w 39"/>
                <a:gd name="T13" fmla="*/ 2147483647 h 29"/>
                <a:gd name="T14" fmla="*/ 2147483647 w 39"/>
                <a:gd name="T15" fmla="*/ 2147483647 h 29"/>
                <a:gd name="T16" fmla="*/ 2147483647 w 39"/>
                <a:gd name="T17" fmla="*/ 2147483647 h 29"/>
                <a:gd name="T18" fmla="*/ 2147483647 w 39"/>
                <a:gd name="T19" fmla="*/ 2147483647 h 29"/>
                <a:gd name="T20" fmla="*/ 2147483647 w 39"/>
                <a:gd name="T21" fmla="*/ 2147483647 h 29"/>
                <a:gd name="T22" fmla="*/ 2147483647 w 39"/>
                <a:gd name="T23" fmla="*/ 0 h 29"/>
                <a:gd name="T24" fmla="*/ 2147483647 w 39"/>
                <a:gd name="T25" fmla="*/ 2147483647 h 29"/>
                <a:gd name="T26" fmla="*/ 2147483647 w 39"/>
                <a:gd name="T27" fmla="*/ 2147483647 h 29"/>
                <a:gd name="T28" fmla="*/ 2147483647 w 39"/>
                <a:gd name="T29" fmla="*/ 2147483647 h 29"/>
                <a:gd name="T30" fmla="*/ 2147483647 w 39"/>
                <a:gd name="T31" fmla="*/ 2147483647 h 29"/>
                <a:gd name="T32" fmla="*/ 2147483647 w 39"/>
                <a:gd name="T33" fmla="*/ 2147483647 h 29"/>
                <a:gd name="T34" fmla="*/ 2147483647 w 39"/>
                <a:gd name="T35" fmla="*/ 2147483647 h 29"/>
                <a:gd name="T36" fmla="*/ 2147483647 w 39"/>
                <a:gd name="T37" fmla="*/ 2147483647 h 29"/>
                <a:gd name="T38" fmla="*/ 2147483647 w 39"/>
                <a:gd name="T39" fmla="*/ 2147483647 h 29"/>
                <a:gd name="T40" fmla="*/ 2147483647 w 39"/>
                <a:gd name="T41" fmla="*/ 2147483647 h 29"/>
                <a:gd name="T42" fmla="*/ 2147483647 w 39"/>
                <a:gd name="T43" fmla="*/ 2147483647 h 29"/>
                <a:gd name="T44" fmla="*/ 2147483647 w 39"/>
                <a:gd name="T45" fmla="*/ 2147483647 h 29"/>
                <a:gd name="T46" fmla="*/ 2147483647 w 39"/>
                <a:gd name="T47" fmla="*/ 2147483647 h 29"/>
                <a:gd name="T48" fmla="*/ 2147483647 w 39"/>
                <a:gd name="T49" fmla="*/ 2147483647 h 29"/>
                <a:gd name="T50" fmla="*/ 2147483647 w 39"/>
                <a:gd name="T51" fmla="*/ 2147483647 h 29"/>
                <a:gd name="T52" fmla="*/ 2147483647 w 39"/>
                <a:gd name="T53" fmla="*/ 2147483647 h 29"/>
                <a:gd name="T54" fmla="*/ 2147483647 w 39"/>
                <a:gd name="T55" fmla="*/ 2147483647 h 29"/>
                <a:gd name="T56" fmla="*/ 2147483647 w 39"/>
                <a:gd name="T57" fmla="*/ 2147483647 h 29"/>
                <a:gd name="T58" fmla="*/ 2147483647 w 39"/>
                <a:gd name="T59" fmla="*/ 2147483647 h 29"/>
                <a:gd name="T60" fmla="*/ 2147483647 w 39"/>
                <a:gd name="T61" fmla="*/ 2147483647 h 29"/>
                <a:gd name="T62" fmla="*/ 2147483647 w 39"/>
                <a:gd name="T63" fmla="*/ 2147483647 h 29"/>
                <a:gd name="T64" fmla="*/ 2147483647 w 39"/>
                <a:gd name="T65" fmla="*/ 2147483647 h 29"/>
                <a:gd name="T66" fmla="*/ 2147483647 w 39"/>
                <a:gd name="T67" fmla="*/ 2147483647 h 29"/>
                <a:gd name="T68" fmla="*/ 2147483647 w 39"/>
                <a:gd name="T69" fmla="*/ 2147483647 h 29"/>
                <a:gd name="T70" fmla="*/ 2147483647 w 39"/>
                <a:gd name="T71" fmla="*/ 2147483647 h 29"/>
                <a:gd name="T72" fmla="*/ 2147483647 w 39"/>
                <a:gd name="T73" fmla="*/ 0 h 29"/>
                <a:gd name="T74" fmla="*/ 2147483647 w 39"/>
                <a:gd name="T75" fmla="*/ 0 h 2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" h="29">
                  <a:moveTo>
                    <a:pt x="5" y="18"/>
                  </a:moveTo>
                  <a:cubicBezTo>
                    <a:pt x="4" y="18"/>
                    <a:pt x="3" y="18"/>
                    <a:pt x="2" y="17"/>
                  </a:cubicBezTo>
                  <a:cubicBezTo>
                    <a:pt x="2" y="17"/>
                    <a:pt x="2" y="17"/>
                    <a:pt x="2" y="16"/>
                  </a:cubicBezTo>
                  <a:cubicBezTo>
                    <a:pt x="4" y="15"/>
                    <a:pt x="7" y="13"/>
                    <a:pt x="13" y="10"/>
                  </a:cubicBezTo>
                  <a:cubicBezTo>
                    <a:pt x="17" y="9"/>
                    <a:pt x="20" y="8"/>
                    <a:pt x="22" y="8"/>
                  </a:cubicBezTo>
                  <a:cubicBezTo>
                    <a:pt x="23" y="8"/>
                    <a:pt x="24" y="8"/>
                    <a:pt x="24" y="9"/>
                  </a:cubicBezTo>
                  <a:cubicBezTo>
                    <a:pt x="25" y="9"/>
                    <a:pt x="25" y="10"/>
                    <a:pt x="25" y="10"/>
                  </a:cubicBezTo>
                  <a:cubicBezTo>
                    <a:pt x="25" y="11"/>
                    <a:pt x="25" y="12"/>
                    <a:pt x="24" y="12"/>
                  </a:cubicBezTo>
                  <a:cubicBezTo>
                    <a:pt x="24" y="13"/>
                    <a:pt x="23" y="14"/>
                    <a:pt x="22" y="14"/>
                  </a:cubicBezTo>
                  <a:cubicBezTo>
                    <a:pt x="21" y="15"/>
                    <a:pt x="17" y="16"/>
                    <a:pt x="13" y="17"/>
                  </a:cubicBezTo>
                  <a:cubicBezTo>
                    <a:pt x="10" y="18"/>
                    <a:pt x="7" y="18"/>
                    <a:pt x="5" y="18"/>
                  </a:cubicBezTo>
                  <a:moveTo>
                    <a:pt x="38" y="0"/>
                  </a:moveTo>
                  <a:cubicBezTo>
                    <a:pt x="37" y="0"/>
                    <a:pt x="35" y="1"/>
                    <a:pt x="33" y="3"/>
                  </a:cubicBezTo>
                  <a:cubicBezTo>
                    <a:pt x="30" y="6"/>
                    <a:pt x="28" y="8"/>
                    <a:pt x="27" y="10"/>
                  </a:cubicBezTo>
                  <a:cubicBezTo>
                    <a:pt x="26" y="9"/>
                    <a:pt x="26" y="8"/>
                    <a:pt x="25" y="7"/>
                  </a:cubicBezTo>
                  <a:cubicBezTo>
                    <a:pt x="24" y="7"/>
                    <a:pt x="23" y="6"/>
                    <a:pt x="21" y="6"/>
                  </a:cubicBezTo>
                  <a:cubicBezTo>
                    <a:pt x="20" y="6"/>
                    <a:pt x="18" y="6"/>
                    <a:pt x="17" y="7"/>
                  </a:cubicBezTo>
                  <a:cubicBezTo>
                    <a:pt x="13" y="8"/>
                    <a:pt x="10" y="9"/>
                    <a:pt x="7" y="11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0"/>
                    <a:pt x="4" y="20"/>
                    <a:pt x="5" y="20"/>
                  </a:cubicBezTo>
                  <a:cubicBezTo>
                    <a:pt x="8" y="20"/>
                    <a:pt x="13" y="19"/>
                    <a:pt x="19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8"/>
                    <a:pt x="20" y="18"/>
                    <a:pt x="20" y="19"/>
                  </a:cubicBezTo>
                  <a:cubicBezTo>
                    <a:pt x="16" y="24"/>
                    <a:pt x="15" y="27"/>
                    <a:pt x="18" y="29"/>
                  </a:cubicBezTo>
                  <a:cubicBezTo>
                    <a:pt x="18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0" y="29"/>
                    <a:pt x="20" y="29"/>
                    <a:pt x="21" y="2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0" y="27"/>
                    <a:pt x="20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8" y="27"/>
                    <a:pt x="18" y="24"/>
                    <a:pt x="21" y="21"/>
                  </a:cubicBezTo>
                  <a:cubicBezTo>
                    <a:pt x="25" y="15"/>
                    <a:pt x="30" y="9"/>
                    <a:pt x="37" y="3"/>
                  </a:cubicBezTo>
                  <a:cubicBezTo>
                    <a:pt x="38" y="2"/>
                    <a:pt x="39" y="2"/>
                    <a:pt x="39" y="2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1" name="Freeform 61"/>
            <p:cNvSpPr>
              <a:spLocks noEditPoints="1"/>
            </p:cNvSpPr>
            <p:nvPr/>
          </p:nvSpPr>
          <p:spPr bwMode="auto">
            <a:xfrm>
              <a:off x="2984219" y="2510181"/>
              <a:ext cx="189892" cy="149696"/>
            </a:xfrm>
            <a:custGeom>
              <a:avLst/>
              <a:gdLst>
                <a:gd name="T0" fmla="*/ 2147483647 w 23"/>
                <a:gd name="T1" fmla="*/ 2147483647 h 18"/>
                <a:gd name="T2" fmla="*/ 2147483647 w 23"/>
                <a:gd name="T3" fmla="*/ 2147483647 h 18"/>
                <a:gd name="T4" fmla="*/ 2147483647 w 23"/>
                <a:gd name="T5" fmla="*/ 2147483647 h 18"/>
                <a:gd name="T6" fmla="*/ 2147483647 w 23"/>
                <a:gd name="T7" fmla="*/ 2147483647 h 18"/>
                <a:gd name="T8" fmla="*/ 2147483647 w 23"/>
                <a:gd name="T9" fmla="*/ 2147483647 h 18"/>
                <a:gd name="T10" fmla="*/ 2147483647 w 23"/>
                <a:gd name="T11" fmla="*/ 2147483647 h 18"/>
                <a:gd name="T12" fmla="*/ 2147483647 w 23"/>
                <a:gd name="T13" fmla="*/ 2147483647 h 18"/>
                <a:gd name="T14" fmla="*/ 2147483647 w 23"/>
                <a:gd name="T15" fmla="*/ 2147483647 h 18"/>
                <a:gd name="T16" fmla="*/ 2147483647 w 23"/>
                <a:gd name="T17" fmla="*/ 2147483647 h 18"/>
                <a:gd name="T18" fmla="*/ 2147483647 w 23"/>
                <a:gd name="T19" fmla="*/ 0 h 18"/>
                <a:gd name="T20" fmla="*/ 2147483647 w 23"/>
                <a:gd name="T21" fmla="*/ 2147483647 h 18"/>
                <a:gd name="T22" fmla="*/ 2147483647 w 23"/>
                <a:gd name="T23" fmla="*/ 2147483647 h 18"/>
                <a:gd name="T24" fmla="*/ 0 w 23"/>
                <a:gd name="T25" fmla="*/ 2147483647 h 18"/>
                <a:gd name="T26" fmla="*/ 2147483647 w 23"/>
                <a:gd name="T27" fmla="*/ 2147483647 h 18"/>
                <a:gd name="T28" fmla="*/ 2147483647 w 23"/>
                <a:gd name="T29" fmla="*/ 2147483647 h 18"/>
                <a:gd name="T30" fmla="*/ 2147483647 w 23"/>
                <a:gd name="T31" fmla="*/ 2147483647 h 18"/>
                <a:gd name="T32" fmla="*/ 2147483647 w 23"/>
                <a:gd name="T33" fmla="*/ 2147483647 h 18"/>
                <a:gd name="T34" fmla="*/ 2147483647 w 23"/>
                <a:gd name="T35" fmla="*/ 2147483647 h 18"/>
                <a:gd name="T36" fmla="*/ 2147483647 w 23"/>
                <a:gd name="T37" fmla="*/ 2147483647 h 18"/>
                <a:gd name="T38" fmla="*/ 2147483647 w 23"/>
                <a:gd name="T39" fmla="*/ 2147483647 h 18"/>
                <a:gd name="T40" fmla="*/ 2147483647 w 23"/>
                <a:gd name="T41" fmla="*/ 2147483647 h 18"/>
                <a:gd name="T42" fmla="*/ 2147483647 w 23"/>
                <a:gd name="T43" fmla="*/ 2147483647 h 18"/>
                <a:gd name="T44" fmla="*/ 2147483647 w 23"/>
                <a:gd name="T45" fmla="*/ 2147483647 h 18"/>
                <a:gd name="T46" fmla="*/ 2147483647 w 23"/>
                <a:gd name="T47" fmla="*/ 2147483647 h 18"/>
                <a:gd name="T48" fmla="*/ 2147483647 w 23"/>
                <a:gd name="T49" fmla="*/ 2147483647 h 18"/>
                <a:gd name="T50" fmla="*/ 2147483647 w 23"/>
                <a:gd name="T51" fmla="*/ 2147483647 h 18"/>
                <a:gd name="T52" fmla="*/ 2147483647 w 23"/>
                <a:gd name="T53" fmla="*/ 2147483647 h 18"/>
                <a:gd name="T54" fmla="*/ 2147483647 w 23"/>
                <a:gd name="T55" fmla="*/ 2147483647 h 18"/>
                <a:gd name="T56" fmla="*/ 2147483647 w 23"/>
                <a:gd name="T57" fmla="*/ 2147483647 h 18"/>
                <a:gd name="T58" fmla="*/ 2147483647 w 23"/>
                <a:gd name="T59" fmla="*/ 2147483647 h 18"/>
                <a:gd name="T60" fmla="*/ 2147483647 w 23"/>
                <a:gd name="T61" fmla="*/ 2147483647 h 18"/>
                <a:gd name="T62" fmla="*/ 2147483647 w 23"/>
                <a:gd name="T63" fmla="*/ 2147483647 h 18"/>
                <a:gd name="T64" fmla="*/ 2147483647 w 23"/>
                <a:gd name="T65" fmla="*/ 0 h 1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" h="18">
                  <a:moveTo>
                    <a:pt x="12" y="8"/>
                  </a:moveTo>
                  <a:cubicBezTo>
                    <a:pt x="11" y="8"/>
                    <a:pt x="10" y="7"/>
                    <a:pt x="10" y="7"/>
                  </a:cubicBezTo>
                  <a:cubicBezTo>
                    <a:pt x="9" y="7"/>
                    <a:pt x="9" y="6"/>
                    <a:pt x="9" y="6"/>
                  </a:cubicBezTo>
                  <a:cubicBezTo>
                    <a:pt x="9" y="5"/>
                    <a:pt x="13" y="4"/>
                    <a:pt x="18" y="3"/>
                  </a:cubicBezTo>
                  <a:cubicBezTo>
                    <a:pt x="19" y="2"/>
                    <a:pt x="19" y="2"/>
                    <a:pt x="20" y="2"/>
                  </a:cubicBezTo>
                  <a:cubicBezTo>
                    <a:pt x="20" y="2"/>
                    <a:pt x="20" y="2"/>
                    <a:pt x="21" y="3"/>
                  </a:cubicBezTo>
                  <a:cubicBezTo>
                    <a:pt x="21" y="3"/>
                    <a:pt x="21" y="3"/>
                    <a:pt x="21" y="4"/>
                  </a:cubicBezTo>
                  <a:cubicBezTo>
                    <a:pt x="20" y="5"/>
                    <a:pt x="18" y="6"/>
                    <a:pt x="16" y="7"/>
                  </a:cubicBezTo>
                  <a:cubicBezTo>
                    <a:pt x="14" y="8"/>
                    <a:pt x="13" y="8"/>
                    <a:pt x="12" y="8"/>
                  </a:cubicBezTo>
                  <a:moveTo>
                    <a:pt x="19" y="0"/>
                  </a:moveTo>
                  <a:cubicBezTo>
                    <a:pt x="17" y="0"/>
                    <a:pt x="14" y="1"/>
                    <a:pt x="11" y="2"/>
                  </a:cubicBezTo>
                  <a:cubicBezTo>
                    <a:pt x="7" y="4"/>
                    <a:pt x="4" y="6"/>
                    <a:pt x="2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4"/>
                    <a:pt x="1" y="16"/>
                    <a:pt x="3" y="17"/>
                  </a:cubicBezTo>
                  <a:cubicBezTo>
                    <a:pt x="4" y="18"/>
                    <a:pt x="6" y="18"/>
                    <a:pt x="8" y="18"/>
                  </a:cubicBezTo>
                  <a:cubicBezTo>
                    <a:pt x="9" y="18"/>
                    <a:pt x="10" y="18"/>
                    <a:pt x="10" y="18"/>
                  </a:cubicBezTo>
                  <a:cubicBezTo>
                    <a:pt x="14" y="18"/>
                    <a:pt x="16" y="17"/>
                    <a:pt x="19" y="15"/>
                  </a:cubicBezTo>
                  <a:cubicBezTo>
                    <a:pt x="19" y="15"/>
                    <a:pt x="19" y="14"/>
                    <a:pt x="19" y="14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7" y="15"/>
                    <a:pt x="14" y="15"/>
                    <a:pt x="11" y="16"/>
                  </a:cubicBezTo>
                  <a:cubicBezTo>
                    <a:pt x="10" y="16"/>
                    <a:pt x="9" y="16"/>
                    <a:pt x="8" y="16"/>
                  </a:cubicBezTo>
                  <a:cubicBezTo>
                    <a:pt x="6" y="16"/>
                    <a:pt x="5" y="16"/>
                    <a:pt x="4" y="15"/>
                  </a:cubicBezTo>
                  <a:cubicBezTo>
                    <a:pt x="2" y="14"/>
                    <a:pt x="2" y="13"/>
                    <a:pt x="2" y="12"/>
                  </a:cubicBezTo>
                  <a:cubicBezTo>
                    <a:pt x="3" y="11"/>
                    <a:pt x="4" y="10"/>
                    <a:pt x="5" y="9"/>
                  </a:cubicBezTo>
                  <a:cubicBezTo>
                    <a:pt x="6" y="8"/>
                    <a:pt x="7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8"/>
                    <a:pt x="8" y="8"/>
                    <a:pt x="9" y="9"/>
                  </a:cubicBezTo>
                  <a:cubicBezTo>
                    <a:pt x="10" y="10"/>
                    <a:pt x="11" y="10"/>
                    <a:pt x="13" y="10"/>
                  </a:cubicBezTo>
                  <a:cubicBezTo>
                    <a:pt x="14" y="10"/>
                    <a:pt x="15" y="10"/>
                    <a:pt x="17" y="9"/>
                  </a:cubicBezTo>
                  <a:cubicBezTo>
                    <a:pt x="20" y="8"/>
                    <a:pt x="21" y="7"/>
                    <a:pt x="22" y="5"/>
                  </a:cubicBezTo>
                  <a:cubicBezTo>
                    <a:pt x="23" y="4"/>
                    <a:pt x="23" y="4"/>
                    <a:pt x="23" y="3"/>
                  </a:cubicBezTo>
                  <a:cubicBezTo>
                    <a:pt x="23" y="2"/>
                    <a:pt x="23" y="2"/>
                    <a:pt x="22" y="1"/>
                  </a:cubicBezTo>
                  <a:cubicBezTo>
                    <a:pt x="21" y="1"/>
                    <a:pt x="20" y="0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2" name="Freeform 62"/>
            <p:cNvSpPr/>
            <p:nvPr/>
          </p:nvSpPr>
          <p:spPr bwMode="auto">
            <a:xfrm>
              <a:off x="3100649" y="2618294"/>
              <a:ext cx="239791" cy="174645"/>
            </a:xfrm>
            <a:custGeom>
              <a:avLst/>
              <a:gdLst>
                <a:gd name="T0" fmla="*/ 2147483647 w 29"/>
                <a:gd name="T1" fmla="*/ 0 h 21"/>
                <a:gd name="T2" fmla="*/ 2147483647 w 29"/>
                <a:gd name="T3" fmla="*/ 2147483647 h 21"/>
                <a:gd name="T4" fmla="*/ 2147483647 w 29"/>
                <a:gd name="T5" fmla="*/ 2147483647 h 21"/>
                <a:gd name="T6" fmla="*/ 2147483647 w 29"/>
                <a:gd name="T7" fmla="*/ 2147483647 h 21"/>
                <a:gd name="T8" fmla="*/ 2147483647 w 29"/>
                <a:gd name="T9" fmla="*/ 2147483647 h 21"/>
                <a:gd name="T10" fmla="*/ 2147483647 w 29"/>
                <a:gd name="T11" fmla="*/ 2147483647 h 21"/>
                <a:gd name="T12" fmla="*/ 2147483647 w 29"/>
                <a:gd name="T13" fmla="*/ 2147483647 h 21"/>
                <a:gd name="T14" fmla="*/ 2147483647 w 29"/>
                <a:gd name="T15" fmla="*/ 2147483647 h 21"/>
                <a:gd name="T16" fmla="*/ 2147483647 w 29"/>
                <a:gd name="T17" fmla="*/ 2147483647 h 21"/>
                <a:gd name="T18" fmla="*/ 2147483647 w 29"/>
                <a:gd name="T19" fmla="*/ 2147483647 h 21"/>
                <a:gd name="T20" fmla="*/ 2147483647 w 29"/>
                <a:gd name="T21" fmla="*/ 2147483647 h 21"/>
                <a:gd name="T22" fmla="*/ 2147483647 w 29"/>
                <a:gd name="T23" fmla="*/ 2147483647 h 21"/>
                <a:gd name="T24" fmla="*/ 2147483647 w 29"/>
                <a:gd name="T25" fmla="*/ 2147483647 h 21"/>
                <a:gd name="T26" fmla="*/ 2147483647 w 29"/>
                <a:gd name="T27" fmla="*/ 2147483647 h 21"/>
                <a:gd name="T28" fmla="*/ 2147483647 w 29"/>
                <a:gd name="T29" fmla="*/ 2147483647 h 21"/>
                <a:gd name="T30" fmla="*/ 2147483647 w 29"/>
                <a:gd name="T31" fmla="*/ 2147483647 h 21"/>
                <a:gd name="T32" fmla="*/ 2147483647 w 29"/>
                <a:gd name="T33" fmla="*/ 2147483647 h 21"/>
                <a:gd name="T34" fmla="*/ 2147483647 w 29"/>
                <a:gd name="T35" fmla="*/ 2147483647 h 21"/>
                <a:gd name="T36" fmla="*/ 2147483647 w 29"/>
                <a:gd name="T37" fmla="*/ 2147483647 h 21"/>
                <a:gd name="T38" fmla="*/ 2147483647 w 29"/>
                <a:gd name="T39" fmla="*/ 2147483647 h 21"/>
                <a:gd name="T40" fmla="*/ 2147483647 w 29"/>
                <a:gd name="T41" fmla="*/ 2147483647 h 21"/>
                <a:gd name="T42" fmla="*/ 2147483647 w 29"/>
                <a:gd name="T43" fmla="*/ 2147483647 h 21"/>
                <a:gd name="T44" fmla="*/ 2147483647 w 29"/>
                <a:gd name="T45" fmla="*/ 2147483647 h 21"/>
                <a:gd name="T46" fmla="*/ 2147483647 w 29"/>
                <a:gd name="T47" fmla="*/ 2147483647 h 21"/>
                <a:gd name="T48" fmla="*/ 2147483647 w 29"/>
                <a:gd name="T49" fmla="*/ 2147483647 h 21"/>
                <a:gd name="T50" fmla="*/ 2147483647 w 29"/>
                <a:gd name="T51" fmla="*/ 2147483647 h 21"/>
                <a:gd name="T52" fmla="*/ 2147483647 w 29"/>
                <a:gd name="T53" fmla="*/ 2147483647 h 21"/>
                <a:gd name="T54" fmla="*/ 2147483647 w 29"/>
                <a:gd name="T55" fmla="*/ 2147483647 h 21"/>
                <a:gd name="T56" fmla="*/ 2147483647 w 29"/>
                <a:gd name="T57" fmla="*/ 2147483647 h 21"/>
                <a:gd name="T58" fmla="*/ 2147483647 w 29"/>
                <a:gd name="T59" fmla="*/ 2147483647 h 21"/>
                <a:gd name="T60" fmla="*/ 2147483647 w 29"/>
                <a:gd name="T61" fmla="*/ 2147483647 h 21"/>
                <a:gd name="T62" fmla="*/ 2147483647 w 29"/>
                <a:gd name="T63" fmla="*/ 2147483647 h 21"/>
                <a:gd name="T64" fmla="*/ 2147483647 w 29"/>
                <a:gd name="T65" fmla="*/ 2147483647 h 21"/>
                <a:gd name="T66" fmla="*/ 2147483647 w 29"/>
                <a:gd name="T67" fmla="*/ 2147483647 h 21"/>
                <a:gd name="T68" fmla="*/ 2147483647 w 29"/>
                <a:gd name="T69" fmla="*/ 2147483647 h 21"/>
                <a:gd name="T70" fmla="*/ 2147483647 w 29"/>
                <a:gd name="T71" fmla="*/ 2147483647 h 21"/>
                <a:gd name="T72" fmla="*/ 2147483647 w 29"/>
                <a:gd name="T73" fmla="*/ 2147483647 h 21"/>
                <a:gd name="T74" fmla="*/ 2147483647 w 29"/>
                <a:gd name="T75" fmla="*/ 2147483647 h 21"/>
                <a:gd name="T76" fmla="*/ 2147483647 w 29"/>
                <a:gd name="T77" fmla="*/ 2147483647 h 21"/>
                <a:gd name="T78" fmla="*/ 2147483647 w 29"/>
                <a:gd name="T79" fmla="*/ 2147483647 h 21"/>
                <a:gd name="T80" fmla="*/ 2147483647 w 29"/>
                <a:gd name="T81" fmla="*/ 0 h 2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9" h="21">
                  <a:moveTo>
                    <a:pt x="24" y="0"/>
                  </a:moveTo>
                  <a:cubicBezTo>
                    <a:pt x="23" y="0"/>
                    <a:pt x="22" y="0"/>
                    <a:pt x="21" y="1"/>
                  </a:cubicBezTo>
                  <a:cubicBezTo>
                    <a:pt x="18" y="1"/>
                    <a:pt x="14" y="2"/>
                    <a:pt x="10" y="4"/>
                  </a:cubicBezTo>
                  <a:cubicBezTo>
                    <a:pt x="5" y="6"/>
                    <a:pt x="3" y="8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1" y="13"/>
                    <a:pt x="2" y="13"/>
                  </a:cubicBezTo>
                  <a:cubicBezTo>
                    <a:pt x="2" y="14"/>
                    <a:pt x="4" y="14"/>
                    <a:pt x="5" y="14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2" y="13"/>
                    <a:pt x="15" y="13"/>
                    <a:pt x="18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6"/>
                    <a:pt x="15" y="18"/>
                    <a:pt x="16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1"/>
                    <a:pt x="19" y="21"/>
                    <a:pt x="19" y="21"/>
                  </a:cubicBezTo>
                  <a:cubicBezTo>
                    <a:pt x="20" y="21"/>
                    <a:pt x="20" y="21"/>
                    <a:pt x="21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8"/>
                    <a:pt x="20" y="19"/>
                    <a:pt x="20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8" y="19"/>
                    <a:pt x="18" y="19"/>
                  </a:cubicBezTo>
                  <a:cubicBezTo>
                    <a:pt x="18" y="18"/>
                    <a:pt x="18" y="17"/>
                    <a:pt x="19" y="15"/>
                  </a:cubicBezTo>
                  <a:cubicBezTo>
                    <a:pt x="19" y="14"/>
                    <a:pt x="21" y="12"/>
                    <a:pt x="25" y="9"/>
                  </a:cubicBezTo>
                  <a:cubicBezTo>
                    <a:pt x="26" y="8"/>
                    <a:pt x="26" y="7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3" y="6"/>
                    <a:pt x="23" y="6"/>
                    <a:pt x="23" y="7"/>
                  </a:cubicBezTo>
                  <a:cubicBezTo>
                    <a:pt x="22" y="8"/>
                    <a:pt x="21" y="9"/>
                    <a:pt x="19" y="9"/>
                  </a:cubicBezTo>
                  <a:cubicBezTo>
                    <a:pt x="19" y="9"/>
                    <a:pt x="17" y="10"/>
                    <a:pt x="13" y="11"/>
                  </a:cubicBezTo>
                  <a:cubicBezTo>
                    <a:pt x="10" y="12"/>
                    <a:pt x="7" y="13"/>
                    <a:pt x="5" y="13"/>
                  </a:cubicBezTo>
                  <a:cubicBezTo>
                    <a:pt x="4" y="13"/>
                    <a:pt x="4" y="12"/>
                    <a:pt x="3" y="12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4" y="9"/>
                    <a:pt x="8" y="7"/>
                    <a:pt x="14" y="5"/>
                  </a:cubicBezTo>
                  <a:cubicBezTo>
                    <a:pt x="19" y="3"/>
                    <a:pt x="23" y="2"/>
                    <a:pt x="25" y="2"/>
                  </a:cubicBezTo>
                  <a:cubicBezTo>
                    <a:pt x="26" y="2"/>
                    <a:pt x="26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"/>
                    <a:pt x="25" y="4"/>
                    <a:pt x="25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6"/>
                    <a:pt x="24" y="6"/>
                    <a:pt x="25" y="7"/>
                  </a:cubicBezTo>
                  <a:cubicBezTo>
                    <a:pt x="25" y="7"/>
                    <a:pt x="26" y="7"/>
                    <a:pt x="26" y="7"/>
                  </a:cubicBezTo>
                  <a:cubicBezTo>
                    <a:pt x="27" y="7"/>
                    <a:pt x="27" y="6"/>
                    <a:pt x="28" y="5"/>
                  </a:cubicBezTo>
                  <a:cubicBezTo>
                    <a:pt x="29" y="4"/>
                    <a:pt x="29" y="3"/>
                    <a:pt x="29" y="2"/>
                  </a:cubicBezTo>
                  <a:cubicBezTo>
                    <a:pt x="28" y="1"/>
                    <a:pt x="27" y="0"/>
                    <a:pt x="2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3" name="Freeform 63"/>
            <p:cNvSpPr/>
            <p:nvPr/>
          </p:nvSpPr>
          <p:spPr bwMode="auto">
            <a:xfrm>
              <a:off x="605715" y="2809573"/>
              <a:ext cx="123361" cy="139994"/>
            </a:xfrm>
            <a:custGeom>
              <a:avLst/>
              <a:gdLst>
                <a:gd name="T0" fmla="*/ 2147483647 w 15"/>
                <a:gd name="T1" fmla="*/ 0 h 17"/>
                <a:gd name="T2" fmla="*/ 2147483647 w 15"/>
                <a:gd name="T3" fmla="*/ 2147483647 h 17"/>
                <a:gd name="T4" fmla="*/ 2147483647 w 15"/>
                <a:gd name="T5" fmla="*/ 2147483647 h 17"/>
                <a:gd name="T6" fmla="*/ 0 w 15"/>
                <a:gd name="T7" fmla="*/ 2147483647 h 17"/>
                <a:gd name="T8" fmla="*/ 0 w 15"/>
                <a:gd name="T9" fmla="*/ 2147483647 h 17"/>
                <a:gd name="T10" fmla="*/ 2147483647 w 15"/>
                <a:gd name="T11" fmla="*/ 2147483647 h 17"/>
                <a:gd name="T12" fmla="*/ 2147483647 w 15"/>
                <a:gd name="T13" fmla="*/ 2147483647 h 17"/>
                <a:gd name="T14" fmla="*/ 2147483647 w 15"/>
                <a:gd name="T15" fmla="*/ 2147483647 h 17"/>
                <a:gd name="T16" fmla="*/ 2147483647 w 15"/>
                <a:gd name="T17" fmla="*/ 2147483647 h 17"/>
                <a:gd name="T18" fmla="*/ 2147483647 w 15"/>
                <a:gd name="T19" fmla="*/ 2147483647 h 17"/>
                <a:gd name="T20" fmla="*/ 2147483647 w 15"/>
                <a:gd name="T21" fmla="*/ 2147483647 h 17"/>
                <a:gd name="T22" fmla="*/ 2147483647 w 15"/>
                <a:gd name="T23" fmla="*/ 2147483647 h 17"/>
                <a:gd name="T24" fmla="*/ 2147483647 w 15"/>
                <a:gd name="T25" fmla="*/ 2147483647 h 17"/>
                <a:gd name="T26" fmla="*/ 2147483647 w 15"/>
                <a:gd name="T27" fmla="*/ 2147483647 h 17"/>
                <a:gd name="T28" fmla="*/ 2147483647 w 15"/>
                <a:gd name="T29" fmla="*/ 2147483647 h 17"/>
                <a:gd name="T30" fmla="*/ 2147483647 w 15"/>
                <a:gd name="T31" fmla="*/ 2147483647 h 17"/>
                <a:gd name="T32" fmla="*/ 2147483647 w 15"/>
                <a:gd name="T33" fmla="*/ 2147483647 h 17"/>
                <a:gd name="T34" fmla="*/ 2147483647 w 15"/>
                <a:gd name="T35" fmla="*/ 2147483647 h 17"/>
                <a:gd name="T36" fmla="*/ 2147483647 w 15"/>
                <a:gd name="T37" fmla="*/ 2147483647 h 17"/>
                <a:gd name="T38" fmla="*/ 2147483647 w 15"/>
                <a:gd name="T39" fmla="*/ 2147483647 h 17"/>
                <a:gd name="T40" fmla="*/ 2147483647 w 15"/>
                <a:gd name="T41" fmla="*/ 2147483647 h 17"/>
                <a:gd name="T42" fmla="*/ 2147483647 w 15"/>
                <a:gd name="T43" fmla="*/ 2147483647 h 17"/>
                <a:gd name="T44" fmla="*/ 2147483647 w 15"/>
                <a:gd name="T45" fmla="*/ 2147483647 h 17"/>
                <a:gd name="T46" fmla="*/ 2147483647 w 15"/>
                <a:gd name="T47" fmla="*/ 2147483647 h 17"/>
                <a:gd name="T48" fmla="*/ 2147483647 w 15"/>
                <a:gd name="T49" fmla="*/ 2147483647 h 17"/>
                <a:gd name="T50" fmla="*/ 2147483647 w 15"/>
                <a:gd name="T51" fmla="*/ 2147483647 h 17"/>
                <a:gd name="T52" fmla="*/ 2147483647 w 15"/>
                <a:gd name="T53" fmla="*/ 2147483647 h 17"/>
                <a:gd name="T54" fmla="*/ 2147483647 w 15"/>
                <a:gd name="T55" fmla="*/ 2147483647 h 17"/>
                <a:gd name="T56" fmla="*/ 2147483647 w 15"/>
                <a:gd name="T57" fmla="*/ 2147483647 h 17"/>
                <a:gd name="T58" fmla="*/ 2147483647 w 15"/>
                <a:gd name="T59" fmla="*/ 2147483647 h 17"/>
                <a:gd name="T60" fmla="*/ 2147483647 w 15"/>
                <a:gd name="T61" fmla="*/ 2147483647 h 17"/>
                <a:gd name="T62" fmla="*/ 2147483647 w 15"/>
                <a:gd name="T63" fmla="*/ 2147483647 h 17"/>
                <a:gd name="T64" fmla="*/ 2147483647 w 15"/>
                <a:gd name="T65" fmla="*/ 2147483647 h 17"/>
                <a:gd name="T66" fmla="*/ 2147483647 w 15"/>
                <a:gd name="T67" fmla="*/ 0 h 17"/>
                <a:gd name="T68" fmla="*/ 2147483647 w 15"/>
                <a:gd name="T69" fmla="*/ 0 h 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1" y="0"/>
                    <a:pt x="9" y="1"/>
                    <a:pt x="8" y="2"/>
                  </a:cubicBezTo>
                  <a:cubicBezTo>
                    <a:pt x="6" y="4"/>
                    <a:pt x="4" y="6"/>
                    <a:pt x="2" y="8"/>
                  </a:cubicBezTo>
                  <a:cubicBezTo>
                    <a:pt x="1" y="11"/>
                    <a:pt x="0" y="13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7"/>
                    <a:pt x="4" y="16"/>
                    <a:pt x="6" y="14"/>
                  </a:cubicBezTo>
                  <a:cubicBezTo>
                    <a:pt x="8" y="13"/>
                    <a:pt x="9" y="11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3"/>
                    <a:pt x="11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4" y="15"/>
                    <a:pt x="15" y="14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4" y="13"/>
                    <a:pt x="14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2" y="14"/>
                    <a:pt x="12" y="13"/>
                    <a:pt x="12" y="11"/>
                  </a:cubicBezTo>
                  <a:cubicBezTo>
                    <a:pt x="12" y="11"/>
                    <a:pt x="12" y="9"/>
                    <a:pt x="13" y="5"/>
                  </a:cubicBezTo>
                  <a:cubicBezTo>
                    <a:pt x="13" y="5"/>
                    <a:pt x="13" y="4"/>
                    <a:pt x="12" y="4"/>
                  </a:cubicBezTo>
                  <a:cubicBezTo>
                    <a:pt x="11" y="4"/>
                    <a:pt x="11" y="5"/>
                    <a:pt x="11" y="5"/>
                  </a:cubicBezTo>
                  <a:cubicBezTo>
                    <a:pt x="11" y="6"/>
                    <a:pt x="11" y="7"/>
                    <a:pt x="10" y="8"/>
                  </a:cubicBezTo>
                  <a:cubicBezTo>
                    <a:pt x="10" y="8"/>
                    <a:pt x="9" y="9"/>
                    <a:pt x="7" y="11"/>
                  </a:cubicBezTo>
                  <a:cubicBezTo>
                    <a:pt x="5" y="14"/>
                    <a:pt x="3" y="16"/>
                    <a:pt x="2" y="16"/>
                  </a:cubicBezTo>
                  <a:cubicBezTo>
                    <a:pt x="1" y="16"/>
                    <a:pt x="1" y="15"/>
                    <a:pt x="1" y="15"/>
                  </a:cubicBezTo>
                  <a:cubicBezTo>
                    <a:pt x="1" y="14"/>
                    <a:pt x="3" y="11"/>
                    <a:pt x="5" y="7"/>
                  </a:cubicBezTo>
                  <a:cubicBezTo>
                    <a:pt x="8" y="4"/>
                    <a:pt x="10" y="2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3"/>
                    <a:pt x="11" y="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3"/>
                    <a:pt x="13" y="2"/>
                  </a:cubicBezTo>
                  <a:cubicBezTo>
                    <a:pt x="13" y="1"/>
                    <a:pt x="13" y="1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" name="Freeform 64"/>
            <p:cNvSpPr/>
            <p:nvPr/>
          </p:nvSpPr>
          <p:spPr bwMode="auto">
            <a:xfrm>
              <a:off x="754025" y="2809573"/>
              <a:ext cx="99797" cy="131677"/>
            </a:xfrm>
            <a:custGeom>
              <a:avLst/>
              <a:gdLst>
                <a:gd name="T0" fmla="*/ 2147483647 w 12"/>
                <a:gd name="T1" fmla="*/ 0 h 16"/>
                <a:gd name="T2" fmla="*/ 2147483647 w 12"/>
                <a:gd name="T3" fmla="*/ 2147483647 h 16"/>
                <a:gd name="T4" fmla="*/ 0 w 12"/>
                <a:gd name="T5" fmla="*/ 2147483647 h 16"/>
                <a:gd name="T6" fmla="*/ 2147483647 w 12"/>
                <a:gd name="T7" fmla="*/ 2147483647 h 16"/>
                <a:gd name="T8" fmla="*/ 2147483647 w 12"/>
                <a:gd name="T9" fmla="*/ 2147483647 h 16"/>
                <a:gd name="T10" fmla="*/ 2147483647 w 12"/>
                <a:gd name="T11" fmla="*/ 2147483647 h 16"/>
                <a:gd name="T12" fmla="*/ 2147483647 w 12"/>
                <a:gd name="T13" fmla="*/ 2147483647 h 16"/>
                <a:gd name="T14" fmla="*/ 2147483647 w 12"/>
                <a:gd name="T15" fmla="*/ 2147483647 h 16"/>
                <a:gd name="T16" fmla="*/ 2147483647 w 12"/>
                <a:gd name="T17" fmla="*/ 2147483647 h 16"/>
                <a:gd name="T18" fmla="*/ 2147483647 w 12"/>
                <a:gd name="T19" fmla="*/ 2147483647 h 16"/>
                <a:gd name="T20" fmla="*/ 2147483647 w 12"/>
                <a:gd name="T21" fmla="*/ 2147483647 h 16"/>
                <a:gd name="T22" fmla="*/ 2147483647 w 12"/>
                <a:gd name="T23" fmla="*/ 2147483647 h 16"/>
                <a:gd name="T24" fmla="*/ 2147483647 w 12"/>
                <a:gd name="T25" fmla="*/ 2147483647 h 16"/>
                <a:gd name="T26" fmla="*/ 2147483647 w 12"/>
                <a:gd name="T27" fmla="*/ 2147483647 h 16"/>
                <a:gd name="T28" fmla="*/ 2147483647 w 12"/>
                <a:gd name="T29" fmla="*/ 2147483647 h 16"/>
                <a:gd name="T30" fmla="*/ 2147483647 w 12"/>
                <a:gd name="T31" fmla="*/ 2147483647 h 16"/>
                <a:gd name="T32" fmla="*/ 2147483647 w 12"/>
                <a:gd name="T33" fmla="*/ 2147483647 h 16"/>
                <a:gd name="T34" fmla="*/ 2147483647 w 12"/>
                <a:gd name="T35" fmla="*/ 2147483647 h 16"/>
                <a:gd name="T36" fmla="*/ 2147483647 w 12"/>
                <a:gd name="T37" fmla="*/ 2147483647 h 16"/>
                <a:gd name="T38" fmla="*/ 2147483647 w 12"/>
                <a:gd name="T39" fmla="*/ 2147483647 h 16"/>
                <a:gd name="T40" fmla="*/ 2147483647 w 12"/>
                <a:gd name="T41" fmla="*/ 2147483647 h 16"/>
                <a:gd name="T42" fmla="*/ 2147483647 w 12"/>
                <a:gd name="T43" fmla="*/ 2147483647 h 16"/>
                <a:gd name="T44" fmla="*/ 2147483647 w 12"/>
                <a:gd name="T45" fmla="*/ 2147483647 h 16"/>
                <a:gd name="T46" fmla="*/ 2147483647 w 12"/>
                <a:gd name="T47" fmla="*/ 0 h 1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2" h="16">
                  <a:moveTo>
                    <a:pt x="9" y="0"/>
                  </a:moveTo>
                  <a:cubicBezTo>
                    <a:pt x="6" y="0"/>
                    <a:pt x="4" y="2"/>
                    <a:pt x="2" y="5"/>
                  </a:cubicBezTo>
                  <a:cubicBezTo>
                    <a:pt x="1" y="8"/>
                    <a:pt x="0" y="10"/>
                    <a:pt x="0" y="12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1" y="16"/>
                    <a:pt x="2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6" y="16"/>
                    <a:pt x="7" y="15"/>
                  </a:cubicBezTo>
                  <a:cubicBezTo>
                    <a:pt x="7" y="15"/>
                    <a:pt x="8" y="14"/>
                    <a:pt x="9" y="13"/>
                  </a:cubicBezTo>
                  <a:cubicBezTo>
                    <a:pt x="11" y="12"/>
                    <a:pt x="11" y="11"/>
                    <a:pt x="11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0" y="11"/>
                    <a:pt x="9" y="13"/>
                    <a:pt x="7" y="13"/>
                  </a:cubicBezTo>
                  <a:cubicBezTo>
                    <a:pt x="6" y="14"/>
                    <a:pt x="5" y="15"/>
                    <a:pt x="3" y="15"/>
                  </a:cubicBezTo>
                  <a:cubicBezTo>
                    <a:pt x="2" y="15"/>
                    <a:pt x="1" y="14"/>
                    <a:pt x="1" y="12"/>
                  </a:cubicBezTo>
                  <a:cubicBezTo>
                    <a:pt x="1" y="11"/>
                    <a:pt x="2" y="9"/>
                    <a:pt x="3" y="6"/>
                  </a:cubicBezTo>
                  <a:cubicBezTo>
                    <a:pt x="5" y="3"/>
                    <a:pt x="7" y="2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1"/>
                    <a:pt x="10" y="1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5" name="Freeform 65"/>
            <p:cNvSpPr/>
            <p:nvPr/>
          </p:nvSpPr>
          <p:spPr bwMode="auto">
            <a:xfrm>
              <a:off x="845505" y="2792940"/>
              <a:ext cx="74848" cy="156626"/>
            </a:xfrm>
            <a:custGeom>
              <a:avLst/>
              <a:gdLst>
                <a:gd name="T0" fmla="*/ 2147483647 w 9"/>
                <a:gd name="T1" fmla="*/ 0 h 19"/>
                <a:gd name="T2" fmla="*/ 2147483647 w 9"/>
                <a:gd name="T3" fmla="*/ 2147483647 h 19"/>
                <a:gd name="T4" fmla="*/ 2147483647 w 9"/>
                <a:gd name="T5" fmla="*/ 2147483647 h 19"/>
                <a:gd name="T6" fmla="*/ 2147483647 w 9"/>
                <a:gd name="T7" fmla="*/ 2147483647 h 19"/>
                <a:gd name="T8" fmla="*/ 0 w 9"/>
                <a:gd name="T9" fmla="*/ 2147483647 h 19"/>
                <a:gd name="T10" fmla="*/ 0 w 9"/>
                <a:gd name="T11" fmla="*/ 2147483647 h 19"/>
                <a:gd name="T12" fmla="*/ 0 w 9"/>
                <a:gd name="T13" fmla="*/ 2147483647 h 19"/>
                <a:gd name="T14" fmla="*/ 2147483647 w 9"/>
                <a:gd name="T15" fmla="*/ 2147483647 h 19"/>
                <a:gd name="T16" fmla="*/ 2147483647 w 9"/>
                <a:gd name="T17" fmla="*/ 2147483647 h 19"/>
                <a:gd name="T18" fmla="*/ 2147483647 w 9"/>
                <a:gd name="T19" fmla="*/ 2147483647 h 19"/>
                <a:gd name="T20" fmla="*/ 2147483647 w 9"/>
                <a:gd name="T21" fmla="*/ 2147483647 h 19"/>
                <a:gd name="T22" fmla="*/ 2147483647 w 9"/>
                <a:gd name="T23" fmla="*/ 2147483647 h 19"/>
                <a:gd name="T24" fmla="*/ 2147483647 w 9"/>
                <a:gd name="T25" fmla="*/ 2147483647 h 19"/>
                <a:gd name="T26" fmla="*/ 2147483647 w 9"/>
                <a:gd name="T27" fmla="*/ 2147483647 h 19"/>
                <a:gd name="T28" fmla="*/ 2147483647 w 9"/>
                <a:gd name="T29" fmla="*/ 2147483647 h 19"/>
                <a:gd name="T30" fmla="*/ 2147483647 w 9"/>
                <a:gd name="T31" fmla="*/ 2147483647 h 19"/>
                <a:gd name="T32" fmla="*/ 2147483647 w 9"/>
                <a:gd name="T33" fmla="*/ 2147483647 h 19"/>
                <a:gd name="T34" fmla="*/ 2147483647 w 9"/>
                <a:gd name="T35" fmla="*/ 2147483647 h 19"/>
                <a:gd name="T36" fmla="*/ 2147483647 w 9"/>
                <a:gd name="T37" fmla="*/ 2147483647 h 19"/>
                <a:gd name="T38" fmla="*/ 2147483647 w 9"/>
                <a:gd name="T39" fmla="*/ 2147483647 h 19"/>
                <a:gd name="T40" fmla="*/ 2147483647 w 9"/>
                <a:gd name="T41" fmla="*/ 2147483647 h 19"/>
                <a:gd name="T42" fmla="*/ 2147483647 w 9"/>
                <a:gd name="T43" fmla="*/ 2147483647 h 19"/>
                <a:gd name="T44" fmla="*/ 2147483647 w 9"/>
                <a:gd name="T45" fmla="*/ 2147483647 h 19"/>
                <a:gd name="T46" fmla="*/ 2147483647 w 9"/>
                <a:gd name="T47" fmla="*/ 2147483647 h 19"/>
                <a:gd name="T48" fmla="*/ 2147483647 w 9"/>
                <a:gd name="T49" fmla="*/ 2147483647 h 19"/>
                <a:gd name="T50" fmla="*/ 2147483647 w 9"/>
                <a:gd name="T51" fmla="*/ 2147483647 h 19"/>
                <a:gd name="T52" fmla="*/ 2147483647 w 9"/>
                <a:gd name="T53" fmla="*/ 2147483647 h 19"/>
                <a:gd name="T54" fmla="*/ 2147483647 w 9"/>
                <a:gd name="T55" fmla="*/ 2147483647 h 19"/>
                <a:gd name="T56" fmla="*/ 2147483647 w 9"/>
                <a:gd name="T57" fmla="*/ 2147483647 h 19"/>
                <a:gd name="T58" fmla="*/ 2147483647 w 9"/>
                <a:gd name="T59" fmla="*/ 2147483647 h 19"/>
                <a:gd name="T60" fmla="*/ 2147483647 w 9"/>
                <a:gd name="T61" fmla="*/ 2147483647 h 19"/>
                <a:gd name="T62" fmla="*/ 2147483647 w 9"/>
                <a:gd name="T63" fmla="*/ 2147483647 h 19"/>
                <a:gd name="T64" fmla="*/ 2147483647 w 9"/>
                <a:gd name="T65" fmla="*/ 2147483647 h 19"/>
                <a:gd name="T66" fmla="*/ 2147483647 w 9"/>
                <a:gd name="T67" fmla="*/ 0 h 1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9" h="19">
                  <a:moveTo>
                    <a:pt x="5" y="0"/>
                  </a:moveTo>
                  <a:cubicBezTo>
                    <a:pt x="4" y="0"/>
                    <a:pt x="4" y="1"/>
                    <a:pt x="4" y="2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7"/>
                    <a:pt x="0" y="8"/>
                    <a:pt x="0" y="8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2" y="8"/>
                    <a:pt x="3" y="8"/>
                  </a:cubicBezTo>
                  <a:cubicBezTo>
                    <a:pt x="3" y="10"/>
                    <a:pt x="3" y="12"/>
                    <a:pt x="3" y="14"/>
                  </a:cubicBezTo>
                  <a:cubicBezTo>
                    <a:pt x="3" y="15"/>
                    <a:pt x="3" y="16"/>
                    <a:pt x="4" y="17"/>
                  </a:cubicBezTo>
                  <a:cubicBezTo>
                    <a:pt x="5" y="18"/>
                    <a:pt x="6" y="19"/>
                    <a:pt x="7" y="19"/>
                  </a:cubicBezTo>
                  <a:cubicBezTo>
                    <a:pt x="7" y="19"/>
                    <a:pt x="8" y="19"/>
                    <a:pt x="8" y="18"/>
                  </a:cubicBezTo>
                  <a:cubicBezTo>
                    <a:pt x="9" y="18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8" y="17"/>
                    <a:pt x="8" y="17"/>
                  </a:cubicBezTo>
                  <a:cubicBezTo>
                    <a:pt x="8" y="17"/>
                    <a:pt x="7" y="18"/>
                    <a:pt x="7" y="18"/>
                  </a:cubicBezTo>
                  <a:cubicBezTo>
                    <a:pt x="6" y="18"/>
                    <a:pt x="5" y="16"/>
                    <a:pt x="5" y="12"/>
                  </a:cubicBezTo>
                  <a:cubicBezTo>
                    <a:pt x="5" y="11"/>
                    <a:pt x="5" y="9"/>
                    <a:pt x="5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6"/>
                    <a:pt x="8" y="6"/>
                  </a:cubicBezTo>
                  <a:cubicBezTo>
                    <a:pt x="8" y="5"/>
                    <a:pt x="7" y="5"/>
                    <a:pt x="7" y="5"/>
                  </a:cubicBezTo>
                  <a:cubicBezTo>
                    <a:pt x="6" y="5"/>
                    <a:pt x="6" y="5"/>
                    <a:pt x="5" y="6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6" name="Freeform 66"/>
            <p:cNvSpPr>
              <a:spLocks noEditPoints="1"/>
            </p:cNvSpPr>
            <p:nvPr/>
          </p:nvSpPr>
          <p:spPr bwMode="auto">
            <a:xfrm>
              <a:off x="936986" y="2767990"/>
              <a:ext cx="49899" cy="181576"/>
            </a:xfrm>
            <a:custGeom>
              <a:avLst/>
              <a:gdLst>
                <a:gd name="T0" fmla="*/ 2147483647 w 6"/>
                <a:gd name="T1" fmla="*/ 2147483647 h 22"/>
                <a:gd name="T2" fmla="*/ 2147483647 w 6"/>
                <a:gd name="T3" fmla="*/ 2147483647 h 22"/>
                <a:gd name="T4" fmla="*/ 0 w 6"/>
                <a:gd name="T5" fmla="*/ 2147483647 h 22"/>
                <a:gd name="T6" fmla="*/ 2147483647 w 6"/>
                <a:gd name="T7" fmla="*/ 2147483647 h 22"/>
                <a:gd name="T8" fmla="*/ 2147483647 w 6"/>
                <a:gd name="T9" fmla="*/ 2147483647 h 22"/>
                <a:gd name="T10" fmla="*/ 2147483647 w 6"/>
                <a:gd name="T11" fmla="*/ 2147483647 h 22"/>
                <a:gd name="T12" fmla="*/ 2147483647 w 6"/>
                <a:gd name="T13" fmla="*/ 2147483647 h 22"/>
                <a:gd name="T14" fmla="*/ 2147483647 w 6"/>
                <a:gd name="T15" fmla="*/ 2147483647 h 22"/>
                <a:gd name="T16" fmla="*/ 2147483647 w 6"/>
                <a:gd name="T17" fmla="*/ 2147483647 h 22"/>
                <a:gd name="T18" fmla="*/ 2147483647 w 6"/>
                <a:gd name="T19" fmla="*/ 2147483647 h 22"/>
                <a:gd name="T20" fmla="*/ 2147483647 w 6"/>
                <a:gd name="T21" fmla="*/ 2147483647 h 22"/>
                <a:gd name="T22" fmla="*/ 2147483647 w 6"/>
                <a:gd name="T23" fmla="*/ 2147483647 h 22"/>
                <a:gd name="T24" fmla="*/ 2147483647 w 6"/>
                <a:gd name="T25" fmla="*/ 2147483647 h 22"/>
                <a:gd name="T26" fmla="*/ 2147483647 w 6"/>
                <a:gd name="T27" fmla="*/ 2147483647 h 22"/>
                <a:gd name="T28" fmla="*/ 2147483647 w 6"/>
                <a:gd name="T29" fmla="*/ 2147483647 h 22"/>
                <a:gd name="T30" fmla="*/ 2147483647 w 6"/>
                <a:gd name="T31" fmla="*/ 2147483647 h 22"/>
                <a:gd name="T32" fmla="*/ 2147483647 w 6"/>
                <a:gd name="T33" fmla="*/ 0 h 22"/>
                <a:gd name="T34" fmla="*/ 2147483647 w 6"/>
                <a:gd name="T35" fmla="*/ 2147483647 h 22"/>
                <a:gd name="T36" fmla="*/ 2147483647 w 6"/>
                <a:gd name="T37" fmla="*/ 2147483647 h 22"/>
                <a:gd name="T38" fmla="*/ 2147483647 w 6"/>
                <a:gd name="T39" fmla="*/ 2147483647 h 22"/>
                <a:gd name="T40" fmla="*/ 2147483647 w 6"/>
                <a:gd name="T41" fmla="*/ 2147483647 h 22"/>
                <a:gd name="T42" fmla="*/ 2147483647 w 6"/>
                <a:gd name="T43" fmla="*/ 2147483647 h 22"/>
                <a:gd name="T44" fmla="*/ 2147483647 w 6"/>
                <a:gd name="T45" fmla="*/ 0 h 2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" h="22">
                  <a:moveTo>
                    <a:pt x="3" y="7"/>
                  </a:moveTo>
                  <a:cubicBezTo>
                    <a:pt x="2" y="7"/>
                    <a:pt x="1" y="8"/>
                    <a:pt x="1" y="11"/>
                  </a:cubicBezTo>
                  <a:cubicBezTo>
                    <a:pt x="1" y="13"/>
                    <a:pt x="0" y="14"/>
                    <a:pt x="0" y="15"/>
                  </a:cubicBezTo>
                  <a:cubicBezTo>
                    <a:pt x="0" y="16"/>
                    <a:pt x="1" y="18"/>
                    <a:pt x="1" y="19"/>
                  </a:cubicBezTo>
                  <a:cubicBezTo>
                    <a:pt x="2" y="21"/>
                    <a:pt x="3" y="22"/>
                    <a:pt x="4" y="22"/>
                  </a:cubicBezTo>
                  <a:cubicBezTo>
                    <a:pt x="4" y="22"/>
                    <a:pt x="5" y="22"/>
                    <a:pt x="5" y="22"/>
                  </a:cubicBezTo>
                  <a:cubicBezTo>
                    <a:pt x="5" y="21"/>
                    <a:pt x="6" y="21"/>
                    <a:pt x="6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1"/>
                    <a:pt x="3" y="20"/>
                    <a:pt x="3" y="19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2" y="16"/>
                    <a:pt x="2" y="16"/>
                    <a:pt x="2" y="15"/>
                  </a:cubicBezTo>
                  <a:cubicBezTo>
                    <a:pt x="2" y="12"/>
                    <a:pt x="3" y="11"/>
                    <a:pt x="3" y="10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8"/>
                    <a:pt x="3" y="7"/>
                    <a:pt x="3" y="7"/>
                  </a:cubicBezTo>
                  <a:moveTo>
                    <a:pt x="3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2"/>
                    <a:pt x="4" y="2"/>
                  </a:cubicBezTo>
                  <a:cubicBezTo>
                    <a:pt x="4" y="1"/>
                    <a:pt x="3" y="0"/>
                    <a:pt x="3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7" name="Freeform 67"/>
            <p:cNvSpPr>
              <a:spLocks noEditPoints="1"/>
            </p:cNvSpPr>
            <p:nvPr/>
          </p:nvSpPr>
          <p:spPr bwMode="auto">
            <a:xfrm>
              <a:off x="995202" y="2817889"/>
              <a:ext cx="90095" cy="123361"/>
            </a:xfrm>
            <a:custGeom>
              <a:avLst/>
              <a:gdLst>
                <a:gd name="T0" fmla="*/ 2147483647 w 11"/>
                <a:gd name="T1" fmla="*/ 2147483647 h 15"/>
                <a:gd name="T2" fmla="*/ 2147483647 w 11"/>
                <a:gd name="T3" fmla="*/ 2147483647 h 15"/>
                <a:gd name="T4" fmla="*/ 2147483647 w 11"/>
                <a:gd name="T5" fmla="*/ 2147483647 h 15"/>
                <a:gd name="T6" fmla="*/ 2147483647 w 11"/>
                <a:gd name="T7" fmla="*/ 2147483647 h 15"/>
                <a:gd name="T8" fmla="*/ 2147483647 w 11"/>
                <a:gd name="T9" fmla="*/ 2147483647 h 15"/>
                <a:gd name="T10" fmla="*/ 2147483647 w 11"/>
                <a:gd name="T11" fmla="*/ 2147483647 h 15"/>
                <a:gd name="T12" fmla="*/ 2147483647 w 11"/>
                <a:gd name="T13" fmla="*/ 2147483647 h 15"/>
                <a:gd name="T14" fmla="*/ 2147483647 w 11"/>
                <a:gd name="T15" fmla="*/ 2147483647 h 15"/>
                <a:gd name="T16" fmla="*/ 2147483647 w 11"/>
                <a:gd name="T17" fmla="*/ 2147483647 h 15"/>
                <a:gd name="T18" fmla="*/ 2147483647 w 11"/>
                <a:gd name="T19" fmla="*/ 2147483647 h 15"/>
                <a:gd name="T20" fmla="*/ 2147483647 w 11"/>
                <a:gd name="T21" fmla="*/ 0 h 15"/>
                <a:gd name="T22" fmla="*/ 2147483647 w 11"/>
                <a:gd name="T23" fmla="*/ 0 h 15"/>
                <a:gd name="T24" fmla="*/ 2147483647 w 11"/>
                <a:gd name="T25" fmla="*/ 2147483647 h 15"/>
                <a:gd name="T26" fmla="*/ 2147483647 w 11"/>
                <a:gd name="T27" fmla="*/ 2147483647 h 15"/>
                <a:gd name="T28" fmla="*/ 2147483647 w 11"/>
                <a:gd name="T29" fmla="*/ 2147483647 h 15"/>
                <a:gd name="T30" fmla="*/ 0 w 11"/>
                <a:gd name="T31" fmla="*/ 2147483647 h 15"/>
                <a:gd name="T32" fmla="*/ 2147483647 w 11"/>
                <a:gd name="T33" fmla="*/ 2147483647 h 15"/>
                <a:gd name="T34" fmla="*/ 2147483647 w 11"/>
                <a:gd name="T35" fmla="*/ 2147483647 h 15"/>
                <a:gd name="T36" fmla="*/ 2147483647 w 11"/>
                <a:gd name="T37" fmla="*/ 2147483647 h 15"/>
                <a:gd name="T38" fmla="*/ 2147483647 w 11"/>
                <a:gd name="T39" fmla="*/ 2147483647 h 15"/>
                <a:gd name="T40" fmla="*/ 2147483647 w 11"/>
                <a:gd name="T41" fmla="*/ 2147483647 h 15"/>
                <a:gd name="T42" fmla="*/ 2147483647 w 11"/>
                <a:gd name="T43" fmla="*/ 0 h 1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" h="15">
                  <a:moveTo>
                    <a:pt x="6" y="2"/>
                  </a:moveTo>
                  <a:cubicBezTo>
                    <a:pt x="6" y="1"/>
                    <a:pt x="7" y="1"/>
                    <a:pt x="8" y="1"/>
                  </a:cubicBezTo>
                  <a:cubicBezTo>
                    <a:pt x="9" y="1"/>
                    <a:pt x="10" y="2"/>
                    <a:pt x="10" y="4"/>
                  </a:cubicBezTo>
                  <a:cubicBezTo>
                    <a:pt x="10" y="6"/>
                    <a:pt x="9" y="7"/>
                    <a:pt x="8" y="10"/>
                  </a:cubicBezTo>
                  <a:cubicBezTo>
                    <a:pt x="6" y="13"/>
                    <a:pt x="5" y="14"/>
                    <a:pt x="3" y="14"/>
                  </a:cubicBezTo>
                  <a:cubicBezTo>
                    <a:pt x="2" y="14"/>
                    <a:pt x="2" y="13"/>
                    <a:pt x="2" y="11"/>
                  </a:cubicBezTo>
                  <a:cubicBezTo>
                    <a:pt x="2" y="9"/>
                    <a:pt x="3" y="6"/>
                    <a:pt x="5" y="3"/>
                  </a:cubicBezTo>
                  <a:cubicBezTo>
                    <a:pt x="5" y="3"/>
                    <a:pt x="6" y="3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moveTo>
                    <a:pt x="8" y="0"/>
                  </a:moveTo>
                  <a:cubicBezTo>
                    <a:pt x="8" y="0"/>
                    <a:pt x="7" y="0"/>
                    <a:pt x="6" y="0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3" y="3"/>
                    <a:pt x="2" y="5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0" y="13"/>
                    <a:pt x="1" y="14"/>
                    <a:pt x="1" y="14"/>
                  </a:cubicBezTo>
                  <a:cubicBezTo>
                    <a:pt x="2" y="15"/>
                    <a:pt x="3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5"/>
                    <a:pt x="8" y="14"/>
                    <a:pt x="9" y="11"/>
                  </a:cubicBezTo>
                  <a:cubicBezTo>
                    <a:pt x="11" y="8"/>
                    <a:pt x="11" y="6"/>
                    <a:pt x="11" y="5"/>
                  </a:cubicBezTo>
                  <a:cubicBezTo>
                    <a:pt x="11" y="1"/>
                    <a:pt x="10" y="0"/>
                    <a:pt x="8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8" name="Freeform 68"/>
            <p:cNvSpPr/>
            <p:nvPr/>
          </p:nvSpPr>
          <p:spPr bwMode="auto">
            <a:xfrm>
              <a:off x="1101929" y="2826205"/>
              <a:ext cx="124747" cy="115044"/>
            </a:xfrm>
            <a:custGeom>
              <a:avLst/>
              <a:gdLst>
                <a:gd name="T0" fmla="*/ 2147483647 w 15"/>
                <a:gd name="T1" fmla="*/ 0 h 14"/>
                <a:gd name="T2" fmla="*/ 2147483647 w 15"/>
                <a:gd name="T3" fmla="*/ 2147483647 h 14"/>
                <a:gd name="T4" fmla="*/ 2147483647 w 15"/>
                <a:gd name="T5" fmla="*/ 2147483647 h 14"/>
                <a:gd name="T6" fmla="*/ 2147483647 w 15"/>
                <a:gd name="T7" fmla="*/ 2147483647 h 14"/>
                <a:gd name="T8" fmla="*/ 2147483647 w 15"/>
                <a:gd name="T9" fmla="*/ 2147483647 h 14"/>
                <a:gd name="T10" fmla="*/ 2147483647 w 15"/>
                <a:gd name="T11" fmla="*/ 2147483647 h 14"/>
                <a:gd name="T12" fmla="*/ 2147483647 w 15"/>
                <a:gd name="T13" fmla="*/ 2147483647 h 14"/>
                <a:gd name="T14" fmla="*/ 2147483647 w 15"/>
                <a:gd name="T15" fmla="*/ 2147483647 h 14"/>
                <a:gd name="T16" fmla="*/ 0 w 15"/>
                <a:gd name="T17" fmla="*/ 2147483647 h 14"/>
                <a:gd name="T18" fmla="*/ 2147483647 w 15"/>
                <a:gd name="T19" fmla="*/ 2147483647 h 14"/>
                <a:gd name="T20" fmla="*/ 2147483647 w 15"/>
                <a:gd name="T21" fmla="*/ 2147483647 h 14"/>
                <a:gd name="T22" fmla="*/ 2147483647 w 15"/>
                <a:gd name="T23" fmla="*/ 2147483647 h 14"/>
                <a:gd name="T24" fmla="*/ 2147483647 w 15"/>
                <a:gd name="T25" fmla="*/ 2147483647 h 14"/>
                <a:gd name="T26" fmla="*/ 2147483647 w 15"/>
                <a:gd name="T27" fmla="*/ 2147483647 h 14"/>
                <a:gd name="T28" fmla="*/ 2147483647 w 15"/>
                <a:gd name="T29" fmla="*/ 2147483647 h 14"/>
                <a:gd name="T30" fmla="*/ 2147483647 w 15"/>
                <a:gd name="T31" fmla="*/ 2147483647 h 14"/>
                <a:gd name="T32" fmla="*/ 2147483647 w 15"/>
                <a:gd name="T33" fmla="*/ 2147483647 h 14"/>
                <a:gd name="T34" fmla="*/ 2147483647 w 15"/>
                <a:gd name="T35" fmla="*/ 2147483647 h 14"/>
                <a:gd name="T36" fmla="*/ 2147483647 w 15"/>
                <a:gd name="T37" fmla="*/ 2147483647 h 14"/>
                <a:gd name="T38" fmla="*/ 2147483647 w 15"/>
                <a:gd name="T39" fmla="*/ 2147483647 h 14"/>
                <a:gd name="T40" fmla="*/ 2147483647 w 15"/>
                <a:gd name="T41" fmla="*/ 2147483647 h 14"/>
                <a:gd name="T42" fmla="*/ 2147483647 w 15"/>
                <a:gd name="T43" fmla="*/ 2147483647 h 14"/>
                <a:gd name="T44" fmla="*/ 2147483647 w 15"/>
                <a:gd name="T45" fmla="*/ 2147483647 h 14"/>
                <a:gd name="T46" fmla="*/ 2147483647 w 15"/>
                <a:gd name="T47" fmla="*/ 0 h 1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5" h="14">
                  <a:moveTo>
                    <a:pt x="9" y="0"/>
                  </a:moveTo>
                  <a:cubicBezTo>
                    <a:pt x="8" y="0"/>
                    <a:pt x="6" y="3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10"/>
                    <a:pt x="0" y="13"/>
                    <a:pt x="0" y="13"/>
                  </a:cubicBezTo>
                  <a:cubicBezTo>
                    <a:pt x="0" y="14"/>
                    <a:pt x="0" y="14"/>
                    <a:pt x="1" y="14"/>
                  </a:cubicBezTo>
                  <a:cubicBezTo>
                    <a:pt x="1" y="14"/>
                    <a:pt x="2" y="14"/>
                    <a:pt x="2" y="13"/>
                  </a:cubicBezTo>
                  <a:cubicBezTo>
                    <a:pt x="3" y="11"/>
                    <a:pt x="4" y="9"/>
                    <a:pt x="6" y="6"/>
                  </a:cubicBezTo>
                  <a:cubicBezTo>
                    <a:pt x="7" y="3"/>
                    <a:pt x="8" y="2"/>
                    <a:pt x="9" y="2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2"/>
                    <a:pt x="11" y="14"/>
                    <a:pt x="13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3" y="13"/>
                    <a:pt x="13" y="13"/>
                  </a:cubicBezTo>
                  <a:cubicBezTo>
                    <a:pt x="13" y="13"/>
                    <a:pt x="12" y="12"/>
                    <a:pt x="12" y="10"/>
                  </a:cubicBezTo>
                  <a:cubicBezTo>
                    <a:pt x="12" y="10"/>
                    <a:pt x="12" y="8"/>
                    <a:pt x="11" y="6"/>
                  </a:cubicBezTo>
                  <a:cubicBezTo>
                    <a:pt x="11" y="5"/>
                    <a:pt x="11" y="4"/>
                    <a:pt x="11" y="3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FFFE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9" name="Freeform 69"/>
            <p:cNvSpPr/>
            <p:nvPr/>
          </p:nvSpPr>
          <p:spPr bwMode="auto">
            <a:xfrm>
              <a:off x="1549631" y="2767990"/>
              <a:ext cx="347905" cy="422753"/>
            </a:xfrm>
            <a:custGeom>
              <a:avLst/>
              <a:gdLst>
                <a:gd name="T0" fmla="*/ 2147483647 w 42"/>
                <a:gd name="T1" fmla="*/ 0 h 51"/>
                <a:gd name="T2" fmla="*/ 0 w 42"/>
                <a:gd name="T3" fmla="*/ 2147483647 h 51"/>
                <a:gd name="T4" fmla="*/ 2147483647 w 42"/>
                <a:gd name="T5" fmla="*/ 2147483647 h 51"/>
                <a:gd name="T6" fmla="*/ 2147483647 w 42"/>
                <a:gd name="T7" fmla="*/ 2147483647 h 51"/>
                <a:gd name="T8" fmla="*/ 2147483647 w 42"/>
                <a:gd name="T9" fmla="*/ 2147483647 h 51"/>
                <a:gd name="T10" fmla="*/ 2147483647 w 42"/>
                <a:gd name="T11" fmla="*/ 2147483647 h 51"/>
                <a:gd name="T12" fmla="*/ 0 w 42"/>
                <a:gd name="T13" fmla="*/ 2147483647 h 51"/>
                <a:gd name="T14" fmla="*/ 2147483647 w 42"/>
                <a:gd name="T15" fmla="*/ 0 h 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51">
                  <a:moveTo>
                    <a:pt x="8" y="0"/>
                  </a:moveTo>
                  <a:cubicBezTo>
                    <a:pt x="3" y="6"/>
                    <a:pt x="0" y="13"/>
                    <a:pt x="0" y="21"/>
                  </a:cubicBezTo>
                  <a:cubicBezTo>
                    <a:pt x="0" y="38"/>
                    <a:pt x="13" y="51"/>
                    <a:pt x="29" y="51"/>
                  </a:cubicBezTo>
                  <a:cubicBezTo>
                    <a:pt x="34" y="51"/>
                    <a:pt x="38" y="50"/>
                    <a:pt x="42" y="48"/>
                  </a:cubicBezTo>
                  <a:cubicBezTo>
                    <a:pt x="42" y="48"/>
                    <a:pt x="42" y="48"/>
                    <a:pt x="42" y="47"/>
                  </a:cubicBezTo>
                  <a:cubicBezTo>
                    <a:pt x="38" y="49"/>
                    <a:pt x="34" y="50"/>
                    <a:pt x="30" y="50"/>
                  </a:cubicBezTo>
                  <a:cubicBezTo>
                    <a:pt x="13" y="50"/>
                    <a:pt x="0" y="37"/>
                    <a:pt x="0" y="21"/>
                  </a:cubicBezTo>
                  <a:cubicBezTo>
                    <a:pt x="0" y="13"/>
                    <a:pt x="3" y="5"/>
                    <a:pt x="8" y="0"/>
                  </a:cubicBezTo>
                </a:path>
              </a:pathLst>
            </a:custGeom>
            <a:solidFill>
              <a:srgbClr val="6875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0" name="Oval 70"/>
            <p:cNvSpPr>
              <a:spLocks noChangeArrowheads="1"/>
            </p:cNvSpPr>
            <p:nvPr/>
          </p:nvSpPr>
          <p:spPr bwMode="auto">
            <a:xfrm>
              <a:off x="1549631" y="2693142"/>
              <a:ext cx="489284" cy="489284"/>
            </a:xfrm>
            <a:prstGeom prst="ellipse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1" name="Freeform 71"/>
            <p:cNvSpPr/>
            <p:nvPr/>
          </p:nvSpPr>
          <p:spPr bwMode="auto">
            <a:xfrm>
              <a:off x="1591214" y="2784623"/>
              <a:ext cx="414436" cy="364538"/>
            </a:xfrm>
            <a:custGeom>
              <a:avLst/>
              <a:gdLst>
                <a:gd name="T0" fmla="*/ 2147483647 w 50"/>
                <a:gd name="T1" fmla="*/ 2147483647 h 44"/>
                <a:gd name="T2" fmla="*/ 2147483647 w 50"/>
                <a:gd name="T3" fmla="*/ 2147483647 h 44"/>
                <a:gd name="T4" fmla="*/ 0 w 50"/>
                <a:gd name="T5" fmla="*/ 2147483647 h 44"/>
                <a:gd name="T6" fmla="*/ 2147483647 w 50"/>
                <a:gd name="T7" fmla="*/ 2147483647 h 44"/>
                <a:gd name="T8" fmla="*/ 2147483647 w 50"/>
                <a:gd name="T9" fmla="*/ 2147483647 h 44"/>
                <a:gd name="T10" fmla="*/ 2147483647 w 50"/>
                <a:gd name="T11" fmla="*/ 2147483647 h 44"/>
                <a:gd name="T12" fmla="*/ 2147483647 w 50"/>
                <a:gd name="T13" fmla="*/ 2147483647 h 44"/>
                <a:gd name="T14" fmla="*/ 2147483647 w 50"/>
                <a:gd name="T15" fmla="*/ 2147483647 h 44"/>
                <a:gd name="T16" fmla="*/ 2147483647 w 50"/>
                <a:gd name="T17" fmla="*/ 2147483647 h 44"/>
                <a:gd name="T18" fmla="*/ 2147483647 w 50"/>
                <a:gd name="T19" fmla="*/ 2147483647 h 44"/>
                <a:gd name="T20" fmla="*/ 2147483647 w 50"/>
                <a:gd name="T21" fmla="*/ 2147483647 h 44"/>
                <a:gd name="T22" fmla="*/ 2147483647 w 50"/>
                <a:gd name="T23" fmla="*/ 2147483647 h 44"/>
                <a:gd name="T24" fmla="*/ 2147483647 w 50"/>
                <a:gd name="T25" fmla="*/ 2147483647 h 44"/>
                <a:gd name="T26" fmla="*/ 2147483647 w 50"/>
                <a:gd name="T27" fmla="*/ 2147483647 h 44"/>
                <a:gd name="T28" fmla="*/ 2147483647 w 50"/>
                <a:gd name="T29" fmla="*/ 2147483647 h 44"/>
                <a:gd name="T30" fmla="*/ 2147483647 w 50"/>
                <a:gd name="T31" fmla="*/ 2147483647 h 44"/>
                <a:gd name="T32" fmla="*/ 2147483647 w 50"/>
                <a:gd name="T33" fmla="*/ 2147483647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0" h="44">
                  <a:moveTo>
                    <a:pt x="25" y="44"/>
                  </a:moveTo>
                  <a:cubicBezTo>
                    <a:pt x="18" y="44"/>
                    <a:pt x="12" y="41"/>
                    <a:pt x="7" y="36"/>
                  </a:cubicBezTo>
                  <a:cubicBezTo>
                    <a:pt x="2" y="32"/>
                    <a:pt x="0" y="25"/>
                    <a:pt x="0" y="19"/>
                  </a:cubicBezTo>
                  <a:cubicBezTo>
                    <a:pt x="0" y="12"/>
                    <a:pt x="2" y="6"/>
                    <a:pt x="7" y="1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3" y="2"/>
                    <a:pt x="13" y="4"/>
                    <a:pt x="11" y="5"/>
                  </a:cubicBezTo>
                  <a:cubicBezTo>
                    <a:pt x="8" y="9"/>
                    <a:pt x="6" y="14"/>
                    <a:pt x="6" y="19"/>
                  </a:cubicBezTo>
                  <a:cubicBezTo>
                    <a:pt x="6" y="24"/>
                    <a:pt x="8" y="28"/>
                    <a:pt x="11" y="32"/>
                  </a:cubicBezTo>
                  <a:cubicBezTo>
                    <a:pt x="15" y="35"/>
                    <a:pt x="20" y="37"/>
                    <a:pt x="25" y="37"/>
                  </a:cubicBezTo>
                  <a:cubicBezTo>
                    <a:pt x="30" y="37"/>
                    <a:pt x="34" y="35"/>
                    <a:pt x="38" y="32"/>
                  </a:cubicBezTo>
                  <a:cubicBezTo>
                    <a:pt x="41" y="28"/>
                    <a:pt x="43" y="24"/>
                    <a:pt x="43" y="19"/>
                  </a:cubicBezTo>
                  <a:cubicBezTo>
                    <a:pt x="43" y="14"/>
                    <a:pt x="41" y="9"/>
                    <a:pt x="38" y="5"/>
                  </a:cubicBezTo>
                  <a:cubicBezTo>
                    <a:pt x="37" y="4"/>
                    <a:pt x="37" y="2"/>
                    <a:pt x="38" y="1"/>
                  </a:cubicBezTo>
                  <a:cubicBezTo>
                    <a:pt x="39" y="0"/>
                    <a:pt x="41" y="0"/>
                    <a:pt x="42" y="1"/>
                  </a:cubicBezTo>
                  <a:cubicBezTo>
                    <a:pt x="47" y="6"/>
                    <a:pt x="50" y="12"/>
                    <a:pt x="50" y="19"/>
                  </a:cubicBezTo>
                  <a:cubicBezTo>
                    <a:pt x="50" y="25"/>
                    <a:pt x="47" y="32"/>
                    <a:pt x="42" y="36"/>
                  </a:cubicBezTo>
                  <a:cubicBezTo>
                    <a:pt x="38" y="41"/>
                    <a:pt x="31" y="44"/>
                    <a:pt x="25" y="44"/>
                  </a:cubicBezTo>
                </a:path>
              </a:pathLst>
            </a:custGeom>
            <a:solidFill>
              <a:srgbClr val="D94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2" name="Freeform 72"/>
            <p:cNvSpPr/>
            <p:nvPr/>
          </p:nvSpPr>
          <p:spPr bwMode="auto">
            <a:xfrm>
              <a:off x="1774175" y="2718092"/>
              <a:ext cx="49899" cy="273057"/>
            </a:xfrm>
            <a:custGeom>
              <a:avLst/>
              <a:gdLst>
                <a:gd name="T0" fmla="*/ 2147483647 w 6"/>
                <a:gd name="T1" fmla="*/ 2147483647 h 33"/>
                <a:gd name="T2" fmla="*/ 0 w 6"/>
                <a:gd name="T3" fmla="*/ 2147483647 h 33"/>
                <a:gd name="T4" fmla="*/ 0 w 6"/>
                <a:gd name="T5" fmla="*/ 2147483647 h 33"/>
                <a:gd name="T6" fmla="*/ 2147483647 w 6"/>
                <a:gd name="T7" fmla="*/ 0 h 33"/>
                <a:gd name="T8" fmla="*/ 2147483647 w 6"/>
                <a:gd name="T9" fmla="*/ 2147483647 h 33"/>
                <a:gd name="T10" fmla="*/ 2147483647 w 6"/>
                <a:gd name="T11" fmla="*/ 2147483647 h 33"/>
                <a:gd name="T12" fmla="*/ 2147483647 w 6"/>
                <a:gd name="T13" fmla="*/ 2147483647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33">
                  <a:moveTo>
                    <a:pt x="3" y="33"/>
                  </a:move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2"/>
                    <a:pt x="4" y="33"/>
                    <a:pt x="3" y="33"/>
                  </a:cubicBezTo>
                </a:path>
              </a:pathLst>
            </a:custGeom>
            <a:solidFill>
              <a:srgbClr val="D94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3" name="Freeform 73"/>
            <p:cNvSpPr>
              <a:spLocks noEditPoints="1"/>
            </p:cNvSpPr>
            <p:nvPr/>
          </p:nvSpPr>
          <p:spPr bwMode="auto">
            <a:xfrm>
              <a:off x="1897536" y="2949566"/>
              <a:ext cx="796993" cy="920353"/>
            </a:xfrm>
            <a:custGeom>
              <a:avLst/>
              <a:gdLst>
                <a:gd name="T0" fmla="*/ 2147483647 w 96"/>
                <a:gd name="T1" fmla="*/ 2147483647 h 111"/>
                <a:gd name="T2" fmla="*/ 2147483647 w 96"/>
                <a:gd name="T3" fmla="*/ 2147483647 h 111"/>
                <a:gd name="T4" fmla="*/ 2147483647 w 96"/>
                <a:gd name="T5" fmla="*/ 2147483647 h 111"/>
                <a:gd name="T6" fmla="*/ 2147483647 w 96"/>
                <a:gd name="T7" fmla="*/ 2147483647 h 111"/>
                <a:gd name="T8" fmla="*/ 2147483647 w 96"/>
                <a:gd name="T9" fmla="*/ 2147483647 h 111"/>
                <a:gd name="T10" fmla="*/ 2147483647 w 96"/>
                <a:gd name="T11" fmla="*/ 2147483647 h 111"/>
                <a:gd name="T12" fmla="*/ 2147483647 w 96"/>
                <a:gd name="T13" fmla="*/ 2147483647 h 111"/>
                <a:gd name="T14" fmla="*/ 2147483647 w 96"/>
                <a:gd name="T15" fmla="*/ 2147483647 h 111"/>
                <a:gd name="T16" fmla="*/ 2147483647 w 96"/>
                <a:gd name="T17" fmla="*/ 2147483647 h 111"/>
                <a:gd name="T18" fmla="*/ 2147483647 w 96"/>
                <a:gd name="T19" fmla="*/ 2147483647 h 111"/>
                <a:gd name="T20" fmla="*/ 2147483647 w 96"/>
                <a:gd name="T21" fmla="*/ 2147483647 h 111"/>
                <a:gd name="T22" fmla="*/ 2147483647 w 96"/>
                <a:gd name="T23" fmla="*/ 2147483647 h 111"/>
                <a:gd name="T24" fmla="*/ 2147483647 w 96"/>
                <a:gd name="T25" fmla="*/ 2147483647 h 111"/>
                <a:gd name="T26" fmla="*/ 2147483647 w 96"/>
                <a:gd name="T27" fmla="*/ 2147483647 h 111"/>
                <a:gd name="T28" fmla="*/ 2147483647 w 96"/>
                <a:gd name="T29" fmla="*/ 2147483647 h 111"/>
                <a:gd name="T30" fmla="*/ 2147483647 w 96"/>
                <a:gd name="T31" fmla="*/ 2147483647 h 111"/>
                <a:gd name="T32" fmla="*/ 0 w 96"/>
                <a:gd name="T33" fmla="*/ 2147483647 h 111"/>
                <a:gd name="T34" fmla="*/ 2147483647 w 96"/>
                <a:gd name="T35" fmla="*/ 2147483647 h 111"/>
                <a:gd name="T36" fmla="*/ 2147483647 w 96"/>
                <a:gd name="T37" fmla="*/ 2147483647 h 111"/>
                <a:gd name="T38" fmla="*/ 2147483647 w 96"/>
                <a:gd name="T39" fmla="*/ 2147483647 h 111"/>
                <a:gd name="T40" fmla="*/ 2147483647 w 96"/>
                <a:gd name="T41" fmla="*/ 2147483647 h 111"/>
                <a:gd name="T42" fmla="*/ 2147483647 w 96"/>
                <a:gd name="T43" fmla="*/ 2147483647 h 111"/>
                <a:gd name="T44" fmla="*/ 2147483647 w 96"/>
                <a:gd name="T45" fmla="*/ 2147483647 h 111"/>
                <a:gd name="T46" fmla="*/ 2147483647 w 96"/>
                <a:gd name="T47" fmla="*/ 2147483647 h 111"/>
                <a:gd name="T48" fmla="*/ 2147483647 w 96"/>
                <a:gd name="T49" fmla="*/ 2147483647 h 111"/>
                <a:gd name="T50" fmla="*/ 2147483647 w 96"/>
                <a:gd name="T51" fmla="*/ 2147483647 h 111"/>
                <a:gd name="T52" fmla="*/ 2147483647 w 96"/>
                <a:gd name="T53" fmla="*/ 2147483647 h 111"/>
                <a:gd name="T54" fmla="*/ 2147483647 w 96"/>
                <a:gd name="T55" fmla="*/ 2147483647 h 111"/>
                <a:gd name="T56" fmla="*/ 2147483647 w 96"/>
                <a:gd name="T57" fmla="*/ 2147483647 h 111"/>
                <a:gd name="T58" fmla="*/ 2147483647 w 96"/>
                <a:gd name="T59" fmla="*/ 2147483647 h 111"/>
                <a:gd name="T60" fmla="*/ 2147483647 w 96"/>
                <a:gd name="T61" fmla="*/ 2147483647 h 111"/>
                <a:gd name="T62" fmla="*/ 2147483647 w 96"/>
                <a:gd name="T63" fmla="*/ 2147483647 h 111"/>
                <a:gd name="T64" fmla="*/ 2147483647 w 96"/>
                <a:gd name="T65" fmla="*/ 2147483647 h 111"/>
                <a:gd name="T66" fmla="*/ 2147483647 w 96"/>
                <a:gd name="T67" fmla="*/ 2147483647 h 111"/>
                <a:gd name="T68" fmla="*/ 2147483647 w 96"/>
                <a:gd name="T69" fmla="*/ 0 h 111"/>
                <a:gd name="T70" fmla="*/ 2147483647 w 96"/>
                <a:gd name="T71" fmla="*/ 2147483647 h 111"/>
                <a:gd name="T72" fmla="*/ 2147483647 w 96"/>
                <a:gd name="T73" fmla="*/ 2147483647 h 111"/>
                <a:gd name="T74" fmla="*/ 2147483647 w 96"/>
                <a:gd name="T75" fmla="*/ 2147483647 h 111"/>
                <a:gd name="T76" fmla="*/ 2147483647 w 96"/>
                <a:gd name="T77" fmla="*/ 0 h 11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96" h="111">
                  <a:moveTo>
                    <a:pt x="16" y="79"/>
                  </a:moveTo>
                  <a:cubicBezTo>
                    <a:pt x="16" y="79"/>
                    <a:pt x="16" y="80"/>
                    <a:pt x="16" y="80"/>
                  </a:cubicBezTo>
                  <a:cubicBezTo>
                    <a:pt x="15" y="85"/>
                    <a:pt x="21" y="91"/>
                    <a:pt x="27" y="93"/>
                  </a:cubicBezTo>
                  <a:cubicBezTo>
                    <a:pt x="42" y="97"/>
                    <a:pt x="51" y="100"/>
                    <a:pt x="64" y="100"/>
                  </a:cubicBezTo>
                  <a:cubicBezTo>
                    <a:pt x="65" y="100"/>
                    <a:pt x="67" y="100"/>
                    <a:pt x="68" y="100"/>
                  </a:cubicBezTo>
                  <a:cubicBezTo>
                    <a:pt x="69" y="100"/>
                    <a:pt x="69" y="100"/>
                    <a:pt x="69" y="100"/>
                  </a:cubicBezTo>
                  <a:cubicBezTo>
                    <a:pt x="78" y="100"/>
                    <a:pt x="87" y="104"/>
                    <a:pt x="87" y="104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5" y="111"/>
                    <a:pt x="95" y="110"/>
                    <a:pt x="96" y="110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88" y="101"/>
                    <a:pt x="79" y="96"/>
                    <a:pt x="70" y="96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67" y="97"/>
                    <a:pt x="66" y="97"/>
                    <a:pt x="64" y="97"/>
                  </a:cubicBezTo>
                  <a:cubicBezTo>
                    <a:pt x="52" y="97"/>
                    <a:pt x="42" y="94"/>
                    <a:pt x="27" y="89"/>
                  </a:cubicBezTo>
                  <a:cubicBezTo>
                    <a:pt x="23" y="88"/>
                    <a:pt x="17" y="83"/>
                    <a:pt x="16" y="79"/>
                  </a:cubicBezTo>
                  <a:moveTo>
                    <a:pt x="2" y="24"/>
                  </a:moveTo>
                  <a:cubicBezTo>
                    <a:pt x="2" y="25"/>
                    <a:pt x="1" y="25"/>
                    <a:pt x="0" y="26"/>
                  </a:cubicBezTo>
                  <a:cubicBezTo>
                    <a:pt x="16" y="43"/>
                    <a:pt x="40" y="67"/>
                    <a:pt x="49" y="76"/>
                  </a:cubicBezTo>
                  <a:cubicBezTo>
                    <a:pt x="52" y="77"/>
                    <a:pt x="54" y="77"/>
                    <a:pt x="54" y="77"/>
                  </a:cubicBezTo>
                  <a:cubicBezTo>
                    <a:pt x="54" y="77"/>
                    <a:pt x="23" y="47"/>
                    <a:pt x="2" y="24"/>
                  </a:cubicBezTo>
                  <a:moveTo>
                    <a:pt x="23" y="9"/>
                  </a:moveTo>
                  <a:cubicBezTo>
                    <a:pt x="22" y="12"/>
                    <a:pt x="22" y="17"/>
                    <a:pt x="25" y="20"/>
                  </a:cubicBezTo>
                  <a:cubicBezTo>
                    <a:pt x="28" y="23"/>
                    <a:pt x="33" y="28"/>
                    <a:pt x="37" y="33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2" y="36"/>
                    <a:pt x="32" y="22"/>
                    <a:pt x="26" y="16"/>
                  </a:cubicBezTo>
                  <a:cubicBezTo>
                    <a:pt x="24" y="14"/>
                    <a:pt x="23" y="12"/>
                    <a:pt x="23" y="9"/>
                  </a:cubicBezTo>
                  <a:moveTo>
                    <a:pt x="44" y="7"/>
                  </a:moveTo>
                  <a:cubicBezTo>
                    <a:pt x="43" y="11"/>
                    <a:pt x="45" y="15"/>
                    <a:pt x="47" y="16"/>
                  </a:cubicBezTo>
                  <a:cubicBezTo>
                    <a:pt x="48" y="17"/>
                    <a:pt x="50" y="19"/>
                    <a:pt x="52" y="2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7" y="23"/>
                    <a:pt x="50" y="16"/>
                    <a:pt x="47" y="13"/>
                  </a:cubicBezTo>
                  <a:cubicBezTo>
                    <a:pt x="46" y="12"/>
                    <a:pt x="44" y="10"/>
                    <a:pt x="44" y="7"/>
                  </a:cubicBezTo>
                  <a:moveTo>
                    <a:pt x="63" y="0"/>
                  </a:moveTo>
                  <a:cubicBezTo>
                    <a:pt x="62" y="2"/>
                    <a:pt x="62" y="5"/>
                    <a:pt x="63" y="6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1" y="12"/>
                    <a:pt x="67" y="7"/>
                    <a:pt x="65" y="5"/>
                  </a:cubicBezTo>
                  <a:cubicBezTo>
                    <a:pt x="64" y="5"/>
                    <a:pt x="63" y="3"/>
                    <a:pt x="63" y="0"/>
                  </a:cubicBezTo>
                </a:path>
              </a:pathLst>
            </a:custGeom>
            <a:solidFill>
              <a:srgbClr val="778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4" name="Freeform 74"/>
            <p:cNvSpPr/>
            <p:nvPr/>
          </p:nvSpPr>
          <p:spPr bwMode="auto">
            <a:xfrm>
              <a:off x="1897536" y="3149161"/>
              <a:ext cx="16633" cy="16633"/>
            </a:xfrm>
            <a:custGeom>
              <a:avLst/>
              <a:gdLst>
                <a:gd name="T0" fmla="*/ 2147483647 w 2"/>
                <a:gd name="T1" fmla="*/ 0 h 2"/>
                <a:gd name="T2" fmla="*/ 0 w 2"/>
                <a:gd name="T3" fmla="*/ 2147483647 h 2"/>
                <a:gd name="T4" fmla="*/ 0 w 2"/>
                <a:gd name="T5" fmla="*/ 2147483647 h 2"/>
                <a:gd name="T6" fmla="*/ 2147483647 w 2"/>
                <a:gd name="T7" fmla="*/ 0 h 2"/>
                <a:gd name="T8" fmla="*/ 2147483647 w 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444E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" name="Freeform 75"/>
            <p:cNvSpPr>
              <a:spLocks noEditPoints="1"/>
            </p:cNvSpPr>
            <p:nvPr/>
          </p:nvSpPr>
          <p:spPr bwMode="auto">
            <a:xfrm>
              <a:off x="1790808" y="2991148"/>
              <a:ext cx="123361" cy="166329"/>
            </a:xfrm>
            <a:custGeom>
              <a:avLst/>
              <a:gdLst>
                <a:gd name="T0" fmla="*/ 2147483647 w 15"/>
                <a:gd name="T1" fmla="*/ 2147483647 h 20"/>
                <a:gd name="T2" fmla="*/ 2147483647 w 15"/>
                <a:gd name="T3" fmla="*/ 2147483647 h 20"/>
                <a:gd name="T4" fmla="*/ 2147483647 w 15"/>
                <a:gd name="T5" fmla="*/ 2147483647 h 20"/>
                <a:gd name="T6" fmla="*/ 2147483647 w 15"/>
                <a:gd name="T7" fmla="*/ 2147483647 h 20"/>
                <a:gd name="T8" fmla="*/ 2147483647 w 15"/>
                <a:gd name="T9" fmla="*/ 2147483647 h 20"/>
                <a:gd name="T10" fmla="*/ 2147483647 w 15"/>
                <a:gd name="T11" fmla="*/ 0 h 20"/>
                <a:gd name="T12" fmla="*/ 2147483647 w 15"/>
                <a:gd name="T13" fmla="*/ 0 h 20"/>
                <a:gd name="T14" fmla="*/ 0 w 15"/>
                <a:gd name="T15" fmla="*/ 0 h 20"/>
                <a:gd name="T16" fmla="*/ 2147483647 w 15"/>
                <a:gd name="T17" fmla="*/ 2147483647 h 20"/>
                <a:gd name="T18" fmla="*/ 2147483647 w 15"/>
                <a:gd name="T19" fmla="*/ 2147483647 h 20"/>
                <a:gd name="T20" fmla="*/ 2147483647 w 15"/>
                <a:gd name="T21" fmla="*/ 2147483647 h 20"/>
                <a:gd name="T22" fmla="*/ 2147483647 w 15"/>
                <a:gd name="T23" fmla="*/ 0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" h="20">
                  <a:moveTo>
                    <a:pt x="12" y="16"/>
                  </a:moveTo>
                  <a:cubicBezTo>
                    <a:pt x="11" y="16"/>
                    <a:pt x="10" y="17"/>
                    <a:pt x="10" y="17"/>
                  </a:cubicBezTo>
                  <a:cubicBezTo>
                    <a:pt x="11" y="18"/>
                    <a:pt x="12" y="19"/>
                    <a:pt x="13" y="20"/>
                  </a:cubicBezTo>
                  <a:cubicBezTo>
                    <a:pt x="14" y="20"/>
                    <a:pt x="14" y="20"/>
                    <a:pt x="15" y="19"/>
                  </a:cubicBezTo>
                  <a:cubicBezTo>
                    <a:pt x="14" y="18"/>
                    <a:pt x="13" y="17"/>
                    <a:pt x="12" y="16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2" y="8"/>
                    <a:pt x="5" y="12"/>
                  </a:cubicBezTo>
                  <a:cubicBezTo>
                    <a:pt x="6" y="12"/>
                    <a:pt x="7" y="11"/>
                    <a:pt x="8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4" y="7"/>
                    <a:pt x="2" y="3"/>
                    <a:pt x="1" y="0"/>
                  </a:cubicBezTo>
                </a:path>
              </a:pathLst>
            </a:custGeom>
            <a:solidFill>
              <a:srgbClr val="9B9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" name="Freeform 76"/>
            <p:cNvSpPr/>
            <p:nvPr/>
          </p:nvSpPr>
          <p:spPr bwMode="auto">
            <a:xfrm>
              <a:off x="1832391" y="3082629"/>
              <a:ext cx="58215" cy="49899"/>
            </a:xfrm>
            <a:custGeom>
              <a:avLst/>
              <a:gdLst>
                <a:gd name="T0" fmla="*/ 2147483647 w 7"/>
                <a:gd name="T1" fmla="*/ 0 h 6"/>
                <a:gd name="T2" fmla="*/ 0 w 7"/>
                <a:gd name="T3" fmla="*/ 2147483647 h 6"/>
                <a:gd name="T4" fmla="*/ 2147483647 w 7"/>
                <a:gd name="T5" fmla="*/ 2147483647 h 6"/>
                <a:gd name="T6" fmla="*/ 2147483647 w 7"/>
                <a:gd name="T7" fmla="*/ 2147483647 h 6"/>
                <a:gd name="T8" fmla="*/ 2147483647 w 7"/>
                <a:gd name="T9" fmla="*/ 2147483647 h 6"/>
                <a:gd name="T10" fmla="*/ 2147483647 w 7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" h="6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1" y="1"/>
                    <a:pt x="1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5" y="3"/>
                    <a:pt x="4" y="2"/>
                    <a:pt x="3" y="0"/>
                  </a:cubicBezTo>
                </a:path>
              </a:pathLst>
            </a:custGeom>
            <a:solidFill>
              <a:srgbClr val="8E33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" name="Freeform 77"/>
            <p:cNvSpPr/>
            <p:nvPr/>
          </p:nvSpPr>
          <p:spPr bwMode="auto">
            <a:xfrm>
              <a:off x="1790808" y="2974515"/>
              <a:ext cx="8316" cy="16633"/>
            </a:xfrm>
            <a:custGeom>
              <a:avLst/>
              <a:gdLst>
                <a:gd name="T0" fmla="*/ 2147483647 w 1"/>
                <a:gd name="T1" fmla="*/ 0 h 2"/>
                <a:gd name="T2" fmla="*/ 0 w 1"/>
                <a:gd name="T3" fmla="*/ 2147483647 h 2"/>
                <a:gd name="T4" fmla="*/ 2147483647 w 1"/>
                <a:gd name="T5" fmla="*/ 2147483647 h 2"/>
                <a:gd name="T6" fmla="*/ 2147483647 w 1"/>
                <a:gd name="T7" fmla="*/ 2147483647 h 2"/>
                <a:gd name="T8" fmla="*/ 2147483647 w 1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0"/>
                  </a:cubicBezTo>
                </a:path>
              </a:pathLst>
            </a:custGeom>
            <a:solidFill>
              <a:srgbClr val="8E33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" name="Freeform 78"/>
            <p:cNvSpPr/>
            <p:nvPr/>
          </p:nvSpPr>
          <p:spPr bwMode="auto">
            <a:xfrm>
              <a:off x="1774175" y="2874718"/>
              <a:ext cx="1185094" cy="912037"/>
            </a:xfrm>
            <a:custGeom>
              <a:avLst/>
              <a:gdLst>
                <a:gd name="T0" fmla="*/ 2147483647 w 143"/>
                <a:gd name="T1" fmla="*/ 2147483647 h 110"/>
                <a:gd name="T2" fmla="*/ 2147483647 w 143"/>
                <a:gd name="T3" fmla="*/ 2147483647 h 110"/>
                <a:gd name="T4" fmla="*/ 2147483647 w 143"/>
                <a:gd name="T5" fmla="*/ 2147483647 h 110"/>
                <a:gd name="T6" fmla="*/ 2147483647 w 143"/>
                <a:gd name="T7" fmla="*/ 2147483647 h 110"/>
                <a:gd name="T8" fmla="*/ 2147483647 w 143"/>
                <a:gd name="T9" fmla="*/ 2147483647 h 110"/>
                <a:gd name="T10" fmla="*/ 2147483647 w 143"/>
                <a:gd name="T11" fmla="*/ 2147483647 h 110"/>
                <a:gd name="T12" fmla="*/ 2147483647 w 143"/>
                <a:gd name="T13" fmla="*/ 2147483647 h 110"/>
                <a:gd name="T14" fmla="*/ 2147483647 w 143"/>
                <a:gd name="T15" fmla="*/ 2147483647 h 110"/>
                <a:gd name="T16" fmla="*/ 2147483647 w 143"/>
                <a:gd name="T17" fmla="*/ 2147483647 h 110"/>
                <a:gd name="T18" fmla="*/ 2147483647 w 143"/>
                <a:gd name="T19" fmla="*/ 2147483647 h 110"/>
                <a:gd name="T20" fmla="*/ 2147483647 w 143"/>
                <a:gd name="T21" fmla="*/ 2147483647 h 110"/>
                <a:gd name="T22" fmla="*/ 2147483647 w 143"/>
                <a:gd name="T23" fmla="*/ 2147483647 h 110"/>
                <a:gd name="T24" fmla="*/ 2147483647 w 143"/>
                <a:gd name="T25" fmla="*/ 2147483647 h 110"/>
                <a:gd name="T26" fmla="*/ 2147483647 w 143"/>
                <a:gd name="T27" fmla="*/ 2147483647 h 110"/>
                <a:gd name="T28" fmla="*/ 2147483647 w 143"/>
                <a:gd name="T29" fmla="*/ 2147483647 h 110"/>
                <a:gd name="T30" fmla="*/ 2147483647 w 143"/>
                <a:gd name="T31" fmla="*/ 2147483647 h 110"/>
                <a:gd name="T32" fmla="*/ 2147483647 w 143"/>
                <a:gd name="T33" fmla="*/ 2147483647 h 110"/>
                <a:gd name="T34" fmla="*/ 2147483647 w 143"/>
                <a:gd name="T35" fmla="*/ 2147483647 h 110"/>
                <a:gd name="T36" fmla="*/ 2147483647 w 143"/>
                <a:gd name="T37" fmla="*/ 2147483647 h 110"/>
                <a:gd name="T38" fmla="*/ 2147483647 w 143"/>
                <a:gd name="T39" fmla="*/ 2147483647 h 110"/>
                <a:gd name="T40" fmla="*/ 2147483647 w 143"/>
                <a:gd name="T41" fmla="*/ 2147483647 h 110"/>
                <a:gd name="T42" fmla="*/ 2147483647 w 143"/>
                <a:gd name="T43" fmla="*/ 2147483647 h 110"/>
                <a:gd name="T44" fmla="*/ 2147483647 w 143"/>
                <a:gd name="T45" fmla="*/ 2147483647 h 110"/>
                <a:gd name="T46" fmla="*/ 2147483647 w 143"/>
                <a:gd name="T47" fmla="*/ 2147483647 h 110"/>
                <a:gd name="T48" fmla="*/ 2147483647 w 143"/>
                <a:gd name="T49" fmla="*/ 2147483647 h 11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43" h="110">
                  <a:moveTo>
                    <a:pt x="90" y="4"/>
                  </a:moveTo>
                  <a:cubicBezTo>
                    <a:pt x="88" y="2"/>
                    <a:pt x="83" y="0"/>
                    <a:pt x="80" y="4"/>
                  </a:cubicBezTo>
                  <a:cubicBezTo>
                    <a:pt x="76" y="7"/>
                    <a:pt x="78" y="13"/>
                    <a:pt x="80" y="14"/>
                  </a:cubicBezTo>
                  <a:cubicBezTo>
                    <a:pt x="82" y="16"/>
                    <a:pt x="86" y="21"/>
                    <a:pt x="88" y="24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0" y="8"/>
                    <a:pt x="65" y="7"/>
                    <a:pt x="61" y="10"/>
                  </a:cubicBezTo>
                  <a:cubicBezTo>
                    <a:pt x="57" y="15"/>
                    <a:pt x="60" y="20"/>
                    <a:pt x="62" y="22"/>
                  </a:cubicBezTo>
                  <a:cubicBezTo>
                    <a:pt x="65" y="25"/>
                    <a:pt x="72" y="32"/>
                    <a:pt x="74" y="3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7" y="12"/>
                    <a:pt x="41" y="10"/>
                    <a:pt x="38" y="14"/>
                  </a:cubicBezTo>
                  <a:cubicBezTo>
                    <a:pt x="37" y="17"/>
                    <a:pt x="37" y="22"/>
                    <a:pt x="41" y="25"/>
                  </a:cubicBezTo>
                  <a:cubicBezTo>
                    <a:pt x="47" y="31"/>
                    <a:pt x="57" y="45"/>
                    <a:pt x="62" y="51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5" y="8"/>
                    <a:pt x="8" y="3"/>
                    <a:pt x="4" y="7"/>
                  </a:cubicBezTo>
                  <a:cubicBezTo>
                    <a:pt x="0" y="11"/>
                    <a:pt x="4" y="19"/>
                    <a:pt x="9" y="24"/>
                  </a:cubicBezTo>
                  <a:cubicBezTo>
                    <a:pt x="29" y="46"/>
                    <a:pt x="69" y="86"/>
                    <a:pt x="69" y="86"/>
                  </a:cubicBezTo>
                  <a:cubicBezTo>
                    <a:pt x="69" y="86"/>
                    <a:pt x="60" y="85"/>
                    <a:pt x="46" y="81"/>
                  </a:cubicBezTo>
                  <a:cubicBezTo>
                    <a:pt x="39" y="79"/>
                    <a:pt x="32" y="82"/>
                    <a:pt x="31" y="86"/>
                  </a:cubicBezTo>
                  <a:cubicBezTo>
                    <a:pt x="30" y="90"/>
                    <a:pt x="37" y="97"/>
                    <a:pt x="42" y="98"/>
                  </a:cubicBezTo>
                  <a:cubicBezTo>
                    <a:pt x="59" y="103"/>
                    <a:pt x="69" y="106"/>
                    <a:pt x="84" y="105"/>
                  </a:cubicBezTo>
                  <a:cubicBezTo>
                    <a:pt x="93" y="105"/>
                    <a:pt x="103" y="110"/>
                    <a:pt x="103" y="110"/>
                  </a:cubicBezTo>
                  <a:cubicBezTo>
                    <a:pt x="143" y="70"/>
                    <a:pt x="143" y="70"/>
                    <a:pt x="143" y="70"/>
                  </a:cubicBezTo>
                  <a:cubicBezTo>
                    <a:pt x="136" y="60"/>
                    <a:pt x="138" y="59"/>
                    <a:pt x="135" y="53"/>
                  </a:cubicBezTo>
                  <a:cubicBezTo>
                    <a:pt x="130" y="43"/>
                    <a:pt x="104" y="16"/>
                    <a:pt x="104" y="16"/>
                  </a:cubicBezTo>
                  <a:cubicBezTo>
                    <a:pt x="90" y="4"/>
                    <a:pt x="90" y="4"/>
                    <a:pt x="90" y="4"/>
                  </a:cubicBezTo>
                </a:path>
              </a:pathLst>
            </a:custGeom>
            <a:solidFill>
              <a:srgbClr val="FAE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" name="Freeform 79"/>
            <p:cNvSpPr/>
            <p:nvPr/>
          </p:nvSpPr>
          <p:spPr bwMode="auto">
            <a:xfrm>
              <a:off x="2627997" y="3422217"/>
              <a:ext cx="504531" cy="505917"/>
            </a:xfrm>
            <a:custGeom>
              <a:avLst/>
              <a:gdLst>
                <a:gd name="T0" fmla="*/ 2147483647 w 364"/>
                <a:gd name="T1" fmla="*/ 2147483647 h 365"/>
                <a:gd name="T2" fmla="*/ 2147483647 w 364"/>
                <a:gd name="T3" fmla="*/ 2147483647 h 365"/>
                <a:gd name="T4" fmla="*/ 0 w 364"/>
                <a:gd name="T5" fmla="*/ 2147483647 h 365"/>
                <a:gd name="T6" fmla="*/ 2147483647 w 364"/>
                <a:gd name="T7" fmla="*/ 0 h 365"/>
                <a:gd name="T8" fmla="*/ 2147483647 w 364"/>
                <a:gd name="T9" fmla="*/ 2147483647 h 3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4" h="365">
                  <a:moveTo>
                    <a:pt x="364" y="96"/>
                  </a:moveTo>
                  <a:lnTo>
                    <a:pt x="95" y="365"/>
                  </a:lnTo>
                  <a:lnTo>
                    <a:pt x="0" y="263"/>
                  </a:lnTo>
                  <a:lnTo>
                    <a:pt x="269" y="0"/>
                  </a:lnTo>
                  <a:lnTo>
                    <a:pt x="364" y="96"/>
                  </a:lnTo>
                  <a:close/>
                </a:path>
              </a:pathLst>
            </a:custGeom>
            <a:solidFill>
              <a:srgbClr val="1E1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" name="Freeform 80"/>
            <p:cNvSpPr/>
            <p:nvPr/>
          </p:nvSpPr>
          <p:spPr bwMode="auto">
            <a:xfrm>
              <a:off x="2627997" y="3422217"/>
              <a:ext cx="504531" cy="505917"/>
            </a:xfrm>
            <a:custGeom>
              <a:avLst/>
              <a:gdLst>
                <a:gd name="T0" fmla="*/ 2147483647 w 364"/>
                <a:gd name="T1" fmla="*/ 2147483647 h 365"/>
                <a:gd name="T2" fmla="*/ 2147483647 w 364"/>
                <a:gd name="T3" fmla="*/ 2147483647 h 365"/>
                <a:gd name="T4" fmla="*/ 0 w 364"/>
                <a:gd name="T5" fmla="*/ 2147483647 h 365"/>
                <a:gd name="T6" fmla="*/ 2147483647 w 364"/>
                <a:gd name="T7" fmla="*/ 0 h 365"/>
                <a:gd name="T8" fmla="*/ 2147483647 w 364"/>
                <a:gd name="T9" fmla="*/ 2147483647 h 3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4" h="365">
                  <a:moveTo>
                    <a:pt x="364" y="96"/>
                  </a:moveTo>
                  <a:lnTo>
                    <a:pt x="95" y="365"/>
                  </a:lnTo>
                  <a:lnTo>
                    <a:pt x="0" y="263"/>
                  </a:lnTo>
                  <a:lnTo>
                    <a:pt x="269" y="0"/>
                  </a:lnTo>
                  <a:lnTo>
                    <a:pt x="364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" name="Freeform 81"/>
            <p:cNvSpPr/>
            <p:nvPr/>
          </p:nvSpPr>
          <p:spPr bwMode="auto">
            <a:xfrm>
              <a:off x="3025801" y="3530331"/>
              <a:ext cx="66532" cy="65145"/>
            </a:xfrm>
            <a:custGeom>
              <a:avLst/>
              <a:gdLst>
                <a:gd name="T0" fmla="*/ 2147483647 w 8"/>
                <a:gd name="T1" fmla="*/ 2147483647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2147483647 w 8"/>
                <a:gd name="T7" fmla="*/ 2147483647 h 8"/>
                <a:gd name="T8" fmla="*/ 2147483647 w 8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3"/>
                    <a:pt x="8" y="5"/>
                    <a:pt x="6" y="7"/>
                  </a:cubicBezTo>
                  <a:cubicBezTo>
                    <a:pt x="5" y="8"/>
                    <a:pt x="3" y="8"/>
                    <a:pt x="1" y="6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FFF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" name="Freeform 82"/>
            <p:cNvSpPr/>
            <p:nvPr/>
          </p:nvSpPr>
          <p:spPr bwMode="auto">
            <a:xfrm>
              <a:off x="2088814" y="2974515"/>
              <a:ext cx="239791" cy="158012"/>
            </a:xfrm>
            <a:custGeom>
              <a:avLst/>
              <a:gdLst>
                <a:gd name="T0" fmla="*/ 2147483647 w 29"/>
                <a:gd name="T1" fmla="*/ 0 h 19"/>
                <a:gd name="T2" fmla="*/ 0 w 29"/>
                <a:gd name="T3" fmla="*/ 2147483647 h 19"/>
                <a:gd name="T4" fmla="*/ 0 w 29"/>
                <a:gd name="T5" fmla="*/ 2147483647 h 19"/>
                <a:gd name="T6" fmla="*/ 0 w 29"/>
                <a:gd name="T7" fmla="*/ 2147483647 h 19"/>
                <a:gd name="T8" fmla="*/ 2147483647 w 29"/>
                <a:gd name="T9" fmla="*/ 0 h 19"/>
                <a:gd name="T10" fmla="*/ 2147483647 w 29"/>
                <a:gd name="T11" fmla="*/ 2147483647 h 19"/>
                <a:gd name="T12" fmla="*/ 2147483647 w 29"/>
                <a:gd name="T13" fmla="*/ 2147483647 h 19"/>
                <a:gd name="T14" fmla="*/ 2147483647 w 29"/>
                <a:gd name="T15" fmla="*/ 2147483647 h 19"/>
                <a:gd name="T16" fmla="*/ 2147483647 w 29"/>
                <a:gd name="T17" fmla="*/ 2147483647 h 19"/>
                <a:gd name="T18" fmla="*/ 2147483647 w 29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" h="19">
                  <a:moveTo>
                    <a:pt x="5" y="0"/>
                  </a:moveTo>
                  <a:cubicBezTo>
                    <a:pt x="3" y="0"/>
                    <a:pt x="1" y="0"/>
                    <a:pt x="0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1" y="0"/>
                    <a:pt x="3" y="0"/>
                    <a:pt x="5" y="0"/>
                  </a:cubicBezTo>
                  <a:cubicBezTo>
                    <a:pt x="8" y="0"/>
                    <a:pt x="11" y="1"/>
                    <a:pt x="13" y="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1"/>
                    <a:pt x="8" y="0"/>
                    <a:pt x="5" y="0"/>
                  </a:cubicBezTo>
                </a:path>
              </a:pathLst>
            </a:custGeom>
            <a:solidFill>
              <a:srgbClr val="94A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" name="Freeform 83"/>
            <p:cNvSpPr/>
            <p:nvPr/>
          </p:nvSpPr>
          <p:spPr bwMode="auto">
            <a:xfrm>
              <a:off x="2328605" y="3132528"/>
              <a:ext cx="24949" cy="16633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0 h 2"/>
                <a:gd name="T4" fmla="*/ 2147483647 w 3"/>
                <a:gd name="T5" fmla="*/ 2147483647 h 2"/>
                <a:gd name="T6" fmla="*/ 2147483647 w 3"/>
                <a:gd name="T7" fmla="*/ 2147483647 h 2"/>
                <a:gd name="T8" fmla="*/ 0 w 3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26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" name="Freeform 84"/>
            <p:cNvSpPr/>
            <p:nvPr/>
          </p:nvSpPr>
          <p:spPr bwMode="auto">
            <a:xfrm>
              <a:off x="1799125" y="2924617"/>
              <a:ext cx="1010448" cy="862138"/>
            </a:xfrm>
            <a:custGeom>
              <a:avLst/>
              <a:gdLst>
                <a:gd name="T0" fmla="*/ 2147483647 w 122"/>
                <a:gd name="T1" fmla="*/ 0 h 104"/>
                <a:gd name="T2" fmla="*/ 2147483647 w 122"/>
                <a:gd name="T3" fmla="*/ 0 h 104"/>
                <a:gd name="T4" fmla="*/ 2147483647 w 122"/>
                <a:gd name="T5" fmla="*/ 2147483647 h 104"/>
                <a:gd name="T6" fmla="*/ 0 w 122"/>
                <a:gd name="T7" fmla="*/ 2147483647 h 104"/>
                <a:gd name="T8" fmla="*/ 2147483647 w 122"/>
                <a:gd name="T9" fmla="*/ 2147483647 h 104"/>
                <a:gd name="T10" fmla="*/ 2147483647 w 122"/>
                <a:gd name="T11" fmla="*/ 2147483647 h 104"/>
                <a:gd name="T12" fmla="*/ 2147483647 w 122"/>
                <a:gd name="T13" fmla="*/ 2147483647 h 104"/>
                <a:gd name="T14" fmla="*/ 2147483647 w 122"/>
                <a:gd name="T15" fmla="*/ 2147483647 h 104"/>
                <a:gd name="T16" fmla="*/ 2147483647 w 122"/>
                <a:gd name="T17" fmla="*/ 2147483647 h 104"/>
                <a:gd name="T18" fmla="*/ 2147483647 w 122"/>
                <a:gd name="T19" fmla="*/ 2147483647 h 104"/>
                <a:gd name="T20" fmla="*/ 2147483647 w 122"/>
                <a:gd name="T21" fmla="*/ 2147483647 h 104"/>
                <a:gd name="T22" fmla="*/ 2147483647 w 122"/>
                <a:gd name="T23" fmla="*/ 2147483647 h 104"/>
                <a:gd name="T24" fmla="*/ 2147483647 w 122"/>
                <a:gd name="T25" fmla="*/ 2147483647 h 104"/>
                <a:gd name="T26" fmla="*/ 2147483647 w 122"/>
                <a:gd name="T27" fmla="*/ 2147483647 h 104"/>
                <a:gd name="T28" fmla="*/ 2147483647 w 122"/>
                <a:gd name="T29" fmla="*/ 2147483647 h 104"/>
                <a:gd name="T30" fmla="*/ 2147483647 w 122"/>
                <a:gd name="T31" fmla="*/ 2147483647 h 104"/>
                <a:gd name="T32" fmla="*/ 2147483647 w 122"/>
                <a:gd name="T33" fmla="*/ 2147483647 h 104"/>
                <a:gd name="T34" fmla="*/ 2147483647 w 122"/>
                <a:gd name="T35" fmla="*/ 2147483647 h 104"/>
                <a:gd name="T36" fmla="*/ 2147483647 w 122"/>
                <a:gd name="T37" fmla="*/ 2147483647 h 104"/>
                <a:gd name="T38" fmla="*/ 2147483647 w 122"/>
                <a:gd name="T39" fmla="*/ 2147483647 h 104"/>
                <a:gd name="T40" fmla="*/ 2147483647 w 122"/>
                <a:gd name="T41" fmla="*/ 2147483647 h 104"/>
                <a:gd name="T42" fmla="*/ 2147483647 w 122"/>
                <a:gd name="T43" fmla="*/ 2147483647 h 104"/>
                <a:gd name="T44" fmla="*/ 2147483647 w 122"/>
                <a:gd name="T45" fmla="*/ 2147483647 h 104"/>
                <a:gd name="T46" fmla="*/ 2147483647 w 122"/>
                <a:gd name="T47" fmla="*/ 2147483647 h 104"/>
                <a:gd name="T48" fmla="*/ 2147483647 w 122"/>
                <a:gd name="T49" fmla="*/ 2147483647 h 104"/>
                <a:gd name="T50" fmla="*/ 2147483647 w 122"/>
                <a:gd name="T51" fmla="*/ 2147483647 h 104"/>
                <a:gd name="T52" fmla="*/ 2147483647 w 122"/>
                <a:gd name="T53" fmla="*/ 2147483647 h 104"/>
                <a:gd name="T54" fmla="*/ 2147483647 w 122"/>
                <a:gd name="T55" fmla="*/ 2147483647 h 104"/>
                <a:gd name="T56" fmla="*/ 2147483647 w 122"/>
                <a:gd name="T57" fmla="*/ 2147483647 h 104"/>
                <a:gd name="T58" fmla="*/ 2147483647 w 122"/>
                <a:gd name="T59" fmla="*/ 2147483647 h 104"/>
                <a:gd name="T60" fmla="*/ 2147483647 w 122"/>
                <a:gd name="T61" fmla="*/ 2147483647 h 104"/>
                <a:gd name="T62" fmla="*/ 2147483647 w 122"/>
                <a:gd name="T63" fmla="*/ 2147483647 h 104"/>
                <a:gd name="T64" fmla="*/ 2147483647 w 122"/>
                <a:gd name="T65" fmla="*/ 2147483647 h 104"/>
                <a:gd name="T66" fmla="*/ 2147483647 w 122"/>
                <a:gd name="T67" fmla="*/ 2147483647 h 104"/>
                <a:gd name="T68" fmla="*/ 2147483647 w 122"/>
                <a:gd name="T69" fmla="*/ 2147483647 h 104"/>
                <a:gd name="T70" fmla="*/ 2147483647 w 122"/>
                <a:gd name="T71" fmla="*/ 0 h 10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22" h="104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9"/>
                    <a:pt x="3" y="15"/>
                    <a:pt x="6" y="18"/>
                  </a:cubicBezTo>
                  <a:cubicBezTo>
                    <a:pt x="26" y="40"/>
                    <a:pt x="66" y="80"/>
                    <a:pt x="66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6" y="80"/>
                    <a:pt x="64" y="80"/>
                    <a:pt x="61" y="79"/>
                  </a:cubicBezTo>
                  <a:cubicBezTo>
                    <a:pt x="57" y="79"/>
                    <a:pt x="51" y="77"/>
                    <a:pt x="43" y="75"/>
                  </a:cubicBezTo>
                  <a:cubicBezTo>
                    <a:pt x="41" y="74"/>
                    <a:pt x="40" y="74"/>
                    <a:pt x="39" y="74"/>
                  </a:cubicBezTo>
                  <a:cubicBezTo>
                    <a:pt x="33" y="74"/>
                    <a:pt x="29" y="77"/>
                    <a:pt x="28" y="80"/>
                  </a:cubicBezTo>
                  <a:cubicBezTo>
                    <a:pt x="28" y="80"/>
                    <a:pt x="28" y="80"/>
                    <a:pt x="28" y="81"/>
                  </a:cubicBezTo>
                  <a:cubicBezTo>
                    <a:pt x="28" y="85"/>
                    <a:pt x="34" y="91"/>
                    <a:pt x="39" y="92"/>
                  </a:cubicBezTo>
                  <a:cubicBezTo>
                    <a:pt x="54" y="97"/>
                    <a:pt x="64" y="100"/>
                    <a:pt x="76" y="100"/>
                  </a:cubicBezTo>
                  <a:cubicBezTo>
                    <a:pt x="78" y="100"/>
                    <a:pt x="79" y="100"/>
                    <a:pt x="81" y="99"/>
                  </a:cubicBezTo>
                  <a:cubicBezTo>
                    <a:pt x="81" y="99"/>
                    <a:pt x="81" y="99"/>
                    <a:pt x="82" y="99"/>
                  </a:cubicBezTo>
                  <a:cubicBezTo>
                    <a:pt x="91" y="99"/>
                    <a:pt x="100" y="104"/>
                    <a:pt x="100" y="104"/>
                  </a:cubicBezTo>
                  <a:cubicBezTo>
                    <a:pt x="100" y="104"/>
                    <a:pt x="100" y="104"/>
                    <a:pt x="100" y="104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6" y="7"/>
                    <a:pt x="43" y="6"/>
                    <a:pt x="40" y="6"/>
                  </a:cubicBezTo>
                  <a:cubicBezTo>
                    <a:pt x="38" y="6"/>
                    <a:pt x="36" y="6"/>
                    <a:pt x="35" y="8"/>
                  </a:cubicBezTo>
                  <a:cubicBezTo>
                    <a:pt x="35" y="9"/>
                    <a:pt x="35" y="10"/>
                    <a:pt x="35" y="12"/>
                  </a:cubicBezTo>
                  <a:cubicBezTo>
                    <a:pt x="35" y="14"/>
                    <a:pt x="36" y="17"/>
                    <a:pt x="38" y="19"/>
                  </a:cubicBezTo>
                  <a:cubicBezTo>
                    <a:pt x="44" y="25"/>
                    <a:pt x="54" y="39"/>
                    <a:pt x="59" y="45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3" y="3"/>
                    <a:pt x="8" y="0"/>
                    <a:pt x="4" y="0"/>
                  </a:cubicBezTo>
                </a:path>
              </a:pathLst>
            </a:custGeom>
            <a:solidFill>
              <a:srgbClr val="CDB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" name="Freeform 85"/>
            <p:cNvSpPr/>
            <p:nvPr/>
          </p:nvSpPr>
          <p:spPr bwMode="auto">
            <a:xfrm>
              <a:off x="2627997" y="3603793"/>
              <a:ext cx="298006" cy="257810"/>
            </a:xfrm>
            <a:custGeom>
              <a:avLst/>
              <a:gdLst>
                <a:gd name="T0" fmla="*/ 2147483647 w 36"/>
                <a:gd name="T1" fmla="*/ 0 h 31"/>
                <a:gd name="T2" fmla="*/ 0 w 36"/>
                <a:gd name="T3" fmla="*/ 2147483647 h 31"/>
                <a:gd name="T4" fmla="*/ 2147483647 w 36"/>
                <a:gd name="T5" fmla="*/ 2147483647 h 31"/>
                <a:gd name="T6" fmla="*/ 2147483647 w 36"/>
                <a:gd name="T7" fmla="*/ 2147483647 h 31"/>
                <a:gd name="T8" fmla="*/ 2147483647 w 36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31">
                  <a:moveTo>
                    <a:pt x="22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18" y="26"/>
                    <a:pt x="27" y="20"/>
                    <a:pt x="36" y="1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19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" name="Freeform 86"/>
            <p:cNvSpPr/>
            <p:nvPr/>
          </p:nvSpPr>
          <p:spPr bwMode="auto">
            <a:xfrm>
              <a:off x="1417954" y="116430"/>
              <a:ext cx="239791" cy="322955"/>
            </a:xfrm>
            <a:custGeom>
              <a:avLst/>
              <a:gdLst>
                <a:gd name="T0" fmla="*/ 2147483647 w 29"/>
                <a:gd name="T1" fmla="*/ 0 h 39"/>
                <a:gd name="T2" fmla="*/ 2147483647 w 29"/>
                <a:gd name="T3" fmla="*/ 2147483647 h 39"/>
                <a:gd name="T4" fmla="*/ 2147483647 w 29"/>
                <a:gd name="T5" fmla="*/ 2147483647 h 39"/>
                <a:gd name="T6" fmla="*/ 2147483647 w 29"/>
                <a:gd name="T7" fmla="*/ 2147483647 h 39"/>
                <a:gd name="T8" fmla="*/ 2147483647 w 29"/>
                <a:gd name="T9" fmla="*/ 2147483647 h 39"/>
                <a:gd name="T10" fmla="*/ 2147483647 w 29"/>
                <a:gd name="T11" fmla="*/ 2147483647 h 39"/>
                <a:gd name="T12" fmla="*/ 2147483647 w 29"/>
                <a:gd name="T13" fmla="*/ 2147483647 h 39"/>
                <a:gd name="T14" fmla="*/ 2147483647 w 29"/>
                <a:gd name="T15" fmla="*/ 2147483647 h 39"/>
                <a:gd name="T16" fmla="*/ 2147483647 w 29"/>
                <a:gd name="T17" fmla="*/ 2147483647 h 39"/>
                <a:gd name="T18" fmla="*/ 2147483647 w 29"/>
                <a:gd name="T19" fmla="*/ 2147483647 h 39"/>
                <a:gd name="T20" fmla="*/ 2147483647 w 29"/>
                <a:gd name="T21" fmla="*/ 2147483647 h 39"/>
                <a:gd name="T22" fmla="*/ 0 w 29"/>
                <a:gd name="T23" fmla="*/ 2147483647 h 39"/>
                <a:gd name="T24" fmla="*/ 2147483647 w 29"/>
                <a:gd name="T25" fmla="*/ 2147483647 h 39"/>
                <a:gd name="T26" fmla="*/ 2147483647 w 29"/>
                <a:gd name="T27" fmla="*/ 2147483647 h 39"/>
                <a:gd name="T28" fmla="*/ 2147483647 w 29"/>
                <a:gd name="T29" fmla="*/ 2147483647 h 39"/>
                <a:gd name="T30" fmla="*/ 2147483647 w 29"/>
                <a:gd name="T31" fmla="*/ 0 h 3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" h="39">
                  <a:moveTo>
                    <a:pt x="29" y="0"/>
                  </a:moveTo>
                  <a:cubicBezTo>
                    <a:pt x="25" y="4"/>
                    <a:pt x="21" y="8"/>
                    <a:pt x="17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4"/>
                    <a:pt x="16" y="16"/>
                    <a:pt x="14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2" y="20"/>
                    <a:pt x="11" y="21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8" y="25"/>
                    <a:pt x="6" y="28"/>
                    <a:pt x="4" y="31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3" y="33"/>
                    <a:pt x="2" y="34"/>
                    <a:pt x="2" y="35"/>
                  </a:cubicBezTo>
                  <a:cubicBezTo>
                    <a:pt x="2" y="36"/>
                    <a:pt x="1" y="36"/>
                    <a:pt x="1" y="37"/>
                  </a:cubicBezTo>
                  <a:cubicBezTo>
                    <a:pt x="1" y="38"/>
                    <a:pt x="0" y="38"/>
                    <a:pt x="0" y="39"/>
                  </a:cubicBezTo>
                  <a:cubicBezTo>
                    <a:pt x="0" y="39"/>
                    <a:pt x="1" y="39"/>
                    <a:pt x="1" y="39"/>
                  </a:cubicBezTo>
                  <a:cubicBezTo>
                    <a:pt x="6" y="29"/>
                    <a:pt x="13" y="19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3" y="7"/>
                    <a:pt x="26" y="3"/>
                    <a:pt x="29" y="0"/>
                  </a:cubicBezTo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" name="Freeform 87"/>
            <p:cNvSpPr>
              <a:spLocks noEditPoints="1"/>
            </p:cNvSpPr>
            <p:nvPr/>
          </p:nvSpPr>
          <p:spPr bwMode="auto">
            <a:xfrm>
              <a:off x="1359739" y="439386"/>
              <a:ext cx="91481" cy="1002132"/>
            </a:xfrm>
            <a:custGeom>
              <a:avLst/>
              <a:gdLst>
                <a:gd name="T0" fmla="*/ 2147483647 w 11"/>
                <a:gd name="T1" fmla="*/ 2147483647 h 121"/>
                <a:gd name="T2" fmla="*/ 2147483647 w 11"/>
                <a:gd name="T3" fmla="*/ 2147483647 h 121"/>
                <a:gd name="T4" fmla="*/ 2147483647 w 11"/>
                <a:gd name="T5" fmla="*/ 2147483647 h 121"/>
                <a:gd name="T6" fmla="*/ 2147483647 w 11"/>
                <a:gd name="T7" fmla="*/ 2147483647 h 121"/>
                <a:gd name="T8" fmla="*/ 2147483647 w 11"/>
                <a:gd name="T9" fmla="*/ 2147483647 h 121"/>
                <a:gd name="T10" fmla="*/ 2147483647 w 11"/>
                <a:gd name="T11" fmla="*/ 2147483647 h 121"/>
                <a:gd name="T12" fmla="*/ 2147483647 w 11"/>
                <a:gd name="T13" fmla="*/ 2147483647 h 121"/>
                <a:gd name="T14" fmla="*/ 2147483647 w 11"/>
                <a:gd name="T15" fmla="*/ 2147483647 h 121"/>
                <a:gd name="T16" fmla="*/ 2147483647 w 11"/>
                <a:gd name="T17" fmla="*/ 2147483647 h 121"/>
                <a:gd name="T18" fmla="*/ 2147483647 w 11"/>
                <a:gd name="T19" fmla="*/ 2147483647 h 121"/>
                <a:gd name="T20" fmla="*/ 2147483647 w 11"/>
                <a:gd name="T21" fmla="*/ 2147483647 h 121"/>
                <a:gd name="T22" fmla="*/ 2147483647 w 11"/>
                <a:gd name="T23" fmla="*/ 2147483647 h 121"/>
                <a:gd name="T24" fmla="*/ 2147483647 w 11"/>
                <a:gd name="T25" fmla="*/ 2147483647 h 121"/>
                <a:gd name="T26" fmla="*/ 2147483647 w 11"/>
                <a:gd name="T27" fmla="*/ 2147483647 h 121"/>
                <a:gd name="T28" fmla="*/ 2147483647 w 11"/>
                <a:gd name="T29" fmla="*/ 2147483647 h 121"/>
                <a:gd name="T30" fmla="*/ 2147483647 w 11"/>
                <a:gd name="T31" fmla="*/ 2147483647 h 121"/>
                <a:gd name="T32" fmla="*/ 2147483647 w 11"/>
                <a:gd name="T33" fmla="*/ 2147483647 h 121"/>
                <a:gd name="T34" fmla="*/ 2147483647 w 11"/>
                <a:gd name="T35" fmla="*/ 2147483647 h 121"/>
                <a:gd name="T36" fmla="*/ 2147483647 w 11"/>
                <a:gd name="T37" fmla="*/ 2147483647 h 121"/>
                <a:gd name="T38" fmla="*/ 2147483647 w 11"/>
                <a:gd name="T39" fmla="*/ 2147483647 h 121"/>
                <a:gd name="T40" fmla="*/ 2147483647 w 11"/>
                <a:gd name="T41" fmla="*/ 2147483647 h 121"/>
                <a:gd name="T42" fmla="*/ 2147483647 w 11"/>
                <a:gd name="T43" fmla="*/ 2147483647 h 121"/>
                <a:gd name="T44" fmla="*/ 2147483647 w 11"/>
                <a:gd name="T45" fmla="*/ 2147483647 h 121"/>
                <a:gd name="T46" fmla="*/ 2147483647 w 11"/>
                <a:gd name="T47" fmla="*/ 2147483647 h 121"/>
                <a:gd name="T48" fmla="*/ 2147483647 w 11"/>
                <a:gd name="T49" fmla="*/ 2147483647 h 121"/>
                <a:gd name="T50" fmla="*/ 2147483647 w 11"/>
                <a:gd name="T51" fmla="*/ 2147483647 h 121"/>
                <a:gd name="T52" fmla="*/ 2147483647 w 11"/>
                <a:gd name="T53" fmla="*/ 2147483647 h 121"/>
                <a:gd name="T54" fmla="*/ 2147483647 w 11"/>
                <a:gd name="T55" fmla="*/ 2147483647 h 121"/>
                <a:gd name="T56" fmla="*/ 2147483647 w 11"/>
                <a:gd name="T57" fmla="*/ 2147483647 h 121"/>
                <a:gd name="T58" fmla="*/ 2147483647 w 11"/>
                <a:gd name="T59" fmla="*/ 2147483647 h 121"/>
                <a:gd name="T60" fmla="*/ 2147483647 w 11"/>
                <a:gd name="T61" fmla="*/ 0 h 121"/>
                <a:gd name="T62" fmla="*/ 2147483647 w 11"/>
                <a:gd name="T63" fmla="*/ 0 h 121"/>
                <a:gd name="T64" fmla="*/ 2147483647 w 11"/>
                <a:gd name="T65" fmla="*/ 2147483647 h 121"/>
                <a:gd name="T66" fmla="*/ 2147483647 w 11"/>
                <a:gd name="T67" fmla="*/ 2147483647 h 121"/>
                <a:gd name="T68" fmla="*/ 2147483647 w 11"/>
                <a:gd name="T69" fmla="*/ 2147483647 h 121"/>
                <a:gd name="T70" fmla="*/ 2147483647 w 11"/>
                <a:gd name="T71" fmla="*/ 2147483647 h 121"/>
                <a:gd name="T72" fmla="*/ 2147483647 w 11"/>
                <a:gd name="T73" fmla="*/ 2147483647 h 121"/>
                <a:gd name="T74" fmla="*/ 2147483647 w 11"/>
                <a:gd name="T75" fmla="*/ 2147483647 h 121"/>
                <a:gd name="T76" fmla="*/ 2147483647 w 11"/>
                <a:gd name="T77" fmla="*/ 2147483647 h 121"/>
                <a:gd name="T78" fmla="*/ 2147483647 w 11"/>
                <a:gd name="T79" fmla="*/ 2147483647 h 121"/>
                <a:gd name="T80" fmla="*/ 2147483647 w 11"/>
                <a:gd name="T81" fmla="*/ 2147483647 h 121"/>
                <a:gd name="T82" fmla="*/ 0 w 11"/>
                <a:gd name="T83" fmla="*/ 2147483647 h 121"/>
                <a:gd name="T84" fmla="*/ 0 w 11"/>
                <a:gd name="T85" fmla="*/ 2147483647 h 121"/>
                <a:gd name="T86" fmla="*/ 0 w 11"/>
                <a:gd name="T87" fmla="*/ 2147483647 h 121"/>
                <a:gd name="T88" fmla="*/ 0 w 11"/>
                <a:gd name="T89" fmla="*/ 2147483647 h 121"/>
                <a:gd name="T90" fmla="*/ 0 w 11"/>
                <a:gd name="T91" fmla="*/ 2147483647 h 121"/>
                <a:gd name="T92" fmla="*/ 0 w 11"/>
                <a:gd name="T93" fmla="*/ 2147483647 h 121"/>
                <a:gd name="T94" fmla="*/ 0 w 11"/>
                <a:gd name="T95" fmla="*/ 2147483647 h 121"/>
                <a:gd name="T96" fmla="*/ 0 w 11"/>
                <a:gd name="T97" fmla="*/ 2147483647 h 121"/>
                <a:gd name="T98" fmla="*/ 0 w 11"/>
                <a:gd name="T99" fmla="*/ 2147483647 h 121"/>
                <a:gd name="T100" fmla="*/ 2147483647 w 11"/>
                <a:gd name="T101" fmla="*/ 2147483647 h 121"/>
                <a:gd name="T102" fmla="*/ 2147483647 w 11"/>
                <a:gd name="T103" fmla="*/ 2147483647 h 121"/>
                <a:gd name="T104" fmla="*/ 2147483647 w 11"/>
                <a:gd name="T105" fmla="*/ 2147483647 h 121"/>
                <a:gd name="T106" fmla="*/ 2147483647 w 11"/>
                <a:gd name="T107" fmla="*/ 0 h 121"/>
                <a:gd name="T108" fmla="*/ 2147483647 w 11"/>
                <a:gd name="T109" fmla="*/ 0 h 12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1" h="121">
                  <a:moveTo>
                    <a:pt x="4" y="76"/>
                  </a:moveTo>
                  <a:cubicBezTo>
                    <a:pt x="4" y="76"/>
                    <a:pt x="3" y="77"/>
                    <a:pt x="2" y="77"/>
                  </a:cubicBezTo>
                  <a:cubicBezTo>
                    <a:pt x="2" y="78"/>
                    <a:pt x="2" y="79"/>
                    <a:pt x="2" y="80"/>
                  </a:cubicBezTo>
                  <a:cubicBezTo>
                    <a:pt x="2" y="81"/>
                    <a:pt x="2" y="82"/>
                    <a:pt x="3" y="83"/>
                  </a:cubicBezTo>
                  <a:cubicBezTo>
                    <a:pt x="3" y="84"/>
                    <a:pt x="3" y="86"/>
                    <a:pt x="3" y="87"/>
                  </a:cubicBezTo>
                  <a:cubicBezTo>
                    <a:pt x="3" y="88"/>
                    <a:pt x="3" y="89"/>
                    <a:pt x="4" y="90"/>
                  </a:cubicBezTo>
                  <a:cubicBezTo>
                    <a:pt x="4" y="92"/>
                    <a:pt x="4" y="93"/>
                    <a:pt x="4" y="95"/>
                  </a:cubicBezTo>
                  <a:cubicBezTo>
                    <a:pt x="4" y="96"/>
                    <a:pt x="4" y="97"/>
                    <a:pt x="5" y="98"/>
                  </a:cubicBezTo>
                  <a:cubicBezTo>
                    <a:pt x="5" y="99"/>
                    <a:pt x="5" y="101"/>
                    <a:pt x="5" y="102"/>
                  </a:cubicBezTo>
                  <a:cubicBezTo>
                    <a:pt x="5" y="103"/>
                    <a:pt x="6" y="104"/>
                    <a:pt x="6" y="105"/>
                  </a:cubicBezTo>
                  <a:cubicBezTo>
                    <a:pt x="6" y="106"/>
                    <a:pt x="6" y="108"/>
                    <a:pt x="6" y="110"/>
                  </a:cubicBezTo>
                  <a:cubicBezTo>
                    <a:pt x="6" y="110"/>
                    <a:pt x="7" y="110"/>
                    <a:pt x="7" y="111"/>
                  </a:cubicBezTo>
                  <a:cubicBezTo>
                    <a:pt x="7" y="111"/>
                    <a:pt x="7" y="112"/>
                    <a:pt x="7" y="112"/>
                  </a:cubicBezTo>
                  <a:cubicBezTo>
                    <a:pt x="7" y="112"/>
                    <a:pt x="7" y="113"/>
                    <a:pt x="7" y="113"/>
                  </a:cubicBezTo>
                  <a:cubicBezTo>
                    <a:pt x="7" y="114"/>
                    <a:pt x="7" y="114"/>
                    <a:pt x="7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7" y="116"/>
                    <a:pt x="8" y="116"/>
                    <a:pt x="8" y="117"/>
                  </a:cubicBezTo>
                  <a:cubicBezTo>
                    <a:pt x="8" y="117"/>
                    <a:pt x="8" y="118"/>
                    <a:pt x="8" y="119"/>
                  </a:cubicBezTo>
                  <a:cubicBezTo>
                    <a:pt x="8" y="119"/>
                    <a:pt x="8" y="120"/>
                    <a:pt x="8" y="121"/>
                  </a:cubicBezTo>
                  <a:cubicBezTo>
                    <a:pt x="9" y="120"/>
                    <a:pt x="10" y="120"/>
                    <a:pt x="10" y="120"/>
                  </a:cubicBezTo>
                  <a:cubicBezTo>
                    <a:pt x="10" y="120"/>
                    <a:pt x="11" y="120"/>
                    <a:pt x="11" y="120"/>
                  </a:cubicBezTo>
                  <a:cubicBezTo>
                    <a:pt x="8" y="107"/>
                    <a:pt x="6" y="91"/>
                    <a:pt x="4" y="76"/>
                  </a:cubicBezTo>
                  <a:moveTo>
                    <a:pt x="1" y="62"/>
                  </a:moveTo>
                  <a:cubicBezTo>
                    <a:pt x="1" y="63"/>
                    <a:pt x="1" y="64"/>
                    <a:pt x="1" y="65"/>
                  </a:cubicBezTo>
                  <a:cubicBezTo>
                    <a:pt x="1" y="66"/>
                    <a:pt x="1" y="67"/>
                    <a:pt x="1" y="68"/>
                  </a:cubicBezTo>
                  <a:cubicBezTo>
                    <a:pt x="1" y="69"/>
                    <a:pt x="1" y="71"/>
                    <a:pt x="1" y="72"/>
                  </a:cubicBezTo>
                  <a:cubicBezTo>
                    <a:pt x="2" y="73"/>
                    <a:pt x="2" y="74"/>
                    <a:pt x="2" y="75"/>
                  </a:cubicBezTo>
                  <a:cubicBezTo>
                    <a:pt x="3" y="75"/>
                    <a:pt x="3" y="74"/>
                    <a:pt x="4" y="74"/>
                  </a:cubicBezTo>
                  <a:cubicBezTo>
                    <a:pt x="4" y="70"/>
                    <a:pt x="3" y="66"/>
                    <a:pt x="3" y="62"/>
                  </a:cubicBezTo>
                  <a:cubicBezTo>
                    <a:pt x="2" y="62"/>
                    <a:pt x="1" y="62"/>
                    <a:pt x="1" y="62"/>
                  </a:cubicBezTo>
                  <a:moveTo>
                    <a:pt x="8" y="0"/>
                  </a:moveTo>
                  <a:cubicBezTo>
                    <a:pt x="8" y="0"/>
                    <a:pt x="7" y="0"/>
                    <a:pt x="7" y="0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5" y="4"/>
                    <a:pt x="5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10"/>
                    <a:pt x="3" y="11"/>
                    <a:pt x="3" y="12"/>
                  </a:cubicBezTo>
                  <a:cubicBezTo>
                    <a:pt x="3" y="13"/>
                    <a:pt x="3" y="14"/>
                    <a:pt x="2" y="14"/>
                  </a:cubicBezTo>
                  <a:cubicBezTo>
                    <a:pt x="2" y="15"/>
                    <a:pt x="2" y="17"/>
                    <a:pt x="2" y="18"/>
                  </a:cubicBezTo>
                  <a:cubicBezTo>
                    <a:pt x="2" y="18"/>
                    <a:pt x="2" y="19"/>
                    <a:pt x="1" y="20"/>
                  </a:cubicBezTo>
                  <a:cubicBezTo>
                    <a:pt x="1" y="21"/>
                    <a:pt x="1" y="22"/>
                    <a:pt x="1" y="24"/>
                  </a:cubicBezTo>
                  <a:cubicBezTo>
                    <a:pt x="1" y="24"/>
                    <a:pt x="1" y="25"/>
                    <a:pt x="1" y="26"/>
                  </a:cubicBezTo>
                  <a:cubicBezTo>
                    <a:pt x="1" y="28"/>
                    <a:pt x="1" y="29"/>
                    <a:pt x="0" y="30"/>
                  </a:cubicBezTo>
                  <a:cubicBezTo>
                    <a:pt x="0" y="31"/>
                    <a:pt x="0" y="32"/>
                    <a:pt x="0" y="33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7"/>
                    <a:pt x="0" y="38"/>
                    <a:pt x="0" y="39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8"/>
                    <a:pt x="0" y="49"/>
                    <a:pt x="0" y="50"/>
                  </a:cubicBezTo>
                  <a:cubicBezTo>
                    <a:pt x="0" y="51"/>
                    <a:pt x="0" y="52"/>
                    <a:pt x="0" y="53"/>
                  </a:cubicBezTo>
                  <a:cubicBezTo>
                    <a:pt x="0" y="55"/>
                    <a:pt x="0" y="56"/>
                    <a:pt x="0" y="57"/>
                  </a:cubicBezTo>
                  <a:cubicBezTo>
                    <a:pt x="0" y="58"/>
                    <a:pt x="0" y="59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0"/>
                    <a:pt x="2" y="60"/>
                    <a:pt x="3" y="60"/>
                  </a:cubicBezTo>
                  <a:cubicBezTo>
                    <a:pt x="1" y="36"/>
                    <a:pt x="2" y="14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4A5C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" name="Freeform 88"/>
            <p:cNvSpPr>
              <a:spLocks noEditPoints="1"/>
            </p:cNvSpPr>
            <p:nvPr/>
          </p:nvSpPr>
          <p:spPr bwMode="auto">
            <a:xfrm>
              <a:off x="1368056" y="936986"/>
              <a:ext cx="24949" cy="139994"/>
            </a:xfrm>
            <a:custGeom>
              <a:avLst/>
              <a:gdLst>
                <a:gd name="T0" fmla="*/ 2147483647 w 3"/>
                <a:gd name="T1" fmla="*/ 2147483647 h 17"/>
                <a:gd name="T2" fmla="*/ 2147483647 w 3"/>
                <a:gd name="T3" fmla="*/ 2147483647 h 17"/>
                <a:gd name="T4" fmla="*/ 2147483647 w 3"/>
                <a:gd name="T5" fmla="*/ 2147483647 h 17"/>
                <a:gd name="T6" fmla="*/ 2147483647 w 3"/>
                <a:gd name="T7" fmla="*/ 2147483647 h 17"/>
                <a:gd name="T8" fmla="*/ 2147483647 w 3"/>
                <a:gd name="T9" fmla="*/ 2147483647 h 17"/>
                <a:gd name="T10" fmla="*/ 2147483647 w 3"/>
                <a:gd name="T11" fmla="*/ 2147483647 h 17"/>
                <a:gd name="T12" fmla="*/ 0 w 3"/>
                <a:gd name="T13" fmla="*/ 0 h 17"/>
                <a:gd name="T14" fmla="*/ 0 w 3"/>
                <a:gd name="T15" fmla="*/ 0 h 17"/>
                <a:gd name="T16" fmla="*/ 0 w 3"/>
                <a:gd name="T17" fmla="*/ 2147483647 h 17"/>
                <a:gd name="T18" fmla="*/ 0 w 3"/>
                <a:gd name="T19" fmla="*/ 2147483647 h 17"/>
                <a:gd name="T20" fmla="*/ 2147483647 w 3"/>
                <a:gd name="T21" fmla="*/ 2147483647 h 17"/>
                <a:gd name="T22" fmla="*/ 2147483647 w 3"/>
                <a:gd name="T23" fmla="*/ 2147483647 h 17"/>
                <a:gd name="T24" fmla="*/ 2147483647 w 3"/>
                <a:gd name="T25" fmla="*/ 0 h 17"/>
                <a:gd name="T26" fmla="*/ 0 w 3"/>
                <a:gd name="T27" fmla="*/ 0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" h="17">
                  <a:moveTo>
                    <a:pt x="3" y="14"/>
                  </a:moveTo>
                  <a:cubicBezTo>
                    <a:pt x="2" y="14"/>
                    <a:pt x="2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6"/>
                    <a:pt x="1" y="17"/>
                  </a:cubicBezTo>
                  <a:cubicBezTo>
                    <a:pt x="2" y="17"/>
                    <a:pt x="3" y="16"/>
                    <a:pt x="3" y="16"/>
                  </a:cubicBezTo>
                  <a:cubicBezTo>
                    <a:pt x="3" y="15"/>
                    <a:pt x="3" y="15"/>
                    <a:pt x="3" y="1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" name="Freeform 89"/>
            <p:cNvSpPr>
              <a:spLocks noEditPoints="1"/>
            </p:cNvSpPr>
            <p:nvPr/>
          </p:nvSpPr>
          <p:spPr bwMode="auto">
            <a:xfrm>
              <a:off x="1243309" y="1458150"/>
              <a:ext cx="1085296" cy="878771"/>
            </a:xfrm>
            <a:custGeom>
              <a:avLst/>
              <a:gdLst>
                <a:gd name="T0" fmla="*/ 2147483647 w 131"/>
                <a:gd name="T1" fmla="*/ 2147483647 h 106"/>
                <a:gd name="T2" fmla="*/ 2147483647 w 131"/>
                <a:gd name="T3" fmla="*/ 2147483647 h 106"/>
                <a:gd name="T4" fmla="*/ 2147483647 w 131"/>
                <a:gd name="T5" fmla="*/ 2147483647 h 106"/>
                <a:gd name="T6" fmla="*/ 2147483647 w 131"/>
                <a:gd name="T7" fmla="*/ 2147483647 h 106"/>
                <a:gd name="T8" fmla="*/ 2147483647 w 131"/>
                <a:gd name="T9" fmla="*/ 2147483647 h 106"/>
                <a:gd name="T10" fmla="*/ 0 w 131"/>
                <a:gd name="T11" fmla="*/ 2147483647 h 106"/>
                <a:gd name="T12" fmla="*/ 2147483647 w 131"/>
                <a:gd name="T13" fmla="*/ 2147483647 h 106"/>
                <a:gd name="T14" fmla="*/ 2147483647 w 131"/>
                <a:gd name="T15" fmla="*/ 2147483647 h 106"/>
                <a:gd name="T16" fmla="*/ 2147483647 w 131"/>
                <a:gd name="T17" fmla="*/ 2147483647 h 106"/>
                <a:gd name="T18" fmla="*/ 2147483647 w 131"/>
                <a:gd name="T19" fmla="*/ 2147483647 h 106"/>
                <a:gd name="T20" fmla="*/ 0 w 131"/>
                <a:gd name="T21" fmla="*/ 2147483647 h 106"/>
                <a:gd name="T22" fmla="*/ 2147483647 w 131"/>
                <a:gd name="T23" fmla="*/ 2147483647 h 106"/>
                <a:gd name="T24" fmla="*/ 2147483647 w 131"/>
                <a:gd name="T25" fmla="*/ 2147483647 h 106"/>
                <a:gd name="T26" fmla="*/ 0 w 131"/>
                <a:gd name="T27" fmla="*/ 2147483647 h 106"/>
                <a:gd name="T28" fmla="*/ 0 w 131"/>
                <a:gd name="T29" fmla="*/ 2147483647 h 106"/>
                <a:gd name="T30" fmla="*/ 2147483647 w 131"/>
                <a:gd name="T31" fmla="*/ 2147483647 h 106"/>
                <a:gd name="T32" fmla="*/ 2147483647 w 131"/>
                <a:gd name="T33" fmla="*/ 2147483647 h 106"/>
                <a:gd name="T34" fmla="*/ 2147483647 w 131"/>
                <a:gd name="T35" fmla="*/ 2147483647 h 106"/>
                <a:gd name="T36" fmla="*/ 2147483647 w 131"/>
                <a:gd name="T37" fmla="*/ 2147483647 h 106"/>
                <a:gd name="T38" fmla="*/ 2147483647 w 131"/>
                <a:gd name="T39" fmla="*/ 2147483647 h 106"/>
                <a:gd name="T40" fmla="*/ 2147483647 w 131"/>
                <a:gd name="T41" fmla="*/ 2147483647 h 106"/>
                <a:gd name="T42" fmla="*/ 2147483647 w 131"/>
                <a:gd name="T43" fmla="*/ 2147483647 h 106"/>
                <a:gd name="T44" fmla="*/ 2147483647 w 131"/>
                <a:gd name="T45" fmla="*/ 2147483647 h 106"/>
                <a:gd name="T46" fmla="*/ 0 w 131"/>
                <a:gd name="T47" fmla="*/ 2147483647 h 106"/>
                <a:gd name="T48" fmla="*/ 2147483647 w 131"/>
                <a:gd name="T49" fmla="*/ 2147483647 h 106"/>
                <a:gd name="T50" fmla="*/ 2147483647 w 131"/>
                <a:gd name="T51" fmla="*/ 2147483647 h 106"/>
                <a:gd name="T52" fmla="*/ 2147483647 w 131"/>
                <a:gd name="T53" fmla="*/ 2147483647 h 106"/>
                <a:gd name="T54" fmla="*/ 2147483647 w 131"/>
                <a:gd name="T55" fmla="*/ 0 h 106"/>
                <a:gd name="T56" fmla="*/ 2147483647 w 131"/>
                <a:gd name="T57" fmla="*/ 2147483647 h 106"/>
                <a:gd name="T58" fmla="*/ 2147483647 w 131"/>
                <a:gd name="T59" fmla="*/ 2147483647 h 106"/>
                <a:gd name="T60" fmla="*/ 2147483647 w 131"/>
                <a:gd name="T61" fmla="*/ 2147483647 h 106"/>
                <a:gd name="T62" fmla="*/ 2147483647 w 131"/>
                <a:gd name="T63" fmla="*/ 2147483647 h 106"/>
                <a:gd name="T64" fmla="*/ 2147483647 w 131"/>
                <a:gd name="T65" fmla="*/ 2147483647 h 106"/>
                <a:gd name="T66" fmla="*/ 2147483647 w 131"/>
                <a:gd name="T67" fmla="*/ 0 h 10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31" h="106">
                  <a:moveTo>
                    <a:pt x="3" y="43"/>
                  </a:moveTo>
                  <a:cubicBezTo>
                    <a:pt x="2" y="43"/>
                    <a:pt x="2" y="44"/>
                    <a:pt x="1" y="44"/>
                  </a:cubicBezTo>
                  <a:cubicBezTo>
                    <a:pt x="2" y="63"/>
                    <a:pt x="8" y="84"/>
                    <a:pt x="9" y="105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0" y="82"/>
                    <a:pt x="5" y="61"/>
                    <a:pt x="3" y="43"/>
                  </a:cubicBezTo>
                  <a:moveTo>
                    <a:pt x="0" y="39"/>
                  </a:moveTo>
                  <a:cubicBezTo>
                    <a:pt x="0" y="40"/>
                    <a:pt x="0" y="42"/>
                    <a:pt x="1" y="43"/>
                  </a:cubicBezTo>
                  <a:cubicBezTo>
                    <a:pt x="2" y="43"/>
                    <a:pt x="2" y="42"/>
                    <a:pt x="2" y="42"/>
                  </a:cubicBezTo>
                  <a:cubicBezTo>
                    <a:pt x="2" y="41"/>
                    <a:pt x="2" y="41"/>
                    <a:pt x="2" y="40"/>
                  </a:cubicBezTo>
                  <a:cubicBezTo>
                    <a:pt x="2" y="40"/>
                    <a:pt x="1" y="39"/>
                    <a:pt x="1" y="39"/>
                  </a:cubicBezTo>
                  <a:cubicBezTo>
                    <a:pt x="0" y="39"/>
                    <a:pt x="0" y="39"/>
                    <a:pt x="0" y="39"/>
                  </a:cubicBezTo>
                  <a:moveTo>
                    <a:pt x="3" y="33"/>
                  </a:moveTo>
                  <a:cubicBezTo>
                    <a:pt x="2" y="33"/>
                    <a:pt x="1" y="33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5"/>
                    <a:pt x="0" y="36"/>
                    <a:pt x="0" y="38"/>
                  </a:cubicBezTo>
                  <a:cubicBezTo>
                    <a:pt x="1" y="38"/>
                    <a:pt x="2" y="38"/>
                    <a:pt x="3" y="39"/>
                  </a:cubicBezTo>
                  <a:cubicBezTo>
                    <a:pt x="3" y="37"/>
                    <a:pt x="3" y="35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moveTo>
                    <a:pt x="12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8"/>
                    <a:pt x="7" y="9"/>
                    <a:pt x="6" y="11"/>
                  </a:cubicBezTo>
                  <a:cubicBezTo>
                    <a:pt x="2" y="17"/>
                    <a:pt x="1" y="24"/>
                    <a:pt x="0" y="32"/>
                  </a:cubicBezTo>
                  <a:cubicBezTo>
                    <a:pt x="1" y="31"/>
                    <a:pt x="2" y="31"/>
                    <a:pt x="3" y="31"/>
                  </a:cubicBezTo>
                  <a:cubicBezTo>
                    <a:pt x="3" y="23"/>
                    <a:pt x="4" y="15"/>
                    <a:pt x="8" y="9"/>
                  </a:cubicBezTo>
                  <a:cubicBezTo>
                    <a:pt x="9" y="7"/>
                    <a:pt x="11" y="5"/>
                    <a:pt x="12" y="4"/>
                  </a:cubicBezTo>
                  <a:moveTo>
                    <a:pt x="103" y="0"/>
                  </a:moveTo>
                  <a:cubicBezTo>
                    <a:pt x="103" y="1"/>
                    <a:pt x="102" y="2"/>
                    <a:pt x="102" y="2"/>
                  </a:cubicBezTo>
                  <a:cubicBezTo>
                    <a:pt x="99" y="18"/>
                    <a:pt x="97" y="31"/>
                    <a:pt x="95" y="40"/>
                  </a:cubicBezTo>
                  <a:cubicBezTo>
                    <a:pt x="101" y="49"/>
                    <a:pt x="105" y="96"/>
                    <a:pt x="105" y="96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17" y="70"/>
                    <a:pt x="131" y="34"/>
                    <a:pt x="118" y="12"/>
                  </a:cubicBezTo>
                  <a:cubicBezTo>
                    <a:pt x="113" y="3"/>
                    <a:pt x="108" y="0"/>
                    <a:pt x="103" y="0"/>
                  </a:cubicBezTo>
                </a:path>
              </a:pathLst>
            </a:custGeom>
            <a:solidFill>
              <a:srgbClr val="4A5C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0" name="Freeform 90"/>
            <p:cNvSpPr>
              <a:spLocks noEditPoints="1"/>
            </p:cNvSpPr>
            <p:nvPr/>
          </p:nvSpPr>
          <p:spPr bwMode="auto">
            <a:xfrm>
              <a:off x="1243309" y="1715960"/>
              <a:ext cx="24949" cy="106728"/>
            </a:xfrm>
            <a:custGeom>
              <a:avLst/>
              <a:gdLst>
                <a:gd name="T0" fmla="*/ 0 w 3"/>
                <a:gd name="T1" fmla="*/ 2147483647 h 13"/>
                <a:gd name="T2" fmla="*/ 0 w 3"/>
                <a:gd name="T3" fmla="*/ 2147483647 h 13"/>
                <a:gd name="T4" fmla="*/ 2147483647 w 3"/>
                <a:gd name="T5" fmla="*/ 2147483647 h 13"/>
                <a:gd name="T6" fmla="*/ 2147483647 w 3"/>
                <a:gd name="T7" fmla="*/ 2147483647 h 13"/>
                <a:gd name="T8" fmla="*/ 2147483647 w 3"/>
                <a:gd name="T9" fmla="*/ 2147483647 h 13"/>
                <a:gd name="T10" fmla="*/ 2147483647 w 3"/>
                <a:gd name="T11" fmla="*/ 2147483647 h 13"/>
                <a:gd name="T12" fmla="*/ 2147483647 w 3"/>
                <a:gd name="T13" fmla="*/ 2147483647 h 13"/>
                <a:gd name="T14" fmla="*/ 2147483647 w 3"/>
                <a:gd name="T15" fmla="*/ 2147483647 h 13"/>
                <a:gd name="T16" fmla="*/ 2147483647 w 3"/>
                <a:gd name="T17" fmla="*/ 2147483647 h 13"/>
                <a:gd name="T18" fmla="*/ 0 w 3"/>
                <a:gd name="T19" fmla="*/ 2147483647 h 13"/>
                <a:gd name="T20" fmla="*/ 2147483647 w 3"/>
                <a:gd name="T21" fmla="*/ 0 h 13"/>
                <a:gd name="T22" fmla="*/ 0 w 3"/>
                <a:gd name="T23" fmla="*/ 2147483647 h 13"/>
                <a:gd name="T24" fmla="*/ 0 w 3"/>
                <a:gd name="T25" fmla="*/ 2147483647 h 13"/>
                <a:gd name="T26" fmla="*/ 2147483647 w 3"/>
                <a:gd name="T27" fmla="*/ 2147483647 h 13"/>
                <a:gd name="T28" fmla="*/ 2147483647 w 3"/>
                <a:gd name="T29" fmla="*/ 2147483647 h 13"/>
                <a:gd name="T30" fmla="*/ 2147483647 w 3"/>
                <a:gd name="T31" fmla="*/ 0 h 1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" h="13">
                  <a:moveTo>
                    <a:pt x="0" y="7"/>
                  </a:moveTo>
                  <a:cubicBezTo>
                    <a:pt x="0" y="7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2" y="9"/>
                    <a:pt x="2" y="9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2" y="11"/>
                    <a:pt x="2" y="12"/>
                    <a:pt x="1" y="12"/>
                  </a:cubicBezTo>
                  <a:cubicBezTo>
                    <a:pt x="1" y="12"/>
                    <a:pt x="1" y="13"/>
                    <a:pt x="1" y="13"/>
                  </a:cubicBezTo>
                  <a:cubicBezTo>
                    <a:pt x="2" y="13"/>
                    <a:pt x="2" y="12"/>
                    <a:pt x="3" y="12"/>
                  </a:cubicBezTo>
                  <a:cubicBezTo>
                    <a:pt x="3" y="10"/>
                    <a:pt x="3" y="9"/>
                    <a:pt x="3" y="8"/>
                  </a:cubicBezTo>
                  <a:cubicBezTo>
                    <a:pt x="2" y="7"/>
                    <a:pt x="1" y="7"/>
                    <a:pt x="0" y="7"/>
                  </a:cubicBezTo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3" y="1"/>
                    <a:pt x="3" y="0"/>
                    <a:pt x="3" y="0"/>
                  </a:cubicBezTo>
                </a:path>
              </a:pathLst>
            </a:custGeom>
            <a:solidFill>
              <a:srgbClr val="93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1" name="Freeform 91"/>
            <p:cNvSpPr>
              <a:spLocks noEditPoints="1"/>
            </p:cNvSpPr>
            <p:nvPr/>
          </p:nvSpPr>
          <p:spPr bwMode="auto">
            <a:xfrm>
              <a:off x="1499733" y="1756156"/>
              <a:ext cx="489284" cy="282759"/>
            </a:xfrm>
            <a:custGeom>
              <a:avLst/>
              <a:gdLst>
                <a:gd name="T0" fmla="*/ 2147483647 w 59"/>
                <a:gd name="T1" fmla="*/ 2147483647 h 34"/>
                <a:gd name="T2" fmla="*/ 2147483647 w 59"/>
                <a:gd name="T3" fmla="*/ 2147483647 h 34"/>
                <a:gd name="T4" fmla="*/ 2147483647 w 59"/>
                <a:gd name="T5" fmla="*/ 2147483647 h 34"/>
                <a:gd name="T6" fmla="*/ 2147483647 w 59"/>
                <a:gd name="T7" fmla="*/ 2147483647 h 34"/>
                <a:gd name="T8" fmla="*/ 2147483647 w 59"/>
                <a:gd name="T9" fmla="*/ 0 h 34"/>
                <a:gd name="T10" fmla="*/ 0 w 59"/>
                <a:gd name="T11" fmla="*/ 2147483647 h 34"/>
                <a:gd name="T12" fmla="*/ 0 w 59"/>
                <a:gd name="T13" fmla="*/ 2147483647 h 34"/>
                <a:gd name="T14" fmla="*/ 0 w 59"/>
                <a:gd name="T15" fmla="*/ 2147483647 h 34"/>
                <a:gd name="T16" fmla="*/ 0 w 59"/>
                <a:gd name="T17" fmla="*/ 2147483647 h 34"/>
                <a:gd name="T18" fmla="*/ 2147483647 w 59"/>
                <a:gd name="T19" fmla="*/ 2147483647 h 34"/>
                <a:gd name="T20" fmla="*/ 2147483647 w 59"/>
                <a:gd name="T21" fmla="*/ 2147483647 h 34"/>
                <a:gd name="T22" fmla="*/ 2147483647 w 59"/>
                <a:gd name="T23" fmla="*/ 2147483647 h 34"/>
                <a:gd name="T24" fmla="*/ 2147483647 w 59"/>
                <a:gd name="T25" fmla="*/ 2147483647 h 34"/>
                <a:gd name="T26" fmla="*/ 2147483647 w 59"/>
                <a:gd name="T27" fmla="*/ 2147483647 h 34"/>
                <a:gd name="T28" fmla="*/ 2147483647 w 59"/>
                <a:gd name="T29" fmla="*/ 2147483647 h 34"/>
                <a:gd name="T30" fmla="*/ 2147483647 w 59"/>
                <a:gd name="T31" fmla="*/ 2147483647 h 34"/>
                <a:gd name="T32" fmla="*/ 2147483647 w 59"/>
                <a:gd name="T33" fmla="*/ 2147483647 h 34"/>
                <a:gd name="T34" fmla="*/ 2147483647 w 59"/>
                <a:gd name="T35" fmla="*/ 2147483647 h 34"/>
                <a:gd name="T36" fmla="*/ 2147483647 w 59"/>
                <a:gd name="T37" fmla="*/ 2147483647 h 34"/>
                <a:gd name="T38" fmla="*/ 2147483647 w 59"/>
                <a:gd name="T39" fmla="*/ 2147483647 h 34"/>
                <a:gd name="T40" fmla="*/ 2147483647 w 59"/>
                <a:gd name="T41" fmla="*/ 2147483647 h 34"/>
                <a:gd name="T42" fmla="*/ 2147483647 w 59"/>
                <a:gd name="T43" fmla="*/ 2147483647 h 34"/>
                <a:gd name="T44" fmla="*/ 2147483647 w 59"/>
                <a:gd name="T45" fmla="*/ 2147483647 h 34"/>
                <a:gd name="T46" fmla="*/ 2147483647 w 59"/>
                <a:gd name="T47" fmla="*/ 2147483647 h 34"/>
                <a:gd name="T48" fmla="*/ 2147483647 w 59"/>
                <a:gd name="T49" fmla="*/ 2147483647 h 34"/>
                <a:gd name="T50" fmla="*/ 2147483647 w 59"/>
                <a:gd name="T51" fmla="*/ 2147483647 h 34"/>
                <a:gd name="T52" fmla="*/ 2147483647 w 59"/>
                <a:gd name="T53" fmla="*/ 2147483647 h 34"/>
                <a:gd name="T54" fmla="*/ 2147483647 w 59"/>
                <a:gd name="T55" fmla="*/ 2147483647 h 34"/>
                <a:gd name="T56" fmla="*/ 2147483647 w 59"/>
                <a:gd name="T57" fmla="*/ 2147483647 h 34"/>
                <a:gd name="T58" fmla="*/ 2147483647 w 59"/>
                <a:gd name="T59" fmla="*/ 2147483647 h 34"/>
                <a:gd name="T60" fmla="*/ 2147483647 w 59"/>
                <a:gd name="T61" fmla="*/ 2147483647 h 34"/>
                <a:gd name="T62" fmla="*/ 2147483647 w 59"/>
                <a:gd name="T63" fmla="*/ 2147483647 h 34"/>
                <a:gd name="T64" fmla="*/ 2147483647 w 59"/>
                <a:gd name="T65" fmla="*/ 2147483647 h 34"/>
                <a:gd name="T66" fmla="*/ 2147483647 w 59"/>
                <a:gd name="T67" fmla="*/ 2147483647 h 34"/>
                <a:gd name="T68" fmla="*/ 2147483647 w 59"/>
                <a:gd name="T69" fmla="*/ 2147483647 h 34"/>
                <a:gd name="T70" fmla="*/ 2147483647 w 59"/>
                <a:gd name="T71" fmla="*/ 2147483647 h 34"/>
                <a:gd name="T72" fmla="*/ 2147483647 w 59"/>
                <a:gd name="T73" fmla="*/ 2147483647 h 34"/>
                <a:gd name="T74" fmla="*/ 2147483647 w 59"/>
                <a:gd name="T75" fmla="*/ 2147483647 h 34"/>
                <a:gd name="T76" fmla="*/ 2147483647 w 59"/>
                <a:gd name="T77" fmla="*/ 2147483647 h 34"/>
                <a:gd name="T78" fmla="*/ 2147483647 w 59"/>
                <a:gd name="T79" fmla="*/ 2147483647 h 34"/>
                <a:gd name="T80" fmla="*/ 2147483647 w 59"/>
                <a:gd name="T81" fmla="*/ 2147483647 h 34"/>
                <a:gd name="T82" fmla="*/ 2147483647 w 59"/>
                <a:gd name="T83" fmla="*/ 2147483647 h 34"/>
                <a:gd name="T84" fmla="*/ 2147483647 w 59"/>
                <a:gd name="T85" fmla="*/ 2147483647 h 34"/>
                <a:gd name="T86" fmla="*/ 2147483647 w 59"/>
                <a:gd name="T87" fmla="*/ 0 h 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59" h="34">
                  <a:moveTo>
                    <a:pt x="55" y="17"/>
                  </a:move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5" y="17"/>
                    <a:pt x="55" y="17"/>
                    <a:pt x="55" y="17"/>
                  </a:cubicBezTo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5"/>
                    <a:pt x="3" y="17"/>
                    <a:pt x="4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5"/>
                  </a:cubicBezTo>
                  <a:cubicBezTo>
                    <a:pt x="5" y="14"/>
                    <a:pt x="5" y="12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9"/>
                    <a:pt x="4" y="8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3" y="6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4A5C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2" name="Freeform 92"/>
            <p:cNvSpPr/>
            <p:nvPr/>
          </p:nvSpPr>
          <p:spPr bwMode="auto">
            <a:xfrm>
              <a:off x="1599530" y="2055548"/>
              <a:ext cx="174645" cy="521164"/>
            </a:xfrm>
            <a:custGeom>
              <a:avLst/>
              <a:gdLst>
                <a:gd name="T0" fmla="*/ 2147483647 w 21"/>
                <a:gd name="T1" fmla="*/ 0 h 63"/>
                <a:gd name="T2" fmla="*/ 2147483647 w 21"/>
                <a:gd name="T3" fmla="*/ 2147483647 h 63"/>
                <a:gd name="T4" fmla="*/ 2147483647 w 21"/>
                <a:gd name="T5" fmla="*/ 2147483647 h 63"/>
                <a:gd name="T6" fmla="*/ 2147483647 w 21"/>
                <a:gd name="T7" fmla="*/ 0 h 63"/>
                <a:gd name="T8" fmla="*/ 2147483647 w 21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63">
                  <a:moveTo>
                    <a:pt x="6" y="0"/>
                  </a:moveTo>
                  <a:cubicBezTo>
                    <a:pt x="0" y="46"/>
                    <a:pt x="19" y="63"/>
                    <a:pt x="19" y="63"/>
                  </a:cubicBezTo>
                  <a:cubicBezTo>
                    <a:pt x="19" y="63"/>
                    <a:pt x="20" y="62"/>
                    <a:pt x="21" y="60"/>
                  </a:cubicBezTo>
                  <a:cubicBezTo>
                    <a:pt x="19" y="58"/>
                    <a:pt x="4" y="41"/>
                    <a:pt x="8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4A5C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3" name="Freeform 93"/>
            <p:cNvSpPr/>
            <p:nvPr/>
          </p:nvSpPr>
          <p:spPr bwMode="auto">
            <a:xfrm>
              <a:off x="1549631" y="1889219"/>
              <a:ext cx="456019" cy="133063"/>
            </a:xfrm>
            <a:custGeom>
              <a:avLst/>
              <a:gdLst>
                <a:gd name="T0" fmla="*/ 2147483647 w 329"/>
                <a:gd name="T1" fmla="*/ 2147483647 h 96"/>
                <a:gd name="T2" fmla="*/ 0 w 329"/>
                <a:gd name="T3" fmla="*/ 0 h 96"/>
                <a:gd name="T4" fmla="*/ 2147483647 w 329"/>
                <a:gd name="T5" fmla="*/ 2147483647 h 96"/>
                <a:gd name="T6" fmla="*/ 2147483647 w 329"/>
                <a:gd name="T7" fmla="*/ 2147483647 h 96"/>
                <a:gd name="T8" fmla="*/ 2147483647 w 329"/>
                <a:gd name="T9" fmla="*/ 2147483647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9" h="96">
                  <a:moveTo>
                    <a:pt x="329" y="6"/>
                  </a:moveTo>
                  <a:lnTo>
                    <a:pt x="0" y="0"/>
                  </a:lnTo>
                  <a:lnTo>
                    <a:pt x="84" y="90"/>
                  </a:lnTo>
                  <a:lnTo>
                    <a:pt x="246" y="96"/>
                  </a:lnTo>
                  <a:lnTo>
                    <a:pt x="329" y="6"/>
                  </a:lnTo>
                  <a:close/>
                </a:path>
              </a:pathLst>
            </a:custGeom>
            <a:solidFill>
              <a:srgbClr val="043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4" name="Freeform 94"/>
            <p:cNvSpPr/>
            <p:nvPr/>
          </p:nvSpPr>
          <p:spPr bwMode="auto">
            <a:xfrm>
              <a:off x="1549631" y="1889219"/>
              <a:ext cx="456019" cy="133063"/>
            </a:xfrm>
            <a:custGeom>
              <a:avLst/>
              <a:gdLst>
                <a:gd name="T0" fmla="*/ 2147483647 w 329"/>
                <a:gd name="T1" fmla="*/ 2147483647 h 96"/>
                <a:gd name="T2" fmla="*/ 0 w 329"/>
                <a:gd name="T3" fmla="*/ 0 h 96"/>
                <a:gd name="T4" fmla="*/ 2147483647 w 329"/>
                <a:gd name="T5" fmla="*/ 2147483647 h 96"/>
                <a:gd name="T6" fmla="*/ 2147483647 w 329"/>
                <a:gd name="T7" fmla="*/ 2147483647 h 96"/>
                <a:gd name="T8" fmla="*/ 2147483647 w 329"/>
                <a:gd name="T9" fmla="*/ 2147483647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9" h="96">
                  <a:moveTo>
                    <a:pt x="329" y="6"/>
                  </a:moveTo>
                  <a:lnTo>
                    <a:pt x="0" y="0"/>
                  </a:lnTo>
                  <a:lnTo>
                    <a:pt x="84" y="90"/>
                  </a:lnTo>
                  <a:lnTo>
                    <a:pt x="246" y="96"/>
                  </a:lnTo>
                  <a:lnTo>
                    <a:pt x="329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" name="Freeform 95"/>
            <p:cNvSpPr/>
            <p:nvPr/>
          </p:nvSpPr>
          <p:spPr bwMode="auto">
            <a:xfrm>
              <a:off x="1268258" y="0"/>
              <a:ext cx="1003518" cy="1897536"/>
            </a:xfrm>
            <a:custGeom>
              <a:avLst/>
              <a:gdLst>
                <a:gd name="T0" fmla="*/ 2147483647 w 121"/>
                <a:gd name="T1" fmla="*/ 2147483647 h 229"/>
                <a:gd name="T2" fmla="*/ 2147483647 w 121"/>
                <a:gd name="T3" fmla="*/ 2147483647 h 229"/>
                <a:gd name="T4" fmla="*/ 2147483647 w 121"/>
                <a:gd name="T5" fmla="*/ 2147483647 h 229"/>
                <a:gd name="T6" fmla="*/ 2147483647 w 121"/>
                <a:gd name="T7" fmla="*/ 0 h 229"/>
                <a:gd name="T8" fmla="*/ 2147483647 w 121"/>
                <a:gd name="T9" fmla="*/ 2147483647 h 229"/>
                <a:gd name="T10" fmla="*/ 2147483647 w 121"/>
                <a:gd name="T11" fmla="*/ 2147483647 h 2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1" h="229">
                  <a:moveTo>
                    <a:pt x="89" y="229"/>
                  </a:moveTo>
                  <a:cubicBezTo>
                    <a:pt x="34" y="228"/>
                    <a:pt x="34" y="228"/>
                    <a:pt x="34" y="228"/>
                  </a:cubicBezTo>
                  <a:cubicBezTo>
                    <a:pt x="34" y="228"/>
                    <a:pt x="0" y="100"/>
                    <a:pt x="19" y="53"/>
                  </a:cubicBezTo>
                  <a:cubicBezTo>
                    <a:pt x="31" y="26"/>
                    <a:pt x="63" y="0"/>
                    <a:pt x="63" y="0"/>
                  </a:cubicBezTo>
                  <a:cubicBezTo>
                    <a:pt x="63" y="0"/>
                    <a:pt x="96" y="27"/>
                    <a:pt x="106" y="54"/>
                  </a:cubicBezTo>
                  <a:cubicBezTo>
                    <a:pt x="121" y="96"/>
                    <a:pt x="89" y="229"/>
                    <a:pt x="89" y="229"/>
                  </a:cubicBezTo>
                </a:path>
              </a:pathLst>
            </a:custGeom>
            <a:solidFill>
              <a:srgbClr val="FFF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6" name="Freeform 96"/>
            <p:cNvSpPr/>
            <p:nvPr/>
          </p:nvSpPr>
          <p:spPr bwMode="auto">
            <a:xfrm>
              <a:off x="1557948" y="514234"/>
              <a:ext cx="439386" cy="439386"/>
            </a:xfrm>
            <a:custGeom>
              <a:avLst/>
              <a:gdLst>
                <a:gd name="T0" fmla="*/ 2147483647 w 53"/>
                <a:gd name="T1" fmla="*/ 2147483647 h 53"/>
                <a:gd name="T2" fmla="*/ 2147483647 w 53"/>
                <a:gd name="T3" fmla="*/ 2147483647 h 53"/>
                <a:gd name="T4" fmla="*/ 0 w 53"/>
                <a:gd name="T5" fmla="*/ 2147483647 h 53"/>
                <a:gd name="T6" fmla="*/ 2147483647 w 53"/>
                <a:gd name="T7" fmla="*/ 0 h 53"/>
                <a:gd name="T8" fmla="*/ 2147483647 w 53"/>
                <a:gd name="T9" fmla="*/ 214748364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53">
                  <a:moveTo>
                    <a:pt x="53" y="27"/>
                  </a:moveTo>
                  <a:cubicBezTo>
                    <a:pt x="53" y="41"/>
                    <a:pt x="41" y="53"/>
                    <a:pt x="26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1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7"/>
                  </a:cubicBezTo>
                </a:path>
              </a:pathLst>
            </a:custGeom>
            <a:solidFill>
              <a:srgbClr val="E061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7" name="Freeform 97"/>
            <p:cNvSpPr/>
            <p:nvPr/>
          </p:nvSpPr>
          <p:spPr bwMode="auto">
            <a:xfrm>
              <a:off x="1599530" y="555816"/>
              <a:ext cx="356221" cy="347905"/>
            </a:xfrm>
            <a:custGeom>
              <a:avLst/>
              <a:gdLst>
                <a:gd name="T0" fmla="*/ 2147483647 w 43"/>
                <a:gd name="T1" fmla="*/ 2147483647 h 42"/>
                <a:gd name="T2" fmla="*/ 2147483647 w 43"/>
                <a:gd name="T3" fmla="*/ 2147483647 h 42"/>
                <a:gd name="T4" fmla="*/ 2147483647 w 43"/>
                <a:gd name="T5" fmla="*/ 2147483647 h 42"/>
                <a:gd name="T6" fmla="*/ 2147483647 w 43"/>
                <a:gd name="T7" fmla="*/ 0 h 42"/>
                <a:gd name="T8" fmla="*/ 2147483647 w 43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42">
                  <a:moveTo>
                    <a:pt x="43" y="21"/>
                  </a:moveTo>
                  <a:cubicBezTo>
                    <a:pt x="43" y="33"/>
                    <a:pt x="33" y="42"/>
                    <a:pt x="21" y="42"/>
                  </a:cubicBezTo>
                  <a:cubicBezTo>
                    <a:pt x="10" y="42"/>
                    <a:pt x="0" y="33"/>
                    <a:pt x="1" y="21"/>
                  </a:cubicBezTo>
                  <a:cubicBezTo>
                    <a:pt x="1" y="9"/>
                    <a:pt x="10" y="0"/>
                    <a:pt x="22" y="0"/>
                  </a:cubicBezTo>
                  <a:cubicBezTo>
                    <a:pt x="33" y="0"/>
                    <a:pt x="43" y="10"/>
                    <a:pt x="43" y="21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8" name="Freeform 98"/>
            <p:cNvSpPr/>
            <p:nvPr/>
          </p:nvSpPr>
          <p:spPr bwMode="auto">
            <a:xfrm>
              <a:off x="1582897" y="0"/>
              <a:ext cx="414436" cy="207911"/>
            </a:xfrm>
            <a:custGeom>
              <a:avLst/>
              <a:gdLst>
                <a:gd name="T0" fmla="*/ 2147483647 w 50"/>
                <a:gd name="T1" fmla="*/ 2147483647 h 25"/>
                <a:gd name="T2" fmla="*/ 2147483647 w 50"/>
                <a:gd name="T3" fmla="*/ 0 h 25"/>
                <a:gd name="T4" fmla="*/ 0 w 50"/>
                <a:gd name="T5" fmla="*/ 2147483647 h 25"/>
                <a:gd name="T6" fmla="*/ 2147483647 w 50"/>
                <a:gd name="T7" fmla="*/ 2147483647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25">
                  <a:moveTo>
                    <a:pt x="50" y="25"/>
                  </a:moveTo>
                  <a:cubicBezTo>
                    <a:pt x="38" y="11"/>
                    <a:pt x="25" y="0"/>
                    <a:pt x="25" y="0"/>
                  </a:cubicBezTo>
                  <a:cubicBezTo>
                    <a:pt x="25" y="0"/>
                    <a:pt x="13" y="11"/>
                    <a:pt x="0" y="25"/>
                  </a:cubicBezTo>
                  <a:cubicBezTo>
                    <a:pt x="50" y="25"/>
                    <a:pt x="50" y="25"/>
                    <a:pt x="50" y="25"/>
                  </a:cubicBezTo>
                </a:path>
              </a:pathLst>
            </a:custGeom>
            <a:solidFill>
              <a:srgbClr val="043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9" name="Freeform 99"/>
            <p:cNvSpPr/>
            <p:nvPr/>
          </p:nvSpPr>
          <p:spPr bwMode="auto">
            <a:xfrm>
              <a:off x="1434587" y="1343106"/>
              <a:ext cx="679177" cy="512847"/>
            </a:xfrm>
            <a:custGeom>
              <a:avLst/>
              <a:gdLst>
                <a:gd name="T0" fmla="*/ 2147483647 w 82"/>
                <a:gd name="T1" fmla="*/ 2147483647 h 62"/>
                <a:gd name="T2" fmla="*/ 2147483647 w 82"/>
                <a:gd name="T3" fmla="*/ 2147483647 h 62"/>
                <a:gd name="T4" fmla="*/ 2147483647 w 82"/>
                <a:gd name="T5" fmla="*/ 0 h 62"/>
                <a:gd name="T6" fmla="*/ 0 w 82"/>
                <a:gd name="T7" fmla="*/ 0 h 62"/>
                <a:gd name="T8" fmla="*/ 2147483647 w 82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" h="62">
                  <a:moveTo>
                    <a:pt x="13" y="62"/>
                  </a:moveTo>
                  <a:cubicBezTo>
                    <a:pt x="70" y="62"/>
                    <a:pt x="70" y="62"/>
                    <a:pt x="70" y="62"/>
                  </a:cubicBezTo>
                  <a:cubicBezTo>
                    <a:pt x="72" y="53"/>
                    <a:pt x="77" y="28"/>
                    <a:pt x="8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8"/>
                    <a:pt x="10" y="52"/>
                    <a:pt x="13" y="62"/>
                  </a:cubicBezTo>
                </a:path>
              </a:pathLst>
            </a:custGeom>
            <a:solidFill>
              <a:srgbClr val="E061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0" name="Freeform 100"/>
            <p:cNvSpPr/>
            <p:nvPr/>
          </p:nvSpPr>
          <p:spPr bwMode="auto">
            <a:xfrm>
              <a:off x="1201727" y="1343106"/>
              <a:ext cx="372854" cy="968866"/>
            </a:xfrm>
            <a:custGeom>
              <a:avLst/>
              <a:gdLst>
                <a:gd name="T0" fmla="*/ 2147483647 w 45"/>
                <a:gd name="T1" fmla="*/ 2147483647 h 117"/>
                <a:gd name="T2" fmla="*/ 2147483647 w 45"/>
                <a:gd name="T3" fmla="*/ 2147483647 h 117"/>
                <a:gd name="T4" fmla="*/ 2147483647 w 45"/>
                <a:gd name="T5" fmla="*/ 2147483647 h 117"/>
                <a:gd name="T6" fmla="*/ 2147483647 w 45"/>
                <a:gd name="T7" fmla="*/ 2147483647 h 117"/>
                <a:gd name="T8" fmla="*/ 2147483647 w 45"/>
                <a:gd name="T9" fmla="*/ 2147483647 h 117"/>
                <a:gd name="T10" fmla="*/ 2147483647 w 45"/>
                <a:gd name="T11" fmla="*/ 2147483647 h 1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117">
                  <a:moveTo>
                    <a:pt x="45" y="60"/>
                  </a:moveTo>
                  <a:cubicBezTo>
                    <a:pt x="33" y="20"/>
                    <a:pt x="25" y="107"/>
                    <a:pt x="25" y="107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4" y="81"/>
                    <a:pt x="0" y="45"/>
                    <a:pt x="13" y="23"/>
                  </a:cubicBezTo>
                  <a:cubicBezTo>
                    <a:pt x="27" y="0"/>
                    <a:pt x="45" y="19"/>
                    <a:pt x="45" y="19"/>
                  </a:cubicBezTo>
                  <a:cubicBezTo>
                    <a:pt x="45" y="60"/>
                    <a:pt x="45" y="60"/>
                    <a:pt x="45" y="60"/>
                  </a:cubicBezTo>
                </a:path>
              </a:pathLst>
            </a:custGeom>
            <a:solidFill>
              <a:srgbClr val="043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1" name="Freeform 101"/>
            <p:cNvSpPr/>
            <p:nvPr/>
          </p:nvSpPr>
          <p:spPr bwMode="auto">
            <a:xfrm>
              <a:off x="1972384" y="1343106"/>
              <a:ext cx="381171" cy="977182"/>
            </a:xfrm>
            <a:custGeom>
              <a:avLst/>
              <a:gdLst>
                <a:gd name="T0" fmla="*/ 0 w 46"/>
                <a:gd name="T1" fmla="*/ 2147483647 h 118"/>
                <a:gd name="T2" fmla="*/ 2147483647 w 46"/>
                <a:gd name="T3" fmla="*/ 2147483647 h 118"/>
                <a:gd name="T4" fmla="*/ 2147483647 w 46"/>
                <a:gd name="T5" fmla="*/ 2147483647 h 118"/>
                <a:gd name="T6" fmla="*/ 2147483647 w 46"/>
                <a:gd name="T7" fmla="*/ 2147483647 h 118"/>
                <a:gd name="T8" fmla="*/ 2147483647 w 46"/>
                <a:gd name="T9" fmla="*/ 2147483647 h 118"/>
                <a:gd name="T10" fmla="*/ 0 w 46"/>
                <a:gd name="T11" fmla="*/ 2147483647 h 1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118">
                  <a:moveTo>
                    <a:pt x="0" y="60"/>
                  </a:moveTo>
                  <a:cubicBezTo>
                    <a:pt x="12" y="21"/>
                    <a:pt x="19" y="108"/>
                    <a:pt x="19" y="108"/>
                  </a:cubicBezTo>
                  <a:cubicBezTo>
                    <a:pt x="28" y="118"/>
                    <a:pt x="28" y="118"/>
                    <a:pt x="28" y="118"/>
                  </a:cubicBezTo>
                  <a:cubicBezTo>
                    <a:pt x="31" y="82"/>
                    <a:pt x="46" y="46"/>
                    <a:pt x="32" y="23"/>
                  </a:cubicBezTo>
                  <a:cubicBezTo>
                    <a:pt x="19" y="0"/>
                    <a:pt x="1" y="20"/>
                    <a:pt x="1" y="20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43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2" name="Freeform 102"/>
            <p:cNvSpPr/>
            <p:nvPr/>
          </p:nvSpPr>
          <p:spPr bwMode="auto">
            <a:xfrm>
              <a:off x="1624479" y="2038915"/>
              <a:ext cx="289690" cy="512847"/>
            </a:xfrm>
            <a:custGeom>
              <a:avLst/>
              <a:gdLst>
                <a:gd name="T0" fmla="*/ 2147483647 w 35"/>
                <a:gd name="T1" fmla="*/ 0 h 62"/>
                <a:gd name="T2" fmla="*/ 2147483647 w 35"/>
                <a:gd name="T3" fmla="*/ 0 h 62"/>
                <a:gd name="T4" fmla="*/ 2147483647 w 35"/>
                <a:gd name="T5" fmla="*/ 2147483647 h 62"/>
                <a:gd name="T6" fmla="*/ 2147483647 w 35"/>
                <a:gd name="T7" fmla="*/ 0 h 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62">
                  <a:moveTo>
                    <a:pt x="5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5" y="45"/>
                    <a:pt x="18" y="62"/>
                    <a:pt x="18" y="62"/>
                  </a:cubicBezTo>
                  <a:cubicBezTo>
                    <a:pt x="18" y="62"/>
                    <a:pt x="0" y="46"/>
                    <a:pt x="5" y="0"/>
                  </a:cubicBezTo>
                </a:path>
              </a:pathLst>
            </a:custGeom>
            <a:solidFill>
              <a:srgbClr val="FFF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3" name="Freeform 103"/>
            <p:cNvSpPr/>
            <p:nvPr/>
          </p:nvSpPr>
          <p:spPr bwMode="auto">
            <a:xfrm>
              <a:off x="1674378" y="2038915"/>
              <a:ext cx="207911" cy="356221"/>
            </a:xfrm>
            <a:custGeom>
              <a:avLst/>
              <a:gdLst>
                <a:gd name="T0" fmla="*/ 2147483647 w 25"/>
                <a:gd name="T1" fmla="*/ 0 h 43"/>
                <a:gd name="T2" fmla="*/ 2147483647 w 25"/>
                <a:gd name="T3" fmla="*/ 0 h 43"/>
                <a:gd name="T4" fmla="*/ 2147483647 w 25"/>
                <a:gd name="T5" fmla="*/ 2147483647 h 43"/>
                <a:gd name="T6" fmla="*/ 2147483647 w 25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43">
                  <a:moveTo>
                    <a:pt x="1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4" y="20"/>
                    <a:pt x="12" y="43"/>
                    <a:pt x="12" y="43"/>
                  </a:cubicBezTo>
                  <a:cubicBezTo>
                    <a:pt x="12" y="43"/>
                    <a:pt x="0" y="18"/>
                    <a:pt x="1" y="0"/>
                  </a:cubicBezTo>
                </a:path>
              </a:pathLst>
            </a:custGeom>
            <a:solidFill>
              <a:srgbClr val="FFD3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4" name="Freeform 104"/>
            <p:cNvSpPr/>
            <p:nvPr/>
          </p:nvSpPr>
          <p:spPr bwMode="auto">
            <a:xfrm>
              <a:off x="1691011" y="2038915"/>
              <a:ext cx="166329" cy="256424"/>
            </a:xfrm>
            <a:custGeom>
              <a:avLst/>
              <a:gdLst>
                <a:gd name="T0" fmla="*/ 2147483647 w 20"/>
                <a:gd name="T1" fmla="*/ 0 h 31"/>
                <a:gd name="T2" fmla="*/ 2147483647 w 20"/>
                <a:gd name="T3" fmla="*/ 0 h 31"/>
                <a:gd name="T4" fmla="*/ 2147483647 w 20"/>
                <a:gd name="T5" fmla="*/ 2147483647 h 31"/>
                <a:gd name="T6" fmla="*/ 2147483647 w 20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31">
                  <a:moveTo>
                    <a:pt x="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20"/>
                    <a:pt x="11" y="31"/>
                    <a:pt x="11" y="31"/>
                  </a:cubicBezTo>
                  <a:cubicBezTo>
                    <a:pt x="11" y="31"/>
                    <a:pt x="0" y="18"/>
                    <a:pt x="1" y="0"/>
                  </a:cubicBezTo>
                </a:path>
              </a:pathLst>
            </a:custGeom>
            <a:solidFill>
              <a:srgbClr val="FFAC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5" name="Freeform 105"/>
            <p:cNvSpPr/>
            <p:nvPr/>
          </p:nvSpPr>
          <p:spPr bwMode="auto">
            <a:xfrm>
              <a:off x="1657745" y="0"/>
              <a:ext cx="124747" cy="116430"/>
            </a:xfrm>
            <a:custGeom>
              <a:avLst/>
              <a:gdLst>
                <a:gd name="T0" fmla="*/ 2147483647 w 15"/>
                <a:gd name="T1" fmla="*/ 0 h 14"/>
                <a:gd name="T2" fmla="*/ 0 w 15"/>
                <a:gd name="T3" fmla="*/ 2147483647 h 14"/>
                <a:gd name="T4" fmla="*/ 2147483647 w 15"/>
                <a:gd name="T5" fmla="*/ 2147483647 h 14"/>
                <a:gd name="T6" fmla="*/ 2147483647 w 15"/>
                <a:gd name="T7" fmla="*/ 2147483647 h 14"/>
                <a:gd name="T8" fmla="*/ 2147483647 w 15"/>
                <a:gd name="T9" fmla="*/ 2147483647 h 14"/>
                <a:gd name="T10" fmla="*/ 2147483647 w 15"/>
                <a:gd name="T11" fmla="*/ 2147483647 h 14"/>
                <a:gd name="T12" fmla="*/ 2147483647 w 15"/>
                <a:gd name="T13" fmla="*/ 0 h 14"/>
                <a:gd name="T14" fmla="*/ 2147483647 w 15"/>
                <a:gd name="T15" fmla="*/ 0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" h="14">
                  <a:moveTo>
                    <a:pt x="15" y="0"/>
                  </a:moveTo>
                  <a:cubicBezTo>
                    <a:pt x="15" y="0"/>
                    <a:pt x="9" y="6"/>
                    <a:pt x="0" y="14"/>
                  </a:cubicBezTo>
                  <a:cubicBezTo>
                    <a:pt x="7" y="7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2"/>
                    <a:pt x="15" y="1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6" name="Freeform 106"/>
            <p:cNvSpPr/>
            <p:nvPr/>
          </p:nvSpPr>
          <p:spPr bwMode="auto">
            <a:xfrm>
              <a:off x="1426271" y="24949"/>
              <a:ext cx="339588" cy="414436"/>
            </a:xfrm>
            <a:custGeom>
              <a:avLst/>
              <a:gdLst>
                <a:gd name="T0" fmla="*/ 2147483647 w 41"/>
                <a:gd name="T1" fmla="*/ 0 h 50"/>
                <a:gd name="T2" fmla="*/ 2147483647 w 41"/>
                <a:gd name="T3" fmla="*/ 2147483647 h 50"/>
                <a:gd name="T4" fmla="*/ 2147483647 w 41"/>
                <a:gd name="T5" fmla="*/ 2147483647 h 50"/>
                <a:gd name="T6" fmla="*/ 2147483647 w 41"/>
                <a:gd name="T7" fmla="*/ 2147483647 h 50"/>
                <a:gd name="T8" fmla="*/ 0 w 41"/>
                <a:gd name="T9" fmla="*/ 2147483647 h 50"/>
                <a:gd name="T10" fmla="*/ 0 w 41"/>
                <a:gd name="T11" fmla="*/ 2147483647 h 50"/>
                <a:gd name="T12" fmla="*/ 2147483647 w 41"/>
                <a:gd name="T13" fmla="*/ 0 h 50"/>
                <a:gd name="T14" fmla="*/ 2147483647 w 41"/>
                <a:gd name="T15" fmla="*/ 0 h 50"/>
                <a:gd name="T16" fmla="*/ 2147483647 w 41"/>
                <a:gd name="T17" fmla="*/ 0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1" h="50">
                  <a:moveTo>
                    <a:pt x="41" y="0"/>
                  </a:moveTo>
                  <a:cubicBezTo>
                    <a:pt x="41" y="0"/>
                    <a:pt x="35" y="4"/>
                    <a:pt x="28" y="11"/>
                  </a:cubicBezTo>
                  <a:cubicBezTo>
                    <a:pt x="25" y="14"/>
                    <a:pt x="22" y="18"/>
                    <a:pt x="18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2" y="30"/>
                    <a:pt x="5" y="4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0" y="28"/>
                    <a:pt x="33" y="7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787B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7" name="Freeform 107"/>
            <p:cNvSpPr/>
            <p:nvPr/>
          </p:nvSpPr>
          <p:spPr bwMode="auto">
            <a:xfrm>
              <a:off x="1368056" y="439386"/>
              <a:ext cx="58215" cy="497601"/>
            </a:xfrm>
            <a:custGeom>
              <a:avLst/>
              <a:gdLst>
                <a:gd name="T0" fmla="*/ 2147483647 w 7"/>
                <a:gd name="T1" fmla="*/ 0 h 60"/>
                <a:gd name="T2" fmla="*/ 2147483647 w 7"/>
                <a:gd name="T3" fmla="*/ 0 h 60"/>
                <a:gd name="T4" fmla="*/ 2147483647 w 7"/>
                <a:gd name="T5" fmla="*/ 0 h 60"/>
                <a:gd name="T6" fmla="*/ 2147483647 w 7"/>
                <a:gd name="T7" fmla="*/ 2147483647 h 60"/>
                <a:gd name="T8" fmla="*/ 2147483647 w 7"/>
                <a:gd name="T9" fmla="*/ 2147483647 h 60"/>
                <a:gd name="T10" fmla="*/ 2147483647 w 7"/>
                <a:gd name="T11" fmla="*/ 0 h 60"/>
                <a:gd name="T12" fmla="*/ 2147483647 w 7"/>
                <a:gd name="T13" fmla="*/ 0 h 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" h="6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" y="14"/>
                    <a:pt x="0" y="36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36"/>
                    <a:pt x="1" y="14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3D4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8" name="Freeform 108"/>
            <p:cNvSpPr/>
            <p:nvPr/>
          </p:nvSpPr>
          <p:spPr bwMode="auto">
            <a:xfrm>
              <a:off x="1384689" y="936986"/>
              <a:ext cx="0" cy="8316"/>
            </a:xfrm>
            <a:custGeom>
              <a:avLst/>
              <a:gdLst>
                <a:gd name="T0" fmla="*/ 0 h 1"/>
                <a:gd name="T1" fmla="*/ 2147483647 h 1"/>
                <a:gd name="T2" fmla="*/ 0 h 1"/>
                <a:gd name="T3" fmla="*/ 0 h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87B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" name="Freeform 109"/>
            <p:cNvSpPr>
              <a:spLocks noEditPoints="1"/>
            </p:cNvSpPr>
            <p:nvPr/>
          </p:nvSpPr>
          <p:spPr bwMode="auto">
            <a:xfrm>
              <a:off x="1516366" y="1772789"/>
              <a:ext cx="216228" cy="241177"/>
            </a:xfrm>
            <a:custGeom>
              <a:avLst/>
              <a:gdLst>
                <a:gd name="T0" fmla="*/ 2147483647 w 26"/>
                <a:gd name="T1" fmla="*/ 2147483647 h 29"/>
                <a:gd name="T2" fmla="*/ 2147483647 w 26"/>
                <a:gd name="T3" fmla="*/ 2147483647 h 29"/>
                <a:gd name="T4" fmla="*/ 2147483647 w 26"/>
                <a:gd name="T5" fmla="*/ 2147483647 h 29"/>
                <a:gd name="T6" fmla="*/ 2147483647 w 26"/>
                <a:gd name="T7" fmla="*/ 2147483647 h 29"/>
                <a:gd name="T8" fmla="*/ 2147483647 w 26"/>
                <a:gd name="T9" fmla="*/ 2147483647 h 29"/>
                <a:gd name="T10" fmla="*/ 2147483647 w 26"/>
                <a:gd name="T11" fmla="*/ 2147483647 h 29"/>
                <a:gd name="T12" fmla="*/ 2147483647 w 26"/>
                <a:gd name="T13" fmla="*/ 2147483647 h 29"/>
                <a:gd name="T14" fmla="*/ 2147483647 w 26"/>
                <a:gd name="T15" fmla="*/ 2147483647 h 29"/>
                <a:gd name="T16" fmla="*/ 2147483647 w 26"/>
                <a:gd name="T17" fmla="*/ 2147483647 h 29"/>
                <a:gd name="T18" fmla="*/ 2147483647 w 26"/>
                <a:gd name="T19" fmla="*/ 2147483647 h 29"/>
                <a:gd name="T20" fmla="*/ 2147483647 w 26"/>
                <a:gd name="T21" fmla="*/ 2147483647 h 29"/>
                <a:gd name="T22" fmla="*/ 2147483647 w 26"/>
                <a:gd name="T23" fmla="*/ 2147483647 h 29"/>
                <a:gd name="T24" fmla="*/ 2147483647 w 26"/>
                <a:gd name="T25" fmla="*/ 2147483647 h 29"/>
                <a:gd name="T26" fmla="*/ 2147483647 w 26"/>
                <a:gd name="T27" fmla="*/ 2147483647 h 29"/>
                <a:gd name="T28" fmla="*/ 2147483647 w 26"/>
                <a:gd name="T29" fmla="*/ 2147483647 h 29"/>
                <a:gd name="T30" fmla="*/ 2147483647 w 26"/>
                <a:gd name="T31" fmla="*/ 2147483647 h 29"/>
                <a:gd name="T32" fmla="*/ 2147483647 w 26"/>
                <a:gd name="T33" fmla="*/ 2147483647 h 29"/>
                <a:gd name="T34" fmla="*/ 0 w 26"/>
                <a:gd name="T35" fmla="*/ 0 h 29"/>
                <a:gd name="T36" fmla="*/ 0 w 26"/>
                <a:gd name="T37" fmla="*/ 0 h 29"/>
                <a:gd name="T38" fmla="*/ 2147483647 w 26"/>
                <a:gd name="T39" fmla="*/ 2147483647 h 29"/>
                <a:gd name="T40" fmla="*/ 0 w 26"/>
                <a:gd name="T41" fmla="*/ 0 h 2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6" h="29">
                  <a:moveTo>
                    <a:pt x="18" y="29"/>
                  </a:moveTo>
                  <a:cubicBezTo>
                    <a:pt x="18" y="29"/>
                    <a:pt x="18" y="29"/>
                    <a:pt x="18" y="29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18" y="29"/>
                    <a:pt x="18" y="29"/>
                    <a:pt x="18" y="29"/>
                  </a:cubicBezTo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10"/>
                    <a:pt x="3" y="12"/>
                    <a:pt x="4" y="13"/>
                  </a:cubicBezTo>
                  <a:cubicBezTo>
                    <a:pt x="3" y="12"/>
                    <a:pt x="3" y="10"/>
                    <a:pt x="2" y="8"/>
                  </a:cubicBezTo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3D4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" name="Freeform 110"/>
            <p:cNvSpPr>
              <a:spLocks noEditPoints="1"/>
            </p:cNvSpPr>
            <p:nvPr/>
          </p:nvSpPr>
          <p:spPr bwMode="auto">
            <a:xfrm>
              <a:off x="1549631" y="1889219"/>
              <a:ext cx="216228" cy="124747"/>
            </a:xfrm>
            <a:custGeom>
              <a:avLst/>
              <a:gdLst>
                <a:gd name="T0" fmla="*/ 0 w 26"/>
                <a:gd name="T1" fmla="*/ 0 h 15"/>
                <a:gd name="T2" fmla="*/ 2147483647 w 26"/>
                <a:gd name="T3" fmla="*/ 2147483647 h 15"/>
                <a:gd name="T4" fmla="*/ 2147483647 w 26"/>
                <a:gd name="T5" fmla="*/ 2147483647 h 15"/>
                <a:gd name="T6" fmla="*/ 2147483647 w 26"/>
                <a:gd name="T7" fmla="*/ 2147483647 h 15"/>
                <a:gd name="T8" fmla="*/ 2147483647 w 26"/>
                <a:gd name="T9" fmla="*/ 2147483647 h 15"/>
                <a:gd name="T10" fmla="*/ 0 w 26"/>
                <a:gd name="T11" fmla="*/ 0 h 15"/>
                <a:gd name="T12" fmla="*/ 0 w 26"/>
                <a:gd name="T13" fmla="*/ 0 h 15"/>
                <a:gd name="T14" fmla="*/ 0 w 26"/>
                <a:gd name="T15" fmla="*/ 0 h 15"/>
                <a:gd name="T16" fmla="*/ 0 w 26"/>
                <a:gd name="T17" fmla="*/ 0 h 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33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1" name="Freeform 111"/>
            <p:cNvSpPr>
              <a:spLocks noEditPoints="1"/>
            </p:cNvSpPr>
            <p:nvPr/>
          </p:nvSpPr>
          <p:spPr bwMode="auto">
            <a:xfrm>
              <a:off x="1368056" y="8316"/>
              <a:ext cx="414436" cy="1889219"/>
            </a:xfrm>
            <a:custGeom>
              <a:avLst/>
              <a:gdLst>
                <a:gd name="T0" fmla="*/ 2147483647 w 50"/>
                <a:gd name="T1" fmla="*/ 2147483647 h 228"/>
                <a:gd name="T2" fmla="*/ 2147483647 w 50"/>
                <a:gd name="T3" fmla="*/ 2147483647 h 228"/>
                <a:gd name="T4" fmla="*/ 2147483647 w 50"/>
                <a:gd name="T5" fmla="*/ 2147483647 h 228"/>
                <a:gd name="T6" fmla="*/ 2147483647 w 50"/>
                <a:gd name="T7" fmla="*/ 2147483647 h 228"/>
                <a:gd name="T8" fmla="*/ 2147483647 w 50"/>
                <a:gd name="T9" fmla="*/ 2147483647 h 228"/>
                <a:gd name="T10" fmla="*/ 2147483647 w 50"/>
                <a:gd name="T11" fmla="*/ 2147483647 h 228"/>
                <a:gd name="T12" fmla="*/ 2147483647 w 50"/>
                <a:gd name="T13" fmla="*/ 2147483647 h 228"/>
                <a:gd name="T14" fmla="*/ 2147483647 w 50"/>
                <a:gd name="T15" fmla="*/ 2147483647 h 228"/>
                <a:gd name="T16" fmla="*/ 2147483647 w 50"/>
                <a:gd name="T17" fmla="*/ 2147483647 h 228"/>
                <a:gd name="T18" fmla="*/ 2147483647 w 50"/>
                <a:gd name="T19" fmla="*/ 2147483647 h 228"/>
                <a:gd name="T20" fmla="*/ 2147483647 w 50"/>
                <a:gd name="T21" fmla="*/ 2147483647 h 228"/>
                <a:gd name="T22" fmla="*/ 2147483647 w 50"/>
                <a:gd name="T23" fmla="*/ 2147483647 h 228"/>
                <a:gd name="T24" fmla="*/ 2147483647 w 50"/>
                <a:gd name="T25" fmla="*/ 2147483647 h 228"/>
                <a:gd name="T26" fmla="*/ 2147483647 w 50"/>
                <a:gd name="T27" fmla="*/ 2147483647 h 228"/>
                <a:gd name="T28" fmla="*/ 2147483647 w 50"/>
                <a:gd name="T29" fmla="*/ 2147483647 h 228"/>
                <a:gd name="T30" fmla="*/ 2147483647 w 50"/>
                <a:gd name="T31" fmla="*/ 2147483647 h 228"/>
                <a:gd name="T32" fmla="*/ 2147483647 w 50"/>
                <a:gd name="T33" fmla="*/ 2147483647 h 228"/>
                <a:gd name="T34" fmla="*/ 2147483647 w 50"/>
                <a:gd name="T35" fmla="*/ 2147483647 h 228"/>
                <a:gd name="T36" fmla="*/ 2147483647 w 50"/>
                <a:gd name="T37" fmla="*/ 2147483647 h 228"/>
                <a:gd name="T38" fmla="*/ 2147483647 w 50"/>
                <a:gd name="T39" fmla="*/ 2147483647 h 228"/>
                <a:gd name="T40" fmla="*/ 2147483647 w 50"/>
                <a:gd name="T41" fmla="*/ 2147483647 h 228"/>
                <a:gd name="T42" fmla="*/ 2147483647 w 50"/>
                <a:gd name="T43" fmla="*/ 2147483647 h 228"/>
                <a:gd name="T44" fmla="*/ 2147483647 w 50"/>
                <a:gd name="T45" fmla="*/ 2147483647 h 228"/>
                <a:gd name="T46" fmla="*/ 2147483647 w 50"/>
                <a:gd name="T47" fmla="*/ 2147483647 h 228"/>
                <a:gd name="T48" fmla="*/ 2147483647 w 50"/>
                <a:gd name="T49" fmla="*/ 2147483647 h 228"/>
                <a:gd name="T50" fmla="*/ 2147483647 w 50"/>
                <a:gd name="T51" fmla="*/ 2147483647 h 228"/>
                <a:gd name="T52" fmla="*/ 2147483647 w 50"/>
                <a:gd name="T53" fmla="*/ 2147483647 h 228"/>
                <a:gd name="T54" fmla="*/ 2147483647 w 50"/>
                <a:gd name="T55" fmla="*/ 2147483647 h 228"/>
                <a:gd name="T56" fmla="*/ 2147483647 w 50"/>
                <a:gd name="T57" fmla="*/ 2147483647 h 228"/>
                <a:gd name="T58" fmla="*/ 2147483647 w 50"/>
                <a:gd name="T59" fmla="*/ 2147483647 h 228"/>
                <a:gd name="T60" fmla="*/ 2147483647 w 50"/>
                <a:gd name="T61" fmla="*/ 2147483647 h 228"/>
                <a:gd name="T62" fmla="*/ 2147483647 w 50"/>
                <a:gd name="T63" fmla="*/ 2147483647 h 228"/>
                <a:gd name="T64" fmla="*/ 2147483647 w 50"/>
                <a:gd name="T65" fmla="*/ 2147483647 h 228"/>
                <a:gd name="T66" fmla="*/ 2147483647 w 50"/>
                <a:gd name="T67" fmla="*/ 2147483647 h 228"/>
                <a:gd name="T68" fmla="*/ 2147483647 w 50"/>
                <a:gd name="T69" fmla="*/ 0 h 228"/>
                <a:gd name="T70" fmla="*/ 2147483647 w 50"/>
                <a:gd name="T71" fmla="*/ 2147483647 h 228"/>
                <a:gd name="T72" fmla="*/ 2147483647 w 50"/>
                <a:gd name="T73" fmla="*/ 2147483647 h 228"/>
                <a:gd name="T74" fmla="*/ 2147483647 w 50"/>
                <a:gd name="T75" fmla="*/ 2147483647 h 228"/>
                <a:gd name="T76" fmla="*/ 2147483647 w 50"/>
                <a:gd name="T77" fmla="*/ 2147483647 h 228"/>
                <a:gd name="T78" fmla="*/ 2147483647 w 50"/>
                <a:gd name="T79" fmla="*/ 2147483647 h 228"/>
                <a:gd name="T80" fmla="*/ 2147483647 w 50"/>
                <a:gd name="T81" fmla="*/ 2147483647 h 228"/>
                <a:gd name="T82" fmla="*/ 2147483647 w 50"/>
                <a:gd name="T83" fmla="*/ 2147483647 h 228"/>
                <a:gd name="T84" fmla="*/ 2147483647 w 50"/>
                <a:gd name="T85" fmla="*/ 2147483647 h 228"/>
                <a:gd name="T86" fmla="*/ 2147483647 w 50"/>
                <a:gd name="T87" fmla="*/ 2147483647 h 228"/>
                <a:gd name="T88" fmla="*/ 2147483647 w 50"/>
                <a:gd name="T89" fmla="*/ 2147483647 h 228"/>
                <a:gd name="T90" fmla="*/ 2147483647 w 50"/>
                <a:gd name="T91" fmla="*/ 2147483647 h 228"/>
                <a:gd name="T92" fmla="*/ 2147483647 w 50"/>
                <a:gd name="T93" fmla="*/ 2147483647 h 228"/>
                <a:gd name="T94" fmla="*/ 2147483647 w 50"/>
                <a:gd name="T95" fmla="*/ 2147483647 h 228"/>
                <a:gd name="T96" fmla="*/ 2147483647 w 50"/>
                <a:gd name="T97" fmla="*/ 2147483647 h 228"/>
                <a:gd name="T98" fmla="*/ 2147483647 w 50"/>
                <a:gd name="T99" fmla="*/ 0 h 228"/>
                <a:gd name="T100" fmla="*/ 2147483647 w 50"/>
                <a:gd name="T101" fmla="*/ 0 h 2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0" h="228">
                  <a:moveTo>
                    <a:pt x="20" y="220"/>
                  </a:moveTo>
                  <a:cubicBezTo>
                    <a:pt x="20" y="220"/>
                    <a:pt x="20" y="220"/>
                    <a:pt x="20" y="221"/>
                  </a:cubicBezTo>
                  <a:cubicBezTo>
                    <a:pt x="21" y="223"/>
                    <a:pt x="21" y="225"/>
                    <a:pt x="22" y="226"/>
                  </a:cubicBezTo>
                  <a:cubicBezTo>
                    <a:pt x="22" y="227"/>
                    <a:pt x="22" y="227"/>
                    <a:pt x="22" y="227"/>
                  </a:cubicBezTo>
                  <a:cubicBezTo>
                    <a:pt x="22" y="227"/>
                    <a:pt x="22" y="227"/>
                    <a:pt x="22" y="227"/>
                  </a:cubicBezTo>
                  <a:cubicBezTo>
                    <a:pt x="22" y="227"/>
                    <a:pt x="22" y="227"/>
                    <a:pt x="22" y="227"/>
                  </a:cubicBezTo>
                  <a:cubicBezTo>
                    <a:pt x="22" y="227"/>
                    <a:pt x="22" y="227"/>
                    <a:pt x="22" y="227"/>
                  </a:cubicBezTo>
                  <a:cubicBezTo>
                    <a:pt x="22" y="227"/>
                    <a:pt x="22" y="227"/>
                    <a:pt x="22" y="227"/>
                  </a:cubicBezTo>
                  <a:cubicBezTo>
                    <a:pt x="48" y="228"/>
                    <a:pt x="48" y="228"/>
                    <a:pt x="48" y="228"/>
                  </a:cubicBezTo>
                  <a:cubicBezTo>
                    <a:pt x="49" y="223"/>
                    <a:pt x="49" y="223"/>
                    <a:pt x="49" y="223"/>
                  </a:cubicBezTo>
                  <a:cubicBezTo>
                    <a:pt x="21" y="223"/>
                    <a:pt x="21" y="223"/>
                    <a:pt x="21" y="223"/>
                  </a:cubicBezTo>
                  <a:cubicBezTo>
                    <a:pt x="21" y="222"/>
                    <a:pt x="20" y="221"/>
                    <a:pt x="20" y="220"/>
                  </a:cubicBezTo>
                  <a:moveTo>
                    <a:pt x="18" y="213"/>
                  </a:move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4"/>
                    <a:pt x="19" y="215"/>
                  </a:cubicBezTo>
                  <a:cubicBezTo>
                    <a:pt x="19" y="215"/>
                    <a:pt x="19" y="215"/>
                    <a:pt x="19" y="216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6"/>
                    <a:pt x="19" y="217"/>
                    <a:pt x="19" y="217"/>
                  </a:cubicBezTo>
                  <a:cubicBezTo>
                    <a:pt x="20" y="218"/>
                    <a:pt x="20" y="218"/>
                    <a:pt x="20" y="218"/>
                  </a:cubicBezTo>
                  <a:cubicBezTo>
                    <a:pt x="20" y="218"/>
                    <a:pt x="20" y="218"/>
                    <a:pt x="20" y="218"/>
                  </a:cubicBezTo>
                  <a:cubicBezTo>
                    <a:pt x="20" y="218"/>
                    <a:pt x="20" y="218"/>
                    <a:pt x="20" y="218"/>
                  </a:cubicBezTo>
                  <a:cubicBezTo>
                    <a:pt x="19" y="217"/>
                    <a:pt x="19" y="215"/>
                    <a:pt x="18" y="213"/>
                  </a:cubicBezTo>
                  <a:moveTo>
                    <a:pt x="18" y="211"/>
                  </a:moveTo>
                  <a:cubicBezTo>
                    <a:pt x="18" y="211"/>
                    <a:pt x="18" y="211"/>
                    <a:pt x="18" y="211"/>
                  </a:cubicBezTo>
                  <a:cubicBezTo>
                    <a:pt x="18" y="211"/>
                    <a:pt x="18" y="211"/>
                    <a:pt x="18" y="211"/>
                  </a:cubicBezTo>
                  <a:cubicBezTo>
                    <a:pt x="18" y="211"/>
                    <a:pt x="18" y="211"/>
                    <a:pt x="18" y="211"/>
                  </a:cubicBezTo>
                  <a:moveTo>
                    <a:pt x="8" y="161"/>
                  </a:moveTo>
                  <a:cubicBezTo>
                    <a:pt x="8" y="162"/>
                    <a:pt x="8" y="164"/>
                    <a:pt x="9" y="165"/>
                  </a:cubicBezTo>
                  <a:cubicBezTo>
                    <a:pt x="9" y="166"/>
                    <a:pt x="9" y="166"/>
                    <a:pt x="9" y="167"/>
                  </a:cubicBezTo>
                  <a:cubicBezTo>
                    <a:pt x="9" y="168"/>
                    <a:pt x="9" y="169"/>
                    <a:pt x="10" y="170"/>
                  </a:cubicBezTo>
                  <a:cubicBezTo>
                    <a:pt x="10" y="171"/>
                    <a:pt x="10" y="171"/>
                    <a:pt x="10" y="171"/>
                  </a:cubicBezTo>
                  <a:cubicBezTo>
                    <a:pt x="10" y="171"/>
                    <a:pt x="10" y="172"/>
                    <a:pt x="10" y="172"/>
                  </a:cubicBezTo>
                  <a:cubicBezTo>
                    <a:pt x="9" y="168"/>
                    <a:pt x="9" y="165"/>
                    <a:pt x="8" y="161"/>
                  </a:cubicBezTo>
                  <a:moveTo>
                    <a:pt x="50" y="0"/>
                  </a:moveTo>
                  <a:cubicBezTo>
                    <a:pt x="50" y="0"/>
                    <a:pt x="49" y="1"/>
                    <a:pt x="48" y="2"/>
                  </a:cubicBezTo>
                  <a:cubicBezTo>
                    <a:pt x="40" y="9"/>
                    <a:pt x="17" y="30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1" y="66"/>
                    <a:pt x="0" y="88"/>
                    <a:pt x="2" y="112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3" y="129"/>
                    <a:pt x="5" y="145"/>
                    <a:pt x="8" y="161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49" y="161"/>
                    <a:pt x="49" y="161"/>
                    <a:pt x="49" y="161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35" y="113"/>
                    <a:pt x="23" y="102"/>
                    <a:pt x="23" y="87"/>
                  </a:cubicBezTo>
                  <a:cubicBezTo>
                    <a:pt x="24" y="73"/>
                    <a:pt x="35" y="61"/>
                    <a:pt x="50" y="61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36" y="12"/>
                    <a:pt x="47" y="3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</a:path>
              </a:pathLst>
            </a:custGeom>
            <a:solidFill>
              <a:srgbClr val="D1D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2" name="Freeform 112"/>
            <p:cNvSpPr/>
            <p:nvPr/>
          </p:nvSpPr>
          <p:spPr bwMode="auto">
            <a:xfrm>
              <a:off x="1557948" y="514234"/>
              <a:ext cx="224544" cy="431069"/>
            </a:xfrm>
            <a:custGeom>
              <a:avLst/>
              <a:gdLst>
                <a:gd name="T0" fmla="*/ 2147483647 w 27"/>
                <a:gd name="T1" fmla="*/ 0 h 52"/>
                <a:gd name="T2" fmla="*/ 0 w 27"/>
                <a:gd name="T3" fmla="*/ 2147483647 h 52"/>
                <a:gd name="T4" fmla="*/ 2147483647 w 27"/>
                <a:gd name="T5" fmla="*/ 2147483647 h 52"/>
                <a:gd name="T6" fmla="*/ 2147483647 w 27"/>
                <a:gd name="T7" fmla="*/ 2147483647 h 52"/>
                <a:gd name="T8" fmla="*/ 2147483647 w 27"/>
                <a:gd name="T9" fmla="*/ 2147483647 h 52"/>
                <a:gd name="T10" fmla="*/ 2147483647 w 27"/>
                <a:gd name="T11" fmla="*/ 2147483647 h 52"/>
                <a:gd name="T12" fmla="*/ 2147483647 w 27"/>
                <a:gd name="T13" fmla="*/ 2147483647 h 52"/>
                <a:gd name="T14" fmla="*/ 2147483647 w 27"/>
                <a:gd name="T15" fmla="*/ 0 h 52"/>
                <a:gd name="T16" fmla="*/ 2147483647 w 27"/>
                <a:gd name="T17" fmla="*/ 0 h 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52">
                  <a:moveTo>
                    <a:pt x="27" y="0"/>
                  </a:moveTo>
                  <a:cubicBezTo>
                    <a:pt x="12" y="0"/>
                    <a:pt x="1" y="12"/>
                    <a:pt x="0" y="26"/>
                  </a:cubicBezTo>
                  <a:cubicBezTo>
                    <a:pt x="0" y="41"/>
                    <a:pt x="12" y="52"/>
                    <a:pt x="26" y="52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15" y="47"/>
                    <a:pt x="5" y="38"/>
                    <a:pt x="6" y="26"/>
                  </a:cubicBezTo>
                  <a:cubicBezTo>
                    <a:pt x="6" y="15"/>
                    <a:pt x="15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B8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3" name="Freeform 113"/>
            <p:cNvSpPr/>
            <p:nvPr/>
          </p:nvSpPr>
          <p:spPr bwMode="auto">
            <a:xfrm>
              <a:off x="1599530" y="555816"/>
              <a:ext cx="182962" cy="347905"/>
            </a:xfrm>
            <a:custGeom>
              <a:avLst/>
              <a:gdLst>
                <a:gd name="T0" fmla="*/ 2147483647 w 22"/>
                <a:gd name="T1" fmla="*/ 0 h 42"/>
                <a:gd name="T2" fmla="*/ 2147483647 w 22"/>
                <a:gd name="T3" fmla="*/ 2147483647 h 42"/>
                <a:gd name="T4" fmla="*/ 2147483647 w 22"/>
                <a:gd name="T5" fmla="*/ 2147483647 h 42"/>
                <a:gd name="T6" fmla="*/ 2147483647 w 22"/>
                <a:gd name="T7" fmla="*/ 0 h 42"/>
                <a:gd name="T8" fmla="*/ 2147483647 w 22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42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CDC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4" name="Freeform 114"/>
            <p:cNvSpPr/>
            <p:nvPr/>
          </p:nvSpPr>
          <p:spPr bwMode="auto">
            <a:xfrm>
              <a:off x="1582897" y="8316"/>
              <a:ext cx="199595" cy="199595"/>
            </a:xfrm>
            <a:custGeom>
              <a:avLst/>
              <a:gdLst>
                <a:gd name="T0" fmla="*/ 2147483647 w 24"/>
                <a:gd name="T1" fmla="*/ 0 h 24"/>
                <a:gd name="T2" fmla="*/ 0 w 24"/>
                <a:gd name="T3" fmla="*/ 2147483647 h 24"/>
                <a:gd name="T4" fmla="*/ 2147483647 w 24"/>
                <a:gd name="T5" fmla="*/ 2147483647 h 24"/>
                <a:gd name="T6" fmla="*/ 2147483647 w 24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4">
                  <a:moveTo>
                    <a:pt x="24" y="0"/>
                  </a:moveTo>
                  <a:cubicBezTo>
                    <a:pt x="21" y="3"/>
                    <a:pt x="10" y="12"/>
                    <a:pt x="0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033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5" name="Freeform 115"/>
            <p:cNvSpPr/>
            <p:nvPr/>
          </p:nvSpPr>
          <p:spPr bwMode="auto">
            <a:xfrm>
              <a:off x="1434587" y="1343106"/>
              <a:ext cx="339588" cy="512847"/>
            </a:xfrm>
            <a:custGeom>
              <a:avLst/>
              <a:gdLst>
                <a:gd name="T0" fmla="*/ 0 w 41"/>
                <a:gd name="T1" fmla="*/ 0 h 62"/>
                <a:gd name="T2" fmla="*/ 0 w 41"/>
                <a:gd name="T3" fmla="*/ 0 h 62"/>
                <a:gd name="T4" fmla="*/ 0 w 41"/>
                <a:gd name="T5" fmla="*/ 0 h 62"/>
                <a:gd name="T6" fmla="*/ 2147483647 w 41"/>
                <a:gd name="T7" fmla="*/ 2147483647 h 62"/>
                <a:gd name="T8" fmla="*/ 2147483647 w 41"/>
                <a:gd name="T9" fmla="*/ 2147483647 h 62"/>
                <a:gd name="T10" fmla="*/ 2147483647 w 41"/>
                <a:gd name="T11" fmla="*/ 2147483647 h 62"/>
                <a:gd name="T12" fmla="*/ 2147483647 w 41"/>
                <a:gd name="T13" fmla="*/ 2147483647 h 62"/>
                <a:gd name="T14" fmla="*/ 2147483647 w 41"/>
                <a:gd name="T15" fmla="*/ 2147483647 h 62"/>
                <a:gd name="T16" fmla="*/ 2147483647 w 41"/>
                <a:gd name="T17" fmla="*/ 2147483647 h 62"/>
                <a:gd name="T18" fmla="*/ 2147483647 w 41"/>
                <a:gd name="T19" fmla="*/ 2147483647 h 62"/>
                <a:gd name="T20" fmla="*/ 2147483647 w 41"/>
                <a:gd name="T21" fmla="*/ 2147483647 h 62"/>
                <a:gd name="T22" fmla="*/ 2147483647 w 41"/>
                <a:gd name="T23" fmla="*/ 2147483647 h 62"/>
                <a:gd name="T24" fmla="*/ 2147483647 w 41"/>
                <a:gd name="T25" fmla="*/ 2147483647 h 62"/>
                <a:gd name="T26" fmla="*/ 2147483647 w 41"/>
                <a:gd name="T27" fmla="*/ 2147483647 h 62"/>
                <a:gd name="T28" fmla="*/ 2147483647 w 41"/>
                <a:gd name="T29" fmla="*/ 2147483647 h 62"/>
                <a:gd name="T30" fmla="*/ 2147483647 w 41"/>
                <a:gd name="T31" fmla="*/ 2147483647 h 62"/>
                <a:gd name="T32" fmla="*/ 2147483647 w 41"/>
                <a:gd name="T33" fmla="*/ 0 h 62"/>
                <a:gd name="T34" fmla="*/ 0 w 41"/>
                <a:gd name="T35" fmla="*/ 0 h 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1" h="6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1" y="7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0" y="12"/>
                    <a:pt x="17" y="19"/>
                    <a:pt x="17" y="1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5" y="53"/>
                    <a:pt x="13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1"/>
                    <a:pt x="10" y="52"/>
                  </a:cubicBezTo>
                  <a:cubicBezTo>
                    <a:pt x="11" y="54"/>
                    <a:pt x="11" y="56"/>
                    <a:pt x="12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8"/>
                    <a:pt x="12" y="58"/>
                    <a:pt x="12" y="59"/>
                  </a:cubicBezTo>
                  <a:cubicBezTo>
                    <a:pt x="12" y="60"/>
                    <a:pt x="13" y="61"/>
                    <a:pt x="13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850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6" name="Freeform 116"/>
            <p:cNvSpPr/>
            <p:nvPr/>
          </p:nvSpPr>
          <p:spPr bwMode="auto">
            <a:xfrm>
              <a:off x="1343106" y="1458150"/>
              <a:ext cx="41582" cy="33266"/>
            </a:xfrm>
            <a:custGeom>
              <a:avLst/>
              <a:gdLst>
                <a:gd name="T0" fmla="*/ 2147483647 w 5"/>
                <a:gd name="T1" fmla="*/ 0 h 4"/>
                <a:gd name="T2" fmla="*/ 0 w 5"/>
                <a:gd name="T3" fmla="*/ 2147483647 h 4"/>
                <a:gd name="T4" fmla="*/ 0 w 5"/>
                <a:gd name="T5" fmla="*/ 2147483647 h 4"/>
                <a:gd name="T6" fmla="*/ 2147483647 w 5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3" y="1"/>
                    <a:pt x="1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2"/>
                    <a:pt x="3" y="1"/>
                    <a:pt x="5" y="0"/>
                  </a:cubicBezTo>
                </a:path>
              </a:pathLst>
            </a:custGeom>
            <a:solidFill>
              <a:srgbClr val="94A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7" name="Freeform 117"/>
            <p:cNvSpPr/>
            <p:nvPr/>
          </p:nvSpPr>
          <p:spPr bwMode="auto">
            <a:xfrm>
              <a:off x="1268258" y="1491416"/>
              <a:ext cx="74848" cy="224544"/>
            </a:xfrm>
            <a:custGeom>
              <a:avLst/>
              <a:gdLst>
                <a:gd name="T0" fmla="*/ 2147483647 w 9"/>
                <a:gd name="T1" fmla="*/ 0 h 27"/>
                <a:gd name="T2" fmla="*/ 2147483647 w 9"/>
                <a:gd name="T3" fmla="*/ 0 h 27"/>
                <a:gd name="T4" fmla="*/ 2147483647 w 9"/>
                <a:gd name="T5" fmla="*/ 2147483647 h 27"/>
                <a:gd name="T6" fmla="*/ 0 w 9"/>
                <a:gd name="T7" fmla="*/ 2147483647 h 27"/>
                <a:gd name="T8" fmla="*/ 0 w 9"/>
                <a:gd name="T9" fmla="*/ 2147483647 h 27"/>
                <a:gd name="T10" fmla="*/ 2147483647 w 9"/>
                <a:gd name="T11" fmla="*/ 2147483647 h 27"/>
                <a:gd name="T12" fmla="*/ 2147483647 w 9"/>
                <a:gd name="T13" fmla="*/ 0 h 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27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8" y="1"/>
                    <a:pt x="6" y="3"/>
                    <a:pt x="5" y="5"/>
                  </a:cubicBezTo>
                  <a:cubicBezTo>
                    <a:pt x="1" y="11"/>
                    <a:pt x="0" y="19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1" y="11"/>
                    <a:pt x="5" y="5"/>
                  </a:cubicBezTo>
                  <a:cubicBezTo>
                    <a:pt x="6" y="3"/>
                    <a:pt x="8" y="1"/>
                    <a:pt x="9" y="0"/>
                  </a:cubicBezTo>
                </a:path>
              </a:pathLst>
            </a:custGeom>
            <a:solidFill>
              <a:srgbClr val="3D4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8" name="Freeform 118"/>
            <p:cNvSpPr>
              <a:spLocks noEditPoints="1"/>
            </p:cNvSpPr>
            <p:nvPr/>
          </p:nvSpPr>
          <p:spPr bwMode="auto">
            <a:xfrm>
              <a:off x="1409638" y="2228807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  <a:cxn ang="T3">
                  <a:pos x="0" y="0"/>
                </a:cxn>
                <a:cxn ang="T4">
                  <a:pos x="0" y="0"/>
                </a:cxn>
                <a:cxn ang="T5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94A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9" name="Freeform 119"/>
            <p:cNvSpPr>
              <a:spLocks noEditPoints="1"/>
            </p:cNvSpPr>
            <p:nvPr/>
          </p:nvSpPr>
          <p:spPr bwMode="auto">
            <a:xfrm>
              <a:off x="1409638" y="2228807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  <a:cxn ang="T3">
                  <a:pos x="0" y="0"/>
                </a:cxn>
                <a:cxn ang="T4">
                  <a:pos x="0" y="0"/>
                </a:cxn>
                <a:cxn ang="T5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0" name="Freeform 120"/>
            <p:cNvSpPr/>
            <p:nvPr/>
          </p:nvSpPr>
          <p:spPr bwMode="auto">
            <a:xfrm>
              <a:off x="1268258" y="1433201"/>
              <a:ext cx="306322" cy="878771"/>
            </a:xfrm>
            <a:custGeom>
              <a:avLst/>
              <a:gdLst>
                <a:gd name="T0" fmla="*/ 2147483647 w 37"/>
                <a:gd name="T1" fmla="*/ 0 h 106"/>
                <a:gd name="T2" fmla="*/ 2147483647 w 37"/>
                <a:gd name="T3" fmla="*/ 2147483647 h 106"/>
                <a:gd name="T4" fmla="*/ 2147483647 w 37"/>
                <a:gd name="T5" fmla="*/ 2147483647 h 106"/>
                <a:gd name="T6" fmla="*/ 2147483647 w 37"/>
                <a:gd name="T7" fmla="*/ 2147483647 h 106"/>
                <a:gd name="T8" fmla="*/ 0 w 37"/>
                <a:gd name="T9" fmla="*/ 2147483647 h 106"/>
                <a:gd name="T10" fmla="*/ 0 w 37"/>
                <a:gd name="T11" fmla="*/ 2147483647 h 106"/>
                <a:gd name="T12" fmla="*/ 2147483647 w 37"/>
                <a:gd name="T13" fmla="*/ 2147483647 h 106"/>
                <a:gd name="T14" fmla="*/ 2147483647 w 37"/>
                <a:gd name="T15" fmla="*/ 2147483647 h 106"/>
                <a:gd name="T16" fmla="*/ 2147483647 w 37"/>
                <a:gd name="T17" fmla="*/ 2147483647 h 106"/>
                <a:gd name="T18" fmla="*/ 2147483647 w 37"/>
                <a:gd name="T19" fmla="*/ 2147483647 h 106"/>
                <a:gd name="T20" fmla="*/ 2147483647 w 37"/>
                <a:gd name="T21" fmla="*/ 2147483647 h 106"/>
                <a:gd name="T22" fmla="*/ 2147483647 w 37"/>
                <a:gd name="T23" fmla="*/ 2147483647 h 106"/>
                <a:gd name="T24" fmla="*/ 2147483647 w 37"/>
                <a:gd name="T25" fmla="*/ 2147483647 h 106"/>
                <a:gd name="T26" fmla="*/ 2147483647 w 37"/>
                <a:gd name="T27" fmla="*/ 2147483647 h 106"/>
                <a:gd name="T28" fmla="*/ 2147483647 w 37"/>
                <a:gd name="T29" fmla="*/ 2147483647 h 106"/>
                <a:gd name="T30" fmla="*/ 2147483647 w 37"/>
                <a:gd name="T31" fmla="*/ 2147483647 h 106"/>
                <a:gd name="T32" fmla="*/ 2147483647 w 37"/>
                <a:gd name="T33" fmla="*/ 2147483647 h 106"/>
                <a:gd name="T34" fmla="*/ 2147483647 w 37"/>
                <a:gd name="T35" fmla="*/ 2147483647 h 106"/>
                <a:gd name="T36" fmla="*/ 2147483647 w 37"/>
                <a:gd name="T37" fmla="*/ 0 h 106"/>
                <a:gd name="T38" fmla="*/ 2147483647 w 37"/>
                <a:gd name="T39" fmla="*/ 0 h 106"/>
                <a:gd name="T40" fmla="*/ 2147483647 w 37"/>
                <a:gd name="T41" fmla="*/ 0 h 10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7" h="106">
                  <a:moveTo>
                    <a:pt x="21" y="0"/>
                  </a:moveTo>
                  <a:cubicBezTo>
                    <a:pt x="19" y="0"/>
                    <a:pt x="16" y="1"/>
                    <a:pt x="14" y="3"/>
                  </a:cubicBezTo>
                  <a:cubicBezTo>
                    <a:pt x="12" y="4"/>
                    <a:pt x="10" y="5"/>
                    <a:pt x="9" y="7"/>
                  </a:cubicBezTo>
                  <a:cubicBezTo>
                    <a:pt x="8" y="8"/>
                    <a:pt x="6" y="10"/>
                    <a:pt x="5" y="12"/>
                  </a:cubicBezTo>
                  <a:cubicBezTo>
                    <a:pt x="1" y="18"/>
                    <a:pt x="0" y="26"/>
                    <a:pt x="0" y="34"/>
                  </a:cubicBezTo>
                  <a:cubicBezTo>
                    <a:pt x="0" y="35"/>
                    <a:pt x="0" y="36"/>
                    <a:pt x="0" y="36"/>
                  </a:cubicBezTo>
                  <a:cubicBezTo>
                    <a:pt x="0" y="57"/>
                    <a:pt x="7" y="81"/>
                    <a:pt x="9" y="10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7" y="96"/>
                    <a:pt x="22" y="43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9"/>
                    <a:pt x="30" y="39"/>
                    <a:pt x="31" y="39"/>
                  </a:cubicBezTo>
                  <a:cubicBezTo>
                    <a:pt x="33" y="39"/>
                    <a:pt x="35" y="42"/>
                    <a:pt x="37" y="4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0" y="1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</a:path>
              </a:pathLst>
            </a:custGeom>
            <a:solidFill>
              <a:srgbClr val="033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5" name="组合 149"/>
          <p:cNvGrpSpPr/>
          <p:nvPr/>
        </p:nvGrpSpPr>
        <p:grpSpPr bwMode="auto">
          <a:xfrm>
            <a:off x="10821988" y="2986088"/>
            <a:ext cx="889000" cy="889000"/>
            <a:chOff x="0" y="0"/>
            <a:chExt cx="889000" cy="889000"/>
          </a:xfrm>
        </p:grpSpPr>
        <p:sp>
          <p:nvSpPr>
            <p:cNvPr id="3101" name="矩形 140"/>
            <p:cNvSpPr>
              <a:spLocks noChangeArrowheads="1"/>
            </p:cNvSpPr>
            <p:nvPr/>
          </p:nvSpPr>
          <p:spPr bwMode="auto">
            <a:xfrm>
              <a:off x="0" y="0"/>
              <a:ext cx="889000" cy="8890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3102" name="组合 148"/>
            <p:cNvGrpSpPr/>
            <p:nvPr/>
          </p:nvGrpSpPr>
          <p:grpSpPr bwMode="auto">
            <a:xfrm rot="8100000">
              <a:off x="143205" y="253292"/>
              <a:ext cx="379568" cy="382414"/>
              <a:chOff x="0" y="0"/>
              <a:chExt cx="889000" cy="895667"/>
            </a:xfrm>
          </p:grpSpPr>
          <p:cxnSp>
            <p:nvCxnSpPr>
              <p:cNvPr id="3103" name="直接连接符 142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88900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04" name="直接连接符 145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0" cy="89566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3076" name="组合 150"/>
          <p:cNvGrpSpPr/>
          <p:nvPr/>
        </p:nvGrpSpPr>
        <p:grpSpPr bwMode="auto">
          <a:xfrm rot="10800000">
            <a:off x="481013" y="2982913"/>
            <a:ext cx="889000" cy="889000"/>
            <a:chOff x="0" y="0"/>
            <a:chExt cx="889000" cy="889000"/>
          </a:xfrm>
        </p:grpSpPr>
        <p:sp>
          <p:nvSpPr>
            <p:cNvPr id="3097" name="矩形 151"/>
            <p:cNvSpPr>
              <a:spLocks noChangeArrowheads="1"/>
            </p:cNvSpPr>
            <p:nvPr/>
          </p:nvSpPr>
          <p:spPr bwMode="auto">
            <a:xfrm>
              <a:off x="0" y="0"/>
              <a:ext cx="889000" cy="8890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3098" name="组合 152"/>
            <p:cNvGrpSpPr/>
            <p:nvPr/>
          </p:nvGrpSpPr>
          <p:grpSpPr bwMode="auto">
            <a:xfrm rot="8100000">
              <a:off x="143205" y="253292"/>
              <a:ext cx="379568" cy="382414"/>
              <a:chOff x="0" y="0"/>
              <a:chExt cx="889000" cy="895667"/>
            </a:xfrm>
          </p:grpSpPr>
          <p:cxnSp>
            <p:nvCxnSpPr>
              <p:cNvPr id="3099" name="直接连接符 153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88900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00" name="直接连接符 154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0" cy="89566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3077" name="组合 144"/>
          <p:cNvGrpSpPr/>
          <p:nvPr/>
        </p:nvGrpSpPr>
        <p:grpSpPr bwMode="auto">
          <a:xfrm>
            <a:off x="6337300" y="1668463"/>
            <a:ext cx="4057650" cy="461962"/>
            <a:chOff x="0" y="0"/>
            <a:chExt cx="4057802" cy="461665"/>
          </a:xfrm>
        </p:grpSpPr>
        <p:sp>
          <p:nvSpPr>
            <p:cNvPr id="3094" name="文本框 128"/>
            <p:cNvSpPr txBox="1">
              <a:spLocks noChangeArrowheads="1"/>
            </p:cNvSpPr>
            <p:nvPr/>
          </p:nvSpPr>
          <p:spPr bwMode="auto">
            <a:xfrm>
              <a:off x="1468847" y="0"/>
              <a:ext cx="2588955" cy="460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团队成员介绍</a:t>
              </a:r>
              <a:endPara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5" name="文本框 129"/>
            <p:cNvSpPr txBox="1">
              <a:spLocks noChangeArrowheads="1"/>
            </p:cNvSpPr>
            <p:nvPr/>
          </p:nvSpPr>
          <p:spPr bwMode="auto">
            <a:xfrm>
              <a:off x="0" y="0"/>
              <a:ext cx="1596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01</a:t>
              </a:r>
              <a:endPara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96" name="直接连接符 4"/>
            <p:cNvCxnSpPr>
              <a:cxnSpLocks noChangeShapeType="1"/>
            </p:cNvCxnSpPr>
            <p:nvPr/>
          </p:nvCxnSpPr>
          <p:spPr bwMode="auto">
            <a:xfrm flipV="1">
              <a:off x="1313519" y="53336"/>
              <a:ext cx="129417" cy="33254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78" name="组合 146"/>
          <p:cNvGrpSpPr/>
          <p:nvPr/>
        </p:nvGrpSpPr>
        <p:grpSpPr bwMode="auto">
          <a:xfrm>
            <a:off x="6337300" y="2427288"/>
            <a:ext cx="4057650" cy="460375"/>
            <a:chOff x="0" y="0"/>
            <a:chExt cx="4057802" cy="461665"/>
          </a:xfrm>
        </p:grpSpPr>
        <p:sp>
          <p:nvSpPr>
            <p:cNvPr id="3091" name="文本框 127"/>
            <p:cNvSpPr txBox="1">
              <a:spLocks noChangeArrowheads="1"/>
            </p:cNvSpPr>
            <p:nvPr/>
          </p:nvSpPr>
          <p:spPr bwMode="auto">
            <a:xfrm>
              <a:off x="1468847" y="0"/>
              <a:ext cx="25889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功能列表</a:t>
              </a:r>
              <a:endPara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2" name="文本框 130"/>
            <p:cNvSpPr txBox="1">
              <a:spLocks noChangeArrowheads="1"/>
            </p:cNvSpPr>
            <p:nvPr/>
          </p:nvSpPr>
          <p:spPr bwMode="auto">
            <a:xfrm>
              <a:off x="0" y="0"/>
              <a:ext cx="1596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02</a:t>
              </a:r>
              <a:endPara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93" name="直接连接符 160"/>
            <p:cNvCxnSpPr>
              <a:cxnSpLocks noChangeShapeType="1"/>
            </p:cNvCxnSpPr>
            <p:nvPr/>
          </p:nvCxnSpPr>
          <p:spPr bwMode="auto">
            <a:xfrm flipV="1">
              <a:off x="1313519" y="65530"/>
              <a:ext cx="129417" cy="33254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79" name="组合 147"/>
          <p:cNvGrpSpPr/>
          <p:nvPr/>
        </p:nvGrpSpPr>
        <p:grpSpPr bwMode="auto">
          <a:xfrm>
            <a:off x="6337300" y="3186113"/>
            <a:ext cx="4057650" cy="460375"/>
            <a:chOff x="0" y="0"/>
            <a:chExt cx="4057802" cy="461665"/>
          </a:xfrm>
        </p:grpSpPr>
        <p:sp>
          <p:nvSpPr>
            <p:cNvPr id="3088" name="文本框 126"/>
            <p:cNvSpPr txBox="1">
              <a:spLocks noChangeArrowheads="1"/>
            </p:cNvSpPr>
            <p:nvPr/>
          </p:nvSpPr>
          <p:spPr bwMode="auto">
            <a:xfrm>
              <a:off x="1468847" y="0"/>
              <a:ext cx="25889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技术框架</a:t>
              </a:r>
              <a:endPara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9" name="文本框 131"/>
            <p:cNvSpPr txBox="1">
              <a:spLocks noChangeArrowheads="1"/>
            </p:cNvSpPr>
            <p:nvPr/>
          </p:nvSpPr>
          <p:spPr bwMode="auto">
            <a:xfrm>
              <a:off x="0" y="0"/>
              <a:ext cx="1596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03</a:t>
              </a:r>
              <a:endPara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90" name="直接连接符 161"/>
            <p:cNvCxnSpPr>
              <a:cxnSpLocks noChangeShapeType="1"/>
            </p:cNvCxnSpPr>
            <p:nvPr/>
          </p:nvCxnSpPr>
          <p:spPr bwMode="auto">
            <a:xfrm flipV="1">
              <a:off x="1313519" y="77724"/>
              <a:ext cx="129417" cy="33254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80" name="组合 164"/>
          <p:cNvGrpSpPr/>
          <p:nvPr/>
        </p:nvGrpSpPr>
        <p:grpSpPr bwMode="auto">
          <a:xfrm>
            <a:off x="6337300" y="3943350"/>
            <a:ext cx="4057650" cy="461963"/>
            <a:chOff x="0" y="0"/>
            <a:chExt cx="4057802" cy="461665"/>
          </a:xfrm>
        </p:grpSpPr>
        <p:sp>
          <p:nvSpPr>
            <p:cNvPr id="3085" name="文本框 125"/>
            <p:cNvSpPr txBox="1">
              <a:spLocks noChangeArrowheads="1"/>
            </p:cNvSpPr>
            <p:nvPr/>
          </p:nvSpPr>
          <p:spPr bwMode="auto">
            <a:xfrm>
              <a:off x="1468847" y="0"/>
              <a:ext cx="2588955" cy="460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项目实现</a:t>
              </a:r>
              <a:endPara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6" name="文本框 132"/>
            <p:cNvSpPr txBox="1">
              <a:spLocks noChangeArrowheads="1"/>
            </p:cNvSpPr>
            <p:nvPr/>
          </p:nvSpPr>
          <p:spPr bwMode="auto">
            <a:xfrm>
              <a:off x="0" y="0"/>
              <a:ext cx="1596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04</a:t>
              </a:r>
              <a:endPara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87" name="直接连接符 162"/>
            <p:cNvCxnSpPr>
              <a:cxnSpLocks noChangeShapeType="1"/>
            </p:cNvCxnSpPr>
            <p:nvPr/>
          </p:nvCxnSpPr>
          <p:spPr bwMode="auto">
            <a:xfrm flipV="1">
              <a:off x="1313519" y="89918"/>
              <a:ext cx="129417" cy="33254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val 5"/>
          <p:cNvSpPr>
            <a:spLocks noChangeArrowheads="1"/>
          </p:cNvSpPr>
          <p:nvPr/>
        </p:nvSpPr>
        <p:spPr bwMode="auto">
          <a:xfrm>
            <a:off x="4051300" y="1384300"/>
            <a:ext cx="4089400" cy="4089400"/>
          </a:xfrm>
          <a:prstGeom prst="ellipse">
            <a:avLst/>
          </a:prstGeom>
          <a:solidFill>
            <a:srgbClr val="474F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99" name="Oval 5"/>
          <p:cNvSpPr>
            <a:spLocks noChangeArrowheads="1"/>
          </p:cNvSpPr>
          <p:nvPr/>
        </p:nvSpPr>
        <p:spPr bwMode="auto">
          <a:xfrm>
            <a:off x="4256088" y="1589088"/>
            <a:ext cx="3679825" cy="3679825"/>
          </a:xfrm>
          <a:prstGeom prst="ellipse">
            <a:avLst/>
          </a:prstGeom>
          <a:solidFill>
            <a:srgbClr val="303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4100" name="组合 161"/>
          <p:cNvGrpSpPr/>
          <p:nvPr/>
        </p:nvGrpSpPr>
        <p:grpSpPr bwMode="auto">
          <a:xfrm>
            <a:off x="5851525" y="4205288"/>
            <a:ext cx="488950" cy="488950"/>
            <a:chOff x="0" y="0"/>
            <a:chExt cx="489284" cy="489284"/>
          </a:xfrm>
        </p:grpSpPr>
        <p:sp>
          <p:nvSpPr>
            <p:cNvPr id="4104" name="Oval 70"/>
            <p:cNvSpPr>
              <a:spLocks noChangeArrowheads="1"/>
            </p:cNvSpPr>
            <p:nvPr/>
          </p:nvSpPr>
          <p:spPr bwMode="auto">
            <a:xfrm>
              <a:off x="0" y="0"/>
              <a:ext cx="489284" cy="489284"/>
            </a:xfrm>
            <a:prstGeom prst="ellipse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05" name="Freeform 71"/>
            <p:cNvSpPr/>
            <p:nvPr/>
          </p:nvSpPr>
          <p:spPr bwMode="auto">
            <a:xfrm>
              <a:off x="41583" y="91481"/>
              <a:ext cx="414436" cy="364538"/>
            </a:xfrm>
            <a:custGeom>
              <a:avLst/>
              <a:gdLst>
                <a:gd name="T0" fmla="*/ 2147483647 w 50"/>
                <a:gd name="T1" fmla="*/ 2147483647 h 44"/>
                <a:gd name="T2" fmla="*/ 2147483647 w 50"/>
                <a:gd name="T3" fmla="*/ 2147483647 h 44"/>
                <a:gd name="T4" fmla="*/ 0 w 50"/>
                <a:gd name="T5" fmla="*/ 2147483647 h 44"/>
                <a:gd name="T6" fmla="*/ 2147483647 w 50"/>
                <a:gd name="T7" fmla="*/ 2147483647 h 44"/>
                <a:gd name="T8" fmla="*/ 2147483647 w 50"/>
                <a:gd name="T9" fmla="*/ 2147483647 h 44"/>
                <a:gd name="T10" fmla="*/ 2147483647 w 50"/>
                <a:gd name="T11" fmla="*/ 2147483647 h 44"/>
                <a:gd name="T12" fmla="*/ 2147483647 w 50"/>
                <a:gd name="T13" fmla="*/ 2147483647 h 44"/>
                <a:gd name="T14" fmla="*/ 2147483647 w 50"/>
                <a:gd name="T15" fmla="*/ 2147483647 h 44"/>
                <a:gd name="T16" fmla="*/ 2147483647 w 50"/>
                <a:gd name="T17" fmla="*/ 2147483647 h 44"/>
                <a:gd name="T18" fmla="*/ 2147483647 w 50"/>
                <a:gd name="T19" fmla="*/ 2147483647 h 44"/>
                <a:gd name="T20" fmla="*/ 2147483647 w 50"/>
                <a:gd name="T21" fmla="*/ 2147483647 h 44"/>
                <a:gd name="T22" fmla="*/ 2147483647 w 50"/>
                <a:gd name="T23" fmla="*/ 2147483647 h 44"/>
                <a:gd name="T24" fmla="*/ 2147483647 w 50"/>
                <a:gd name="T25" fmla="*/ 2147483647 h 44"/>
                <a:gd name="T26" fmla="*/ 2147483647 w 50"/>
                <a:gd name="T27" fmla="*/ 2147483647 h 44"/>
                <a:gd name="T28" fmla="*/ 2147483647 w 50"/>
                <a:gd name="T29" fmla="*/ 2147483647 h 44"/>
                <a:gd name="T30" fmla="*/ 2147483647 w 50"/>
                <a:gd name="T31" fmla="*/ 2147483647 h 44"/>
                <a:gd name="T32" fmla="*/ 2147483647 w 50"/>
                <a:gd name="T33" fmla="*/ 2147483647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0" h="44">
                  <a:moveTo>
                    <a:pt x="25" y="44"/>
                  </a:moveTo>
                  <a:cubicBezTo>
                    <a:pt x="18" y="44"/>
                    <a:pt x="12" y="41"/>
                    <a:pt x="7" y="36"/>
                  </a:cubicBezTo>
                  <a:cubicBezTo>
                    <a:pt x="2" y="32"/>
                    <a:pt x="0" y="25"/>
                    <a:pt x="0" y="19"/>
                  </a:cubicBezTo>
                  <a:cubicBezTo>
                    <a:pt x="0" y="12"/>
                    <a:pt x="2" y="6"/>
                    <a:pt x="7" y="1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3" y="2"/>
                    <a:pt x="13" y="4"/>
                    <a:pt x="11" y="5"/>
                  </a:cubicBezTo>
                  <a:cubicBezTo>
                    <a:pt x="8" y="9"/>
                    <a:pt x="6" y="14"/>
                    <a:pt x="6" y="19"/>
                  </a:cubicBezTo>
                  <a:cubicBezTo>
                    <a:pt x="6" y="24"/>
                    <a:pt x="8" y="28"/>
                    <a:pt x="11" y="32"/>
                  </a:cubicBezTo>
                  <a:cubicBezTo>
                    <a:pt x="15" y="35"/>
                    <a:pt x="20" y="37"/>
                    <a:pt x="25" y="37"/>
                  </a:cubicBezTo>
                  <a:cubicBezTo>
                    <a:pt x="30" y="37"/>
                    <a:pt x="34" y="35"/>
                    <a:pt x="38" y="32"/>
                  </a:cubicBezTo>
                  <a:cubicBezTo>
                    <a:pt x="41" y="28"/>
                    <a:pt x="43" y="24"/>
                    <a:pt x="43" y="19"/>
                  </a:cubicBezTo>
                  <a:cubicBezTo>
                    <a:pt x="43" y="14"/>
                    <a:pt x="41" y="9"/>
                    <a:pt x="38" y="5"/>
                  </a:cubicBezTo>
                  <a:cubicBezTo>
                    <a:pt x="37" y="4"/>
                    <a:pt x="37" y="2"/>
                    <a:pt x="38" y="1"/>
                  </a:cubicBezTo>
                  <a:cubicBezTo>
                    <a:pt x="39" y="0"/>
                    <a:pt x="41" y="0"/>
                    <a:pt x="42" y="1"/>
                  </a:cubicBezTo>
                  <a:cubicBezTo>
                    <a:pt x="47" y="6"/>
                    <a:pt x="50" y="12"/>
                    <a:pt x="50" y="19"/>
                  </a:cubicBezTo>
                  <a:cubicBezTo>
                    <a:pt x="50" y="25"/>
                    <a:pt x="47" y="32"/>
                    <a:pt x="42" y="36"/>
                  </a:cubicBezTo>
                  <a:cubicBezTo>
                    <a:pt x="38" y="41"/>
                    <a:pt x="31" y="44"/>
                    <a:pt x="25" y="44"/>
                  </a:cubicBezTo>
                </a:path>
              </a:pathLst>
            </a:custGeom>
            <a:solidFill>
              <a:srgbClr val="D94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Freeform 72"/>
            <p:cNvSpPr/>
            <p:nvPr/>
          </p:nvSpPr>
          <p:spPr bwMode="auto">
            <a:xfrm>
              <a:off x="224544" y="24950"/>
              <a:ext cx="49899" cy="273057"/>
            </a:xfrm>
            <a:custGeom>
              <a:avLst/>
              <a:gdLst>
                <a:gd name="T0" fmla="*/ 2147483647 w 6"/>
                <a:gd name="T1" fmla="*/ 2147483647 h 33"/>
                <a:gd name="T2" fmla="*/ 0 w 6"/>
                <a:gd name="T3" fmla="*/ 2147483647 h 33"/>
                <a:gd name="T4" fmla="*/ 0 w 6"/>
                <a:gd name="T5" fmla="*/ 2147483647 h 33"/>
                <a:gd name="T6" fmla="*/ 2147483647 w 6"/>
                <a:gd name="T7" fmla="*/ 0 h 33"/>
                <a:gd name="T8" fmla="*/ 2147483647 w 6"/>
                <a:gd name="T9" fmla="*/ 2147483647 h 33"/>
                <a:gd name="T10" fmla="*/ 2147483647 w 6"/>
                <a:gd name="T11" fmla="*/ 2147483647 h 33"/>
                <a:gd name="T12" fmla="*/ 2147483647 w 6"/>
                <a:gd name="T13" fmla="*/ 2147483647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33">
                  <a:moveTo>
                    <a:pt x="3" y="33"/>
                  </a:move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2"/>
                    <a:pt x="4" y="33"/>
                    <a:pt x="3" y="33"/>
                  </a:cubicBezTo>
                </a:path>
              </a:pathLst>
            </a:custGeom>
            <a:solidFill>
              <a:srgbClr val="D94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1" name="文本框 160"/>
          <p:cNvSpPr txBox="1">
            <a:spLocks noChangeArrowheads="1"/>
          </p:cNvSpPr>
          <p:nvPr/>
        </p:nvSpPr>
        <p:spPr bwMode="auto">
          <a:xfrm>
            <a:off x="4279900" y="3294063"/>
            <a:ext cx="36322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团队成员介绍</a:t>
            </a:r>
            <a:endParaRPr lang="zh-CN" altLang="en-US" sz="3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2" name="文本框 163"/>
          <p:cNvSpPr txBox="1">
            <a:spLocks noChangeArrowheads="1"/>
          </p:cNvSpPr>
          <p:nvPr/>
        </p:nvSpPr>
        <p:spPr bwMode="auto">
          <a:xfrm>
            <a:off x="4754563" y="2163763"/>
            <a:ext cx="2682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5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03" name="直接连接符 165"/>
          <p:cNvCxnSpPr>
            <a:cxnSpLocks noChangeShapeType="1"/>
          </p:cNvCxnSpPr>
          <p:nvPr/>
        </p:nvCxnSpPr>
        <p:spPr bwMode="auto">
          <a:xfrm>
            <a:off x="5475288" y="3168650"/>
            <a:ext cx="124142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7196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197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171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  <a:endParaRPr lang="zh-CN" altLang="en-US" sz="1000"/>
          </a:p>
        </p:txBody>
      </p:sp>
      <p:sp>
        <p:nvSpPr>
          <p:cNvPr id="7172" name="菱形 5"/>
          <p:cNvSpPr>
            <a:spLocks noChangeArrowheads="1"/>
          </p:cNvSpPr>
          <p:nvPr/>
        </p:nvSpPr>
        <p:spPr bwMode="auto">
          <a:xfrm>
            <a:off x="1770063" y="2497138"/>
            <a:ext cx="1827212" cy="1825625"/>
          </a:xfrm>
          <a:prstGeom prst="diamond">
            <a:avLst/>
          </a:prstGeom>
          <a:solidFill>
            <a:srgbClr val="30363D"/>
          </a:solidFill>
          <a:ln w="12700">
            <a:solidFill>
              <a:srgbClr val="72BCC5"/>
            </a:solidFill>
            <a:prstDash val="dash"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173" name="菱形 6"/>
          <p:cNvSpPr>
            <a:spLocks noChangeArrowheads="1"/>
          </p:cNvSpPr>
          <p:nvPr/>
        </p:nvSpPr>
        <p:spPr bwMode="auto">
          <a:xfrm>
            <a:off x="3967163" y="2497138"/>
            <a:ext cx="1827212" cy="1825625"/>
          </a:xfrm>
          <a:prstGeom prst="diamond">
            <a:avLst/>
          </a:prstGeom>
          <a:solidFill>
            <a:srgbClr val="30363D"/>
          </a:solidFill>
          <a:ln w="12700">
            <a:solidFill>
              <a:srgbClr val="72BCC5"/>
            </a:solidFill>
            <a:prstDash val="dash"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174" name="菱形 7"/>
          <p:cNvSpPr>
            <a:spLocks noChangeArrowheads="1"/>
          </p:cNvSpPr>
          <p:nvPr/>
        </p:nvSpPr>
        <p:spPr bwMode="auto">
          <a:xfrm>
            <a:off x="6165850" y="2497138"/>
            <a:ext cx="1825625" cy="1825625"/>
          </a:xfrm>
          <a:prstGeom prst="diamond">
            <a:avLst/>
          </a:prstGeom>
          <a:solidFill>
            <a:srgbClr val="30363D"/>
          </a:solidFill>
          <a:ln w="12700">
            <a:solidFill>
              <a:srgbClr val="72BCC5"/>
            </a:solidFill>
            <a:prstDash val="dash"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175" name="菱形 8"/>
          <p:cNvSpPr>
            <a:spLocks noChangeArrowheads="1"/>
          </p:cNvSpPr>
          <p:nvPr/>
        </p:nvSpPr>
        <p:spPr bwMode="auto">
          <a:xfrm>
            <a:off x="8362950" y="2497138"/>
            <a:ext cx="1825625" cy="1825625"/>
          </a:xfrm>
          <a:prstGeom prst="diamond">
            <a:avLst/>
          </a:prstGeom>
          <a:solidFill>
            <a:srgbClr val="30363D"/>
          </a:solidFill>
          <a:ln w="12700">
            <a:solidFill>
              <a:srgbClr val="72BCC5"/>
            </a:solidFill>
            <a:prstDash val="dash"/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176" name="直接连接符 9"/>
          <p:cNvCxnSpPr>
            <a:cxnSpLocks noChangeShapeType="1"/>
          </p:cNvCxnSpPr>
          <p:nvPr/>
        </p:nvCxnSpPr>
        <p:spPr bwMode="auto">
          <a:xfrm flipV="1">
            <a:off x="2684463" y="1233488"/>
            <a:ext cx="0" cy="1263650"/>
          </a:xfrm>
          <a:prstGeom prst="line">
            <a:avLst/>
          </a:prstGeom>
          <a:noFill/>
          <a:ln w="12700">
            <a:solidFill>
              <a:srgbClr val="72BCC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7" name="直接连接符 10"/>
          <p:cNvCxnSpPr>
            <a:cxnSpLocks noChangeShapeType="1"/>
          </p:cNvCxnSpPr>
          <p:nvPr/>
        </p:nvCxnSpPr>
        <p:spPr bwMode="auto">
          <a:xfrm flipV="1">
            <a:off x="4872038" y="4322763"/>
            <a:ext cx="0" cy="1263650"/>
          </a:xfrm>
          <a:prstGeom prst="line">
            <a:avLst/>
          </a:prstGeom>
          <a:noFill/>
          <a:ln w="12700">
            <a:solidFill>
              <a:srgbClr val="72BCC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8" name="直接连接符 11"/>
          <p:cNvCxnSpPr>
            <a:cxnSpLocks noChangeShapeType="1"/>
          </p:cNvCxnSpPr>
          <p:nvPr/>
        </p:nvCxnSpPr>
        <p:spPr bwMode="auto">
          <a:xfrm flipV="1">
            <a:off x="7078663" y="1233488"/>
            <a:ext cx="0" cy="1263650"/>
          </a:xfrm>
          <a:prstGeom prst="line">
            <a:avLst/>
          </a:prstGeom>
          <a:noFill/>
          <a:ln w="12700">
            <a:solidFill>
              <a:srgbClr val="72BCC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9" name="直接连接符 12"/>
          <p:cNvCxnSpPr>
            <a:cxnSpLocks noChangeShapeType="1"/>
          </p:cNvCxnSpPr>
          <p:nvPr/>
        </p:nvCxnSpPr>
        <p:spPr bwMode="auto">
          <a:xfrm flipV="1">
            <a:off x="9275763" y="4322763"/>
            <a:ext cx="0" cy="1263650"/>
          </a:xfrm>
          <a:prstGeom prst="line">
            <a:avLst/>
          </a:prstGeom>
          <a:noFill/>
          <a:ln w="12700">
            <a:solidFill>
              <a:srgbClr val="72BCC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180" name="组合 14"/>
          <p:cNvGrpSpPr/>
          <p:nvPr/>
        </p:nvGrpSpPr>
        <p:grpSpPr bwMode="auto">
          <a:xfrm>
            <a:off x="1611313" y="1466850"/>
            <a:ext cx="2626995" cy="368300"/>
            <a:chOff x="0" y="0"/>
            <a:chExt cx="2627720" cy="368359"/>
          </a:xfrm>
        </p:grpSpPr>
        <p:sp>
          <p:nvSpPr>
            <p:cNvPr id="7194" name="Rectangle 58"/>
            <p:cNvSpPr>
              <a:spLocks noChangeArrowheads="1"/>
            </p:cNvSpPr>
            <p:nvPr/>
          </p:nvSpPr>
          <p:spPr bwMode="auto">
            <a:xfrm>
              <a:off x="1173011" y="175"/>
              <a:ext cx="1454709" cy="275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buClr>
                  <a:srgbClr val="E24848"/>
                </a:buClr>
              </a:pPr>
              <a:r>
                <a:rPr lang="zh-CN" altLang="en-US" sz="1200" noProof="1">
                  <a:solidFill>
                    <a:srgbClr val="F2F2F2"/>
                  </a:solidFill>
                  <a:latin typeface="Calibri Light" panose="020F0302020204030204" pitchFamily="34" charset="0"/>
                  <a:ea typeface="Roboto Light"/>
                  <a:cs typeface="Roboto Light"/>
                </a:rPr>
                <a:t>组长，负责后端</a:t>
              </a:r>
              <a:endParaRPr lang="zh-CN" altLang="en-US" sz="1200" noProof="1">
                <a:solidFill>
                  <a:srgbClr val="F2F2F2"/>
                </a:solidFill>
                <a:latin typeface="Calibri Light" panose="020F0302020204030204" pitchFamily="34" charset="0"/>
                <a:ea typeface="Roboto Light"/>
                <a:cs typeface="Roboto Light"/>
              </a:endParaRPr>
            </a:p>
          </p:txBody>
        </p:sp>
        <p:sp>
          <p:nvSpPr>
            <p:cNvPr id="7195" name="Rectangle 57"/>
            <p:cNvSpPr>
              <a:spLocks noChangeArrowheads="1"/>
            </p:cNvSpPr>
            <p:nvPr/>
          </p:nvSpPr>
          <p:spPr bwMode="auto">
            <a:xfrm>
              <a:off x="0" y="0"/>
              <a:ext cx="640257" cy="368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 noProof="1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许宇</a:t>
              </a:r>
              <a:endParaRPr lang="zh-CN" altLang="en-US" b="1" noProof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81" name="组合 17"/>
          <p:cNvGrpSpPr/>
          <p:nvPr/>
        </p:nvGrpSpPr>
        <p:grpSpPr bwMode="auto">
          <a:xfrm>
            <a:off x="6024563" y="1451786"/>
            <a:ext cx="2598737" cy="383363"/>
            <a:chOff x="0" y="-15066"/>
            <a:chExt cx="2597867" cy="383425"/>
          </a:xfrm>
        </p:grpSpPr>
        <p:sp>
          <p:nvSpPr>
            <p:cNvPr id="7192" name="Rectangle 58"/>
            <p:cNvSpPr>
              <a:spLocks noChangeArrowheads="1"/>
            </p:cNvSpPr>
            <p:nvPr/>
          </p:nvSpPr>
          <p:spPr bwMode="auto">
            <a:xfrm>
              <a:off x="1143158" y="-15066"/>
              <a:ext cx="1454709" cy="275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buClr>
                  <a:srgbClr val="E24848"/>
                </a:buClr>
              </a:pPr>
              <a:r>
                <a:rPr lang="zh-CN" altLang="en-US" sz="1200" noProof="1">
                  <a:solidFill>
                    <a:srgbClr val="F2F2F2"/>
                  </a:solidFill>
                  <a:latin typeface="Calibri Light" panose="020F0302020204030204" pitchFamily="34" charset="0"/>
                  <a:ea typeface="Roboto Light"/>
                  <a:cs typeface="Roboto Light"/>
                </a:rPr>
                <a:t>负责前端</a:t>
              </a:r>
              <a:endParaRPr lang="zh-CN" altLang="en-US" sz="1200" noProof="1">
                <a:solidFill>
                  <a:srgbClr val="F2F2F2"/>
                </a:solidFill>
                <a:latin typeface="Calibri Light" panose="020F0302020204030204" pitchFamily="34" charset="0"/>
                <a:ea typeface="Roboto Light"/>
                <a:cs typeface="Roboto Light"/>
              </a:endParaRPr>
            </a:p>
          </p:txBody>
        </p:sp>
        <p:sp>
          <p:nvSpPr>
            <p:cNvPr id="7193" name="Rectangle 57"/>
            <p:cNvSpPr>
              <a:spLocks noChangeArrowheads="1"/>
            </p:cNvSpPr>
            <p:nvPr/>
          </p:nvSpPr>
          <p:spPr bwMode="auto">
            <a:xfrm>
              <a:off x="0" y="0"/>
              <a:ext cx="868389" cy="368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 noProof="1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林常青</a:t>
              </a:r>
              <a:endParaRPr lang="zh-CN" altLang="en-US" b="1" noProof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82" name="组合 20"/>
          <p:cNvGrpSpPr/>
          <p:nvPr/>
        </p:nvGrpSpPr>
        <p:grpSpPr bwMode="auto">
          <a:xfrm>
            <a:off x="3776663" y="4778375"/>
            <a:ext cx="2551112" cy="368300"/>
            <a:chOff x="0" y="0"/>
            <a:chExt cx="2550258" cy="368359"/>
          </a:xfrm>
        </p:grpSpPr>
        <p:sp>
          <p:nvSpPr>
            <p:cNvPr id="7190" name="Rectangle 58"/>
            <p:cNvSpPr>
              <a:spLocks noChangeArrowheads="1"/>
            </p:cNvSpPr>
            <p:nvPr/>
          </p:nvSpPr>
          <p:spPr bwMode="auto">
            <a:xfrm>
              <a:off x="1095549" y="176"/>
              <a:ext cx="1454709" cy="275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buClr>
                  <a:srgbClr val="E24848"/>
                </a:buClr>
              </a:pPr>
              <a:r>
                <a:rPr lang="zh-CN" altLang="en-US" sz="1200" noProof="1">
                  <a:solidFill>
                    <a:srgbClr val="F2F2F2"/>
                  </a:solidFill>
                  <a:latin typeface="Calibri Light" panose="020F0302020204030204" pitchFamily="34" charset="0"/>
                  <a:ea typeface="Roboto Light"/>
                  <a:cs typeface="Roboto Light"/>
                </a:rPr>
                <a:t>负责后端</a:t>
              </a:r>
              <a:endParaRPr lang="zh-CN" altLang="en-US" sz="1200" noProof="1">
                <a:solidFill>
                  <a:srgbClr val="F2F2F2"/>
                </a:solidFill>
                <a:latin typeface="Calibri Light" panose="020F0302020204030204" pitchFamily="34" charset="0"/>
                <a:ea typeface="Roboto Light"/>
                <a:cs typeface="Roboto Light"/>
              </a:endParaRPr>
            </a:p>
          </p:txBody>
        </p:sp>
        <p:sp>
          <p:nvSpPr>
            <p:cNvPr id="7191" name="Rectangle 57"/>
            <p:cNvSpPr>
              <a:spLocks noChangeArrowheads="1"/>
            </p:cNvSpPr>
            <p:nvPr/>
          </p:nvSpPr>
          <p:spPr bwMode="auto">
            <a:xfrm>
              <a:off x="0" y="0"/>
              <a:ext cx="868389" cy="368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 noProof="1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陈奕宇</a:t>
              </a:r>
              <a:endParaRPr lang="zh-CN" altLang="en-US" b="1" noProof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83" name="组合 23"/>
          <p:cNvGrpSpPr/>
          <p:nvPr/>
        </p:nvGrpSpPr>
        <p:grpSpPr bwMode="auto">
          <a:xfrm>
            <a:off x="8196263" y="4778233"/>
            <a:ext cx="2597150" cy="370030"/>
            <a:chOff x="0" y="-1730"/>
            <a:chExt cx="2597867" cy="370090"/>
          </a:xfrm>
        </p:grpSpPr>
        <p:sp>
          <p:nvSpPr>
            <p:cNvPr id="7188" name="Rectangle 58"/>
            <p:cNvSpPr>
              <a:spLocks noChangeArrowheads="1"/>
            </p:cNvSpPr>
            <p:nvPr/>
          </p:nvSpPr>
          <p:spPr bwMode="auto">
            <a:xfrm>
              <a:off x="1143158" y="-1730"/>
              <a:ext cx="1454709" cy="275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buClr>
                  <a:srgbClr val="E24848"/>
                </a:buClr>
              </a:pPr>
              <a:r>
                <a:rPr lang="zh-CN" altLang="en-US" sz="1200" noProof="1">
                  <a:solidFill>
                    <a:srgbClr val="F2F2F2"/>
                  </a:solidFill>
                  <a:latin typeface="Calibri Light" panose="020F0302020204030204" pitchFamily="34" charset="0"/>
                  <a:ea typeface="Roboto Light"/>
                  <a:cs typeface="Roboto Light"/>
                </a:rPr>
                <a:t>负责前端</a:t>
              </a:r>
              <a:endParaRPr lang="zh-CN" altLang="en-US" sz="1200" noProof="1">
                <a:solidFill>
                  <a:srgbClr val="F2F2F2"/>
                </a:solidFill>
                <a:latin typeface="Calibri Light" panose="020F0302020204030204" pitchFamily="34" charset="0"/>
                <a:ea typeface="Roboto Light"/>
                <a:cs typeface="Roboto Light"/>
              </a:endParaRPr>
            </a:p>
          </p:txBody>
        </p:sp>
        <p:sp>
          <p:nvSpPr>
            <p:cNvPr id="7189" name="Rectangle 57"/>
            <p:cNvSpPr>
              <a:spLocks noChangeArrowheads="1"/>
            </p:cNvSpPr>
            <p:nvPr/>
          </p:nvSpPr>
          <p:spPr bwMode="auto">
            <a:xfrm>
              <a:off x="0" y="0"/>
              <a:ext cx="868920" cy="368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 noProof="1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梁浩铭</a:t>
              </a:r>
              <a:endParaRPr lang="zh-CN" altLang="en-US" b="1" noProof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84" name="Rectangle 57"/>
          <p:cNvSpPr>
            <a:spLocks noChangeArrowheads="1"/>
          </p:cNvSpPr>
          <p:nvPr/>
        </p:nvSpPr>
        <p:spPr bwMode="auto">
          <a:xfrm>
            <a:off x="2387600" y="2925763"/>
            <a:ext cx="611188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5400" b="1" noProof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5400" b="1" noProof="1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5" name="Rectangle 57"/>
          <p:cNvSpPr>
            <a:spLocks noChangeArrowheads="1"/>
          </p:cNvSpPr>
          <p:nvPr/>
        </p:nvSpPr>
        <p:spPr bwMode="auto">
          <a:xfrm>
            <a:off x="4575175" y="2925763"/>
            <a:ext cx="611188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5400" b="1" noProof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5400" b="1" noProof="1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6" name="Rectangle 57"/>
          <p:cNvSpPr>
            <a:spLocks noChangeArrowheads="1"/>
          </p:cNvSpPr>
          <p:nvPr/>
        </p:nvSpPr>
        <p:spPr bwMode="auto">
          <a:xfrm>
            <a:off x="6772275" y="2925763"/>
            <a:ext cx="611188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5400" b="1" noProof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5400" b="1" noProof="1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7" name="Rectangle 57"/>
          <p:cNvSpPr>
            <a:spLocks noChangeArrowheads="1"/>
          </p:cNvSpPr>
          <p:nvPr/>
        </p:nvSpPr>
        <p:spPr bwMode="auto">
          <a:xfrm>
            <a:off x="8969375" y="2925763"/>
            <a:ext cx="611188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5400" b="1" noProof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5400" b="1" noProof="1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5"/>
          <p:cNvSpPr>
            <a:spLocks noChangeArrowheads="1"/>
          </p:cNvSpPr>
          <p:nvPr/>
        </p:nvSpPr>
        <p:spPr bwMode="auto">
          <a:xfrm>
            <a:off x="4051300" y="1384300"/>
            <a:ext cx="4089400" cy="4089400"/>
          </a:xfrm>
          <a:prstGeom prst="ellipse">
            <a:avLst/>
          </a:prstGeom>
          <a:solidFill>
            <a:srgbClr val="474F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291" name="Oval 5"/>
          <p:cNvSpPr>
            <a:spLocks noChangeArrowheads="1"/>
          </p:cNvSpPr>
          <p:nvPr/>
        </p:nvSpPr>
        <p:spPr bwMode="auto">
          <a:xfrm>
            <a:off x="4256088" y="1589088"/>
            <a:ext cx="3679825" cy="3679825"/>
          </a:xfrm>
          <a:prstGeom prst="ellipse">
            <a:avLst/>
          </a:prstGeom>
          <a:solidFill>
            <a:srgbClr val="303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2292" name="组合 161"/>
          <p:cNvGrpSpPr/>
          <p:nvPr/>
        </p:nvGrpSpPr>
        <p:grpSpPr bwMode="auto">
          <a:xfrm>
            <a:off x="5851525" y="4205288"/>
            <a:ext cx="488950" cy="488950"/>
            <a:chOff x="0" y="0"/>
            <a:chExt cx="489284" cy="489284"/>
          </a:xfrm>
        </p:grpSpPr>
        <p:sp>
          <p:nvSpPr>
            <p:cNvPr id="12296" name="Oval 70"/>
            <p:cNvSpPr>
              <a:spLocks noChangeArrowheads="1"/>
            </p:cNvSpPr>
            <p:nvPr/>
          </p:nvSpPr>
          <p:spPr bwMode="auto">
            <a:xfrm>
              <a:off x="0" y="0"/>
              <a:ext cx="489284" cy="489284"/>
            </a:xfrm>
            <a:prstGeom prst="ellipse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297" name="Freeform 71"/>
            <p:cNvSpPr/>
            <p:nvPr/>
          </p:nvSpPr>
          <p:spPr bwMode="auto">
            <a:xfrm>
              <a:off x="41583" y="91481"/>
              <a:ext cx="414436" cy="364538"/>
            </a:xfrm>
            <a:custGeom>
              <a:avLst/>
              <a:gdLst>
                <a:gd name="T0" fmla="*/ 2147483647 w 50"/>
                <a:gd name="T1" fmla="*/ 2147483647 h 44"/>
                <a:gd name="T2" fmla="*/ 2147483647 w 50"/>
                <a:gd name="T3" fmla="*/ 2147483647 h 44"/>
                <a:gd name="T4" fmla="*/ 0 w 50"/>
                <a:gd name="T5" fmla="*/ 2147483647 h 44"/>
                <a:gd name="T6" fmla="*/ 2147483647 w 50"/>
                <a:gd name="T7" fmla="*/ 2147483647 h 44"/>
                <a:gd name="T8" fmla="*/ 2147483647 w 50"/>
                <a:gd name="T9" fmla="*/ 2147483647 h 44"/>
                <a:gd name="T10" fmla="*/ 2147483647 w 50"/>
                <a:gd name="T11" fmla="*/ 2147483647 h 44"/>
                <a:gd name="T12" fmla="*/ 2147483647 w 50"/>
                <a:gd name="T13" fmla="*/ 2147483647 h 44"/>
                <a:gd name="T14" fmla="*/ 2147483647 w 50"/>
                <a:gd name="T15" fmla="*/ 2147483647 h 44"/>
                <a:gd name="T16" fmla="*/ 2147483647 w 50"/>
                <a:gd name="T17" fmla="*/ 2147483647 h 44"/>
                <a:gd name="T18" fmla="*/ 2147483647 w 50"/>
                <a:gd name="T19" fmla="*/ 2147483647 h 44"/>
                <a:gd name="T20" fmla="*/ 2147483647 w 50"/>
                <a:gd name="T21" fmla="*/ 2147483647 h 44"/>
                <a:gd name="T22" fmla="*/ 2147483647 w 50"/>
                <a:gd name="T23" fmla="*/ 2147483647 h 44"/>
                <a:gd name="T24" fmla="*/ 2147483647 w 50"/>
                <a:gd name="T25" fmla="*/ 2147483647 h 44"/>
                <a:gd name="T26" fmla="*/ 2147483647 w 50"/>
                <a:gd name="T27" fmla="*/ 2147483647 h 44"/>
                <a:gd name="T28" fmla="*/ 2147483647 w 50"/>
                <a:gd name="T29" fmla="*/ 2147483647 h 44"/>
                <a:gd name="T30" fmla="*/ 2147483647 w 50"/>
                <a:gd name="T31" fmla="*/ 2147483647 h 44"/>
                <a:gd name="T32" fmla="*/ 2147483647 w 50"/>
                <a:gd name="T33" fmla="*/ 2147483647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0" h="44">
                  <a:moveTo>
                    <a:pt x="25" y="44"/>
                  </a:moveTo>
                  <a:cubicBezTo>
                    <a:pt x="18" y="44"/>
                    <a:pt x="12" y="41"/>
                    <a:pt x="7" y="36"/>
                  </a:cubicBezTo>
                  <a:cubicBezTo>
                    <a:pt x="2" y="32"/>
                    <a:pt x="0" y="25"/>
                    <a:pt x="0" y="19"/>
                  </a:cubicBezTo>
                  <a:cubicBezTo>
                    <a:pt x="0" y="12"/>
                    <a:pt x="2" y="6"/>
                    <a:pt x="7" y="1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3" y="2"/>
                    <a:pt x="13" y="4"/>
                    <a:pt x="11" y="5"/>
                  </a:cubicBezTo>
                  <a:cubicBezTo>
                    <a:pt x="8" y="9"/>
                    <a:pt x="6" y="14"/>
                    <a:pt x="6" y="19"/>
                  </a:cubicBezTo>
                  <a:cubicBezTo>
                    <a:pt x="6" y="24"/>
                    <a:pt x="8" y="28"/>
                    <a:pt x="11" y="32"/>
                  </a:cubicBezTo>
                  <a:cubicBezTo>
                    <a:pt x="15" y="35"/>
                    <a:pt x="20" y="37"/>
                    <a:pt x="25" y="37"/>
                  </a:cubicBezTo>
                  <a:cubicBezTo>
                    <a:pt x="30" y="37"/>
                    <a:pt x="34" y="35"/>
                    <a:pt x="38" y="32"/>
                  </a:cubicBezTo>
                  <a:cubicBezTo>
                    <a:pt x="41" y="28"/>
                    <a:pt x="43" y="24"/>
                    <a:pt x="43" y="19"/>
                  </a:cubicBezTo>
                  <a:cubicBezTo>
                    <a:pt x="43" y="14"/>
                    <a:pt x="41" y="9"/>
                    <a:pt x="38" y="5"/>
                  </a:cubicBezTo>
                  <a:cubicBezTo>
                    <a:pt x="37" y="4"/>
                    <a:pt x="37" y="2"/>
                    <a:pt x="38" y="1"/>
                  </a:cubicBezTo>
                  <a:cubicBezTo>
                    <a:pt x="39" y="0"/>
                    <a:pt x="41" y="0"/>
                    <a:pt x="42" y="1"/>
                  </a:cubicBezTo>
                  <a:cubicBezTo>
                    <a:pt x="47" y="6"/>
                    <a:pt x="50" y="12"/>
                    <a:pt x="50" y="19"/>
                  </a:cubicBezTo>
                  <a:cubicBezTo>
                    <a:pt x="50" y="25"/>
                    <a:pt x="47" y="32"/>
                    <a:pt x="42" y="36"/>
                  </a:cubicBezTo>
                  <a:cubicBezTo>
                    <a:pt x="38" y="41"/>
                    <a:pt x="31" y="44"/>
                    <a:pt x="25" y="44"/>
                  </a:cubicBezTo>
                </a:path>
              </a:pathLst>
            </a:custGeom>
            <a:solidFill>
              <a:srgbClr val="D94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" name="Freeform 72"/>
            <p:cNvSpPr/>
            <p:nvPr/>
          </p:nvSpPr>
          <p:spPr bwMode="auto">
            <a:xfrm>
              <a:off x="224544" y="24950"/>
              <a:ext cx="49899" cy="273057"/>
            </a:xfrm>
            <a:custGeom>
              <a:avLst/>
              <a:gdLst>
                <a:gd name="T0" fmla="*/ 2147483647 w 6"/>
                <a:gd name="T1" fmla="*/ 2147483647 h 33"/>
                <a:gd name="T2" fmla="*/ 0 w 6"/>
                <a:gd name="T3" fmla="*/ 2147483647 h 33"/>
                <a:gd name="T4" fmla="*/ 0 w 6"/>
                <a:gd name="T5" fmla="*/ 2147483647 h 33"/>
                <a:gd name="T6" fmla="*/ 2147483647 w 6"/>
                <a:gd name="T7" fmla="*/ 0 h 33"/>
                <a:gd name="T8" fmla="*/ 2147483647 w 6"/>
                <a:gd name="T9" fmla="*/ 2147483647 h 33"/>
                <a:gd name="T10" fmla="*/ 2147483647 w 6"/>
                <a:gd name="T11" fmla="*/ 2147483647 h 33"/>
                <a:gd name="T12" fmla="*/ 2147483647 w 6"/>
                <a:gd name="T13" fmla="*/ 2147483647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33">
                  <a:moveTo>
                    <a:pt x="3" y="33"/>
                  </a:move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2"/>
                    <a:pt x="4" y="33"/>
                    <a:pt x="3" y="33"/>
                  </a:cubicBezTo>
                </a:path>
              </a:pathLst>
            </a:custGeom>
            <a:solidFill>
              <a:srgbClr val="D94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93" name="文本框 160"/>
          <p:cNvSpPr txBox="1">
            <a:spLocks noChangeArrowheads="1"/>
          </p:cNvSpPr>
          <p:nvPr/>
        </p:nvSpPr>
        <p:spPr bwMode="auto">
          <a:xfrm>
            <a:off x="4279900" y="3294063"/>
            <a:ext cx="36322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功能列表</a:t>
            </a:r>
            <a:endParaRPr lang="zh-CN" altLang="en-US" sz="3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4" name="文本框 163"/>
          <p:cNvSpPr txBox="1">
            <a:spLocks noChangeArrowheads="1"/>
          </p:cNvSpPr>
          <p:nvPr/>
        </p:nvSpPr>
        <p:spPr bwMode="auto">
          <a:xfrm>
            <a:off x="4754563" y="2163763"/>
            <a:ext cx="2682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5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295" name="直接连接符 165"/>
          <p:cNvCxnSpPr>
            <a:cxnSpLocks noChangeShapeType="1"/>
          </p:cNvCxnSpPr>
          <p:nvPr/>
        </p:nvCxnSpPr>
        <p:spPr bwMode="auto">
          <a:xfrm>
            <a:off x="5475288" y="3168650"/>
            <a:ext cx="124142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13331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332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315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  <a:endParaRPr lang="zh-CN" altLang="en-US" sz="1000"/>
          </a:p>
        </p:txBody>
      </p:sp>
      <p:sp>
        <p:nvSpPr>
          <p:cNvPr id="13324" name="Oval 25"/>
          <p:cNvSpPr>
            <a:spLocks noChangeArrowheads="1"/>
          </p:cNvSpPr>
          <p:nvPr/>
        </p:nvSpPr>
        <p:spPr bwMode="auto">
          <a:xfrm>
            <a:off x="399098" y="590550"/>
            <a:ext cx="1057275" cy="1057275"/>
          </a:xfrm>
          <a:prstGeom prst="ellipse">
            <a:avLst/>
          </a:prstGeom>
          <a:noFill/>
          <a:ln w="12700">
            <a:solidFill>
              <a:srgbClr val="72BCC5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/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25" name="Group 29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3" y="838835"/>
            <a:ext cx="69532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7" name="Text Box 10"/>
          <p:cNvSpPr txBox="1">
            <a:spLocks noChangeArrowheads="1"/>
          </p:cNvSpPr>
          <p:nvPr/>
        </p:nvSpPr>
        <p:spPr bwMode="auto">
          <a:xfrm>
            <a:off x="1855153" y="665163"/>
            <a:ext cx="2452687" cy="90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8775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8775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8775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8775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8775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20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要实现的功能：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87600" y="1647825"/>
            <a:ext cx="71602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   通用功能：查看商品，登录、注册、修改个人信息等。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   顾客： 查看商品，支付、管理购物车（增加、删除、修改）、管理订单（购买、查看记录，退货退款）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   管理员：审核商家注册，上架下架商品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   商家：上架下架商品，审核顾客的退货退款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5"/>
          <p:cNvSpPr>
            <a:spLocks noChangeArrowheads="1"/>
          </p:cNvSpPr>
          <p:nvPr/>
        </p:nvSpPr>
        <p:spPr bwMode="auto">
          <a:xfrm>
            <a:off x="4051300" y="1384300"/>
            <a:ext cx="4089400" cy="4089400"/>
          </a:xfrm>
          <a:prstGeom prst="ellipse">
            <a:avLst/>
          </a:prstGeom>
          <a:solidFill>
            <a:srgbClr val="474F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507" name="Oval 5"/>
          <p:cNvSpPr>
            <a:spLocks noChangeArrowheads="1"/>
          </p:cNvSpPr>
          <p:nvPr/>
        </p:nvSpPr>
        <p:spPr bwMode="auto">
          <a:xfrm>
            <a:off x="4256088" y="1589088"/>
            <a:ext cx="3679825" cy="3679825"/>
          </a:xfrm>
          <a:prstGeom prst="ellipse">
            <a:avLst/>
          </a:prstGeom>
          <a:solidFill>
            <a:srgbClr val="3036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1508" name="组合 161"/>
          <p:cNvGrpSpPr/>
          <p:nvPr/>
        </p:nvGrpSpPr>
        <p:grpSpPr bwMode="auto">
          <a:xfrm>
            <a:off x="5851525" y="4205288"/>
            <a:ext cx="488950" cy="488950"/>
            <a:chOff x="0" y="0"/>
            <a:chExt cx="489284" cy="489284"/>
          </a:xfrm>
        </p:grpSpPr>
        <p:sp>
          <p:nvSpPr>
            <p:cNvPr id="21512" name="Oval 70"/>
            <p:cNvSpPr>
              <a:spLocks noChangeArrowheads="1"/>
            </p:cNvSpPr>
            <p:nvPr/>
          </p:nvSpPr>
          <p:spPr bwMode="auto">
            <a:xfrm>
              <a:off x="0" y="0"/>
              <a:ext cx="489284" cy="489284"/>
            </a:xfrm>
            <a:prstGeom prst="ellipse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13" name="Freeform 71"/>
            <p:cNvSpPr/>
            <p:nvPr/>
          </p:nvSpPr>
          <p:spPr bwMode="auto">
            <a:xfrm>
              <a:off x="41583" y="91481"/>
              <a:ext cx="414436" cy="364538"/>
            </a:xfrm>
            <a:custGeom>
              <a:avLst/>
              <a:gdLst>
                <a:gd name="T0" fmla="*/ 2147483647 w 50"/>
                <a:gd name="T1" fmla="*/ 2147483647 h 44"/>
                <a:gd name="T2" fmla="*/ 2147483647 w 50"/>
                <a:gd name="T3" fmla="*/ 2147483647 h 44"/>
                <a:gd name="T4" fmla="*/ 0 w 50"/>
                <a:gd name="T5" fmla="*/ 2147483647 h 44"/>
                <a:gd name="T6" fmla="*/ 2147483647 w 50"/>
                <a:gd name="T7" fmla="*/ 2147483647 h 44"/>
                <a:gd name="T8" fmla="*/ 2147483647 w 50"/>
                <a:gd name="T9" fmla="*/ 2147483647 h 44"/>
                <a:gd name="T10" fmla="*/ 2147483647 w 50"/>
                <a:gd name="T11" fmla="*/ 2147483647 h 44"/>
                <a:gd name="T12" fmla="*/ 2147483647 w 50"/>
                <a:gd name="T13" fmla="*/ 2147483647 h 44"/>
                <a:gd name="T14" fmla="*/ 2147483647 w 50"/>
                <a:gd name="T15" fmla="*/ 2147483647 h 44"/>
                <a:gd name="T16" fmla="*/ 2147483647 w 50"/>
                <a:gd name="T17" fmla="*/ 2147483647 h 44"/>
                <a:gd name="T18" fmla="*/ 2147483647 w 50"/>
                <a:gd name="T19" fmla="*/ 2147483647 h 44"/>
                <a:gd name="T20" fmla="*/ 2147483647 w 50"/>
                <a:gd name="T21" fmla="*/ 2147483647 h 44"/>
                <a:gd name="T22" fmla="*/ 2147483647 w 50"/>
                <a:gd name="T23" fmla="*/ 2147483647 h 44"/>
                <a:gd name="T24" fmla="*/ 2147483647 w 50"/>
                <a:gd name="T25" fmla="*/ 2147483647 h 44"/>
                <a:gd name="T26" fmla="*/ 2147483647 w 50"/>
                <a:gd name="T27" fmla="*/ 2147483647 h 44"/>
                <a:gd name="T28" fmla="*/ 2147483647 w 50"/>
                <a:gd name="T29" fmla="*/ 2147483647 h 44"/>
                <a:gd name="T30" fmla="*/ 2147483647 w 50"/>
                <a:gd name="T31" fmla="*/ 2147483647 h 44"/>
                <a:gd name="T32" fmla="*/ 2147483647 w 50"/>
                <a:gd name="T33" fmla="*/ 2147483647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0" h="44">
                  <a:moveTo>
                    <a:pt x="25" y="44"/>
                  </a:moveTo>
                  <a:cubicBezTo>
                    <a:pt x="18" y="44"/>
                    <a:pt x="12" y="41"/>
                    <a:pt x="7" y="36"/>
                  </a:cubicBezTo>
                  <a:cubicBezTo>
                    <a:pt x="2" y="32"/>
                    <a:pt x="0" y="25"/>
                    <a:pt x="0" y="19"/>
                  </a:cubicBezTo>
                  <a:cubicBezTo>
                    <a:pt x="0" y="12"/>
                    <a:pt x="2" y="6"/>
                    <a:pt x="7" y="1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3" y="2"/>
                    <a:pt x="13" y="4"/>
                    <a:pt x="11" y="5"/>
                  </a:cubicBezTo>
                  <a:cubicBezTo>
                    <a:pt x="8" y="9"/>
                    <a:pt x="6" y="14"/>
                    <a:pt x="6" y="19"/>
                  </a:cubicBezTo>
                  <a:cubicBezTo>
                    <a:pt x="6" y="24"/>
                    <a:pt x="8" y="28"/>
                    <a:pt x="11" y="32"/>
                  </a:cubicBezTo>
                  <a:cubicBezTo>
                    <a:pt x="15" y="35"/>
                    <a:pt x="20" y="37"/>
                    <a:pt x="25" y="37"/>
                  </a:cubicBezTo>
                  <a:cubicBezTo>
                    <a:pt x="30" y="37"/>
                    <a:pt x="34" y="35"/>
                    <a:pt x="38" y="32"/>
                  </a:cubicBezTo>
                  <a:cubicBezTo>
                    <a:pt x="41" y="28"/>
                    <a:pt x="43" y="24"/>
                    <a:pt x="43" y="19"/>
                  </a:cubicBezTo>
                  <a:cubicBezTo>
                    <a:pt x="43" y="14"/>
                    <a:pt x="41" y="9"/>
                    <a:pt x="38" y="5"/>
                  </a:cubicBezTo>
                  <a:cubicBezTo>
                    <a:pt x="37" y="4"/>
                    <a:pt x="37" y="2"/>
                    <a:pt x="38" y="1"/>
                  </a:cubicBezTo>
                  <a:cubicBezTo>
                    <a:pt x="39" y="0"/>
                    <a:pt x="41" y="0"/>
                    <a:pt x="42" y="1"/>
                  </a:cubicBezTo>
                  <a:cubicBezTo>
                    <a:pt x="47" y="6"/>
                    <a:pt x="50" y="12"/>
                    <a:pt x="50" y="19"/>
                  </a:cubicBezTo>
                  <a:cubicBezTo>
                    <a:pt x="50" y="25"/>
                    <a:pt x="47" y="32"/>
                    <a:pt x="42" y="36"/>
                  </a:cubicBezTo>
                  <a:cubicBezTo>
                    <a:pt x="38" y="41"/>
                    <a:pt x="31" y="44"/>
                    <a:pt x="25" y="44"/>
                  </a:cubicBezTo>
                </a:path>
              </a:pathLst>
            </a:custGeom>
            <a:solidFill>
              <a:srgbClr val="D94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4" name="Freeform 72"/>
            <p:cNvSpPr/>
            <p:nvPr/>
          </p:nvSpPr>
          <p:spPr bwMode="auto">
            <a:xfrm>
              <a:off x="224544" y="24950"/>
              <a:ext cx="49899" cy="273057"/>
            </a:xfrm>
            <a:custGeom>
              <a:avLst/>
              <a:gdLst>
                <a:gd name="T0" fmla="*/ 2147483647 w 6"/>
                <a:gd name="T1" fmla="*/ 2147483647 h 33"/>
                <a:gd name="T2" fmla="*/ 0 w 6"/>
                <a:gd name="T3" fmla="*/ 2147483647 h 33"/>
                <a:gd name="T4" fmla="*/ 0 w 6"/>
                <a:gd name="T5" fmla="*/ 2147483647 h 33"/>
                <a:gd name="T6" fmla="*/ 2147483647 w 6"/>
                <a:gd name="T7" fmla="*/ 0 h 33"/>
                <a:gd name="T8" fmla="*/ 2147483647 w 6"/>
                <a:gd name="T9" fmla="*/ 2147483647 h 33"/>
                <a:gd name="T10" fmla="*/ 2147483647 w 6"/>
                <a:gd name="T11" fmla="*/ 2147483647 h 33"/>
                <a:gd name="T12" fmla="*/ 2147483647 w 6"/>
                <a:gd name="T13" fmla="*/ 2147483647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33">
                  <a:moveTo>
                    <a:pt x="3" y="33"/>
                  </a:move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2"/>
                    <a:pt x="4" y="33"/>
                    <a:pt x="3" y="33"/>
                  </a:cubicBezTo>
                </a:path>
              </a:pathLst>
            </a:custGeom>
            <a:solidFill>
              <a:srgbClr val="D94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09" name="文本框 160"/>
          <p:cNvSpPr txBox="1">
            <a:spLocks noChangeArrowheads="1"/>
          </p:cNvSpPr>
          <p:nvPr/>
        </p:nvSpPr>
        <p:spPr bwMode="auto">
          <a:xfrm>
            <a:off x="4279900" y="3294063"/>
            <a:ext cx="36322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技术框架</a:t>
            </a:r>
            <a:endParaRPr lang="zh-CN" altLang="en-US" sz="3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0" name="文本框 163"/>
          <p:cNvSpPr txBox="1">
            <a:spLocks noChangeArrowheads="1"/>
          </p:cNvSpPr>
          <p:nvPr/>
        </p:nvSpPr>
        <p:spPr bwMode="auto">
          <a:xfrm>
            <a:off x="4754563" y="2163763"/>
            <a:ext cx="268287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5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511" name="直接连接符 165"/>
          <p:cNvCxnSpPr>
            <a:cxnSpLocks noChangeShapeType="1"/>
          </p:cNvCxnSpPr>
          <p:nvPr/>
        </p:nvCxnSpPr>
        <p:spPr bwMode="auto">
          <a:xfrm>
            <a:off x="5475288" y="3168650"/>
            <a:ext cx="124142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14350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351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  <a:endParaRPr lang="zh-CN" altLang="en-US" sz="1000"/>
          </a:p>
        </p:txBody>
      </p:sp>
      <p:sp>
        <p:nvSpPr>
          <p:cNvPr id="19462" name="TextBox 14"/>
          <p:cNvSpPr txBox="1">
            <a:spLocks noChangeArrowheads="1"/>
          </p:cNvSpPr>
          <p:nvPr/>
        </p:nvSpPr>
        <p:spPr bwMode="auto">
          <a:xfrm>
            <a:off x="6988175" y="3783013"/>
            <a:ext cx="4627563" cy="246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使用swagger-ui可以让后端的接口结构更清晰，方便前端同学获取数据，有利于前端ajax和后端的json接口进行交互。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spring security的目的是权限管理，本项目分为3类角色：顾客，商家和管理员。Spring security和Jwt一起实现登录后的授权功能，以及集中用token存储用户信息。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RabbitMQ用于发送延迟消息，比如成功失败发送订单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Mysql存储三个角色的个人信息，以及购物车，订单和商品的信息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Mybatis用于和Mysql数据库交互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1" name="文本框 6"/>
          <p:cNvSpPr txBox="1">
            <a:spLocks noChangeArrowheads="1"/>
          </p:cNvSpPr>
          <p:nvPr/>
        </p:nvSpPr>
        <p:spPr bwMode="auto">
          <a:xfrm>
            <a:off x="6988175" y="3382963"/>
            <a:ext cx="333216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后端：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42" name="Picture 2" descr="E:\graphic river\5 ppt. presentation\mac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" t="15279" r="6792" b="13876"/>
          <a:stretch>
            <a:fillRect/>
          </a:stretch>
        </p:blipFill>
        <p:spPr bwMode="auto">
          <a:xfrm>
            <a:off x="422275" y="2174875"/>
            <a:ext cx="65659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3" name="组合 8"/>
          <p:cNvGrpSpPr/>
          <p:nvPr/>
        </p:nvGrpSpPr>
        <p:grpSpPr bwMode="auto">
          <a:xfrm>
            <a:off x="1639888" y="2587625"/>
            <a:ext cx="4130675" cy="2592388"/>
            <a:chOff x="0" y="0"/>
            <a:chExt cx="4130013" cy="2591328"/>
          </a:xfrm>
        </p:grpSpPr>
        <p:sp>
          <p:nvSpPr>
            <p:cNvPr id="14344" name="Rectangle 2"/>
            <p:cNvSpPr>
              <a:spLocks noChangeArrowheads="1"/>
            </p:cNvSpPr>
            <p:nvPr/>
          </p:nvSpPr>
          <p:spPr bwMode="auto">
            <a:xfrm>
              <a:off x="0" y="1"/>
              <a:ext cx="4130013" cy="259132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en-US" altLang="zh-CN" sz="3200">
                <a:solidFill>
                  <a:schemeClr val="bg1"/>
                </a:solidFill>
              </a:endParaRPr>
            </a:p>
          </p:txBody>
        </p:sp>
        <p:sp>
          <p:nvSpPr>
            <p:cNvPr id="14345" name="直角三角形 10"/>
            <p:cNvSpPr>
              <a:spLocks noChangeArrowheads="1"/>
            </p:cNvSpPr>
            <p:nvPr/>
          </p:nvSpPr>
          <p:spPr bwMode="auto">
            <a:xfrm>
              <a:off x="0" y="1"/>
              <a:ext cx="4130013" cy="2591327"/>
            </a:xfrm>
            <a:prstGeom prst="rtTriangle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346" name="直角三角形 11"/>
            <p:cNvSpPr>
              <a:spLocks noChangeArrowheads="1"/>
            </p:cNvSpPr>
            <p:nvPr/>
          </p:nvSpPr>
          <p:spPr bwMode="auto">
            <a:xfrm flipH="1" flipV="1">
              <a:off x="0" y="0"/>
              <a:ext cx="4130013" cy="2591327"/>
            </a:xfrm>
            <a:prstGeom prst="rtTriangle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14347" name="组合 12"/>
            <p:cNvGrpSpPr/>
            <p:nvPr/>
          </p:nvGrpSpPr>
          <p:grpSpPr bwMode="auto">
            <a:xfrm>
              <a:off x="1260615" y="634403"/>
              <a:ext cx="1485982" cy="1485982"/>
              <a:chOff x="0" y="0"/>
              <a:chExt cx="1485982" cy="1485982"/>
            </a:xfrm>
          </p:grpSpPr>
          <p:sp>
            <p:nvSpPr>
              <p:cNvPr id="14348" name="Freeform 93"/>
              <p:cNvSpPr>
                <a:spLocks noEditPoints="1"/>
              </p:cNvSpPr>
              <p:nvPr/>
            </p:nvSpPr>
            <p:spPr bwMode="auto">
              <a:xfrm>
                <a:off x="466355" y="330854"/>
                <a:ext cx="548619" cy="737488"/>
              </a:xfrm>
              <a:custGeom>
                <a:avLst/>
                <a:gdLst>
                  <a:gd name="T0" fmla="*/ 2147483647 w 216"/>
                  <a:gd name="T1" fmla="*/ 2147483647 h 288"/>
                  <a:gd name="T2" fmla="*/ 2147483647 w 216"/>
                  <a:gd name="T3" fmla="*/ 2147483647 h 288"/>
                  <a:gd name="T4" fmla="*/ 2147483647 w 216"/>
                  <a:gd name="T5" fmla="*/ 0 h 288"/>
                  <a:gd name="T6" fmla="*/ 2147483647 w 216"/>
                  <a:gd name="T7" fmla="*/ 0 h 288"/>
                  <a:gd name="T8" fmla="*/ 2147483647 w 216"/>
                  <a:gd name="T9" fmla="*/ 0 h 288"/>
                  <a:gd name="T10" fmla="*/ 2147483647 w 216"/>
                  <a:gd name="T11" fmla="*/ 2147483647 h 288"/>
                  <a:gd name="T12" fmla="*/ 2147483647 w 216"/>
                  <a:gd name="T13" fmla="*/ 2147483647 h 288"/>
                  <a:gd name="T14" fmla="*/ 0 w 216"/>
                  <a:gd name="T15" fmla="*/ 2147483647 h 288"/>
                  <a:gd name="T16" fmla="*/ 0 w 216"/>
                  <a:gd name="T17" fmla="*/ 2147483647 h 288"/>
                  <a:gd name="T18" fmla="*/ 2147483647 w 216"/>
                  <a:gd name="T19" fmla="*/ 2147483647 h 288"/>
                  <a:gd name="T20" fmla="*/ 2147483647 w 216"/>
                  <a:gd name="T21" fmla="*/ 2147483647 h 288"/>
                  <a:gd name="T22" fmla="*/ 2147483647 w 216"/>
                  <a:gd name="T23" fmla="*/ 2147483647 h 288"/>
                  <a:gd name="T24" fmla="*/ 2147483647 w 216"/>
                  <a:gd name="T25" fmla="*/ 2147483647 h 288"/>
                  <a:gd name="T26" fmla="*/ 2147483647 w 216"/>
                  <a:gd name="T27" fmla="*/ 2147483647 h 288"/>
                  <a:gd name="T28" fmla="*/ 2147483647 w 216"/>
                  <a:gd name="T29" fmla="*/ 2147483647 h 288"/>
                  <a:gd name="T30" fmla="*/ 2147483647 w 216"/>
                  <a:gd name="T31" fmla="*/ 2147483647 h 288"/>
                  <a:gd name="T32" fmla="*/ 2147483647 w 216"/>
                  <a:gd name="T33" fmla="*/ 2147483647 h 288"/>
                  <a:gd name="T34" fmla="*/ 2147483647 w 216"/>
                  <a:gd name="T35" fmla="*/ 2147483647 h 288"/>
                  <a:gd name="T36" fmla="*/ 2147483647 w 216"/>
                  <a:gd name="T37" fmla="*/ 2147483647 h 288"/>
                  <a:gd name="T38" fmla="*/ 2147483647 w 216"/>
                  <a:gd name="T39" fmla="*/ 2147483647 h 288"/>
                  <a:gd name="T40" fmla="*/ 2147483647 w 216"/>
                  <a:gd name="T41" fmla="*/ 2147483647 h 288"/>
                  <a:gd name="T42" fmla="*/ 2147483647 w 216"/>
                  <a:gd name="T43" fmla="*/ 2147483647 h 288"/>
                  <a:gd name="T44" fmla="*/ 2147483647 w 216"/>
                  <a:gd name="T45" fmla="*/ 2147483647 h 288"/>
                  <a:gd name="T46" fmla="*/ 2147483647 w 216"/>
                  <a:gd name="T47" fmla="*/ 2147483647 h 288"/>
                  <a:gd name="T48" fmla="*/ 2147483647 w 216"/>
                  <a:gd name="T49" fmla="*/ 2147483647 h 288"/>
                  <a:gd name="T50" fmla="*/ 2147483647 w 216"/>
                  <a:gd name="T51" fmla="*/ 2147483647 h 288"/>
                  <a:gd name="T52" fmla="*/ 2147483647 w 216"/>
                  <a:gd name="T53" fmla="*/ 2147483647 h 288"/>
                  <a:gd name="T54" fmla="*/ 2147483647 w 216"/>
                  <a:gd name="T55" fmla="*/ 2147483647 h 28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216" h="288">
                    <a:moveTo>
                      <a:pt x="188" y="126"/>
                    </a:moveTo>
                    <a:cubicBezTo>
                      <a:pt x="188" y="79"/>
                      <a:pt x="188" y="79"/>
                      <a:pt x="188" y="79"/>
                    </a:cubicBezTo>
                    <a:cubicBezTo>
                      <a:pt x="188" y="36"/>
                      <a:pt x="152" y="0"/>
                      <a:pt x="109" y="0"/>
                    </a:cubicBezTo>
                    <a:cubicBezTo>
                      <a:pt x="109" y="0"/>
                      <a:pt x="108" y="0"/>
                      <a:pt x="108" y="0"/>
                    </a:cubicBezTo>
                    <a:cubicBezTo>
                      <a:pt x="107" y="0"/>
                      <a:pt x="107" y="0"/>
                      <a:pt x="106" y="0"/>
                    </a:cubicBezTo>
                    <a:cubicBezTo>
                      <a:pt x="63" y="0"/>
                      <a:pt x="28" y="36"/>
                      <a:pt x="28" y="79"/>
                    </a:cubicBezTo>
                    <a:cubicBezTo>
                      <a:pt x="28" y="126"/>
                      <a:pt x="28" y="126"/>
                      <a:pt x="28" y="126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216" y="288"/>
                      <a:pt x="216" y="288"/>
                      <a:pt x="216" y="288"/>
                    </a:cubicBezTo>
                    <a:cubicBezTo>
                      <a:pt x="216" y="126"/>
                      <a:pt x="216" y="126"/>
                      <a:pt x="216" y="126"/>
                    </a:cubicBezTo>
                    <a:lnTo>
                      <a:pt x="188" y="126"/>
                    </a:lnTo>
                    <a:close/>
                    <a:moveTo>
                      <a:pt x="133" y="259"/>
                    </a:moveTo>
                    <a:cubicBezTo>
                      <a:pt x="84" y="259"/>
                      <a:pt x="84" y="259"/>
                      <a:pt x="84" y="259"/>
                    </a:cubicBezTo>
                    <a:cubicBezTo>
                      <a:pt x="96" y="206"/>
                      <a:pt x="96" y="206"/>
                      <a:pt x="96" y="206"/>
                    </a:cubicBezTo>
                    <a:cubicBezTo>
                      <a:pt x="88" y="202"/>
                      <a:pt x="84" y="194"/>
                      <a:pt x="84" y="185"/>
                    </a:cubicBezTo>
                    <a:cubicBezTo>
                      <a:pt x="84" y="172"/>
                      <a:pt x="95" y="161"/>
                      <a:pt x="108" y="161"/>
                    </a:cubicBezTo>
                    <a:cubicBezTo>
                      <a:pt x="122" y="161"/>
                      <a:pt x="133" y="172"/>
                      <a:pt x="133" y="185"/>
                    </a:cubicBezTo>
                    <a:cubicBezTo>
                      <a:pt x="133" y="194"/>
                      <a:pt x="128" y="202"/>
                      <a:pt x="120" y="206"/>
                    </a:cubicBezTo>
                    <a:lnTo>
                      <a:pt x="133" y="259"/>
                    </a:lnTo>
                    <a:close/>
                    <a:moveTo>
                      <a:pt x="148" y="126"/>
                    </a:moveTo>
                    <a:cubicBezTo>
                      <a:pt x="67" y="126"/>
                      <a:pt x="67" y="126"/>
                      <a:pt x="67" y="126"/>
                    </a:cubicBezTo>
                    <a:cubicBezTo>
                      <a:pt x="67" y="79"/>
                      <a:pt x="67" y="79"/>
                      <a:pt x="67" y="79"/>
                    </a:cubicBezTo>
                    <a:cubicBezTo>
                      <a:pt x="67" y="57"/>
                      <a:pt x="85" y="40"/>
                      <a:pt x="106" y="40"/>
                    </a:cubicBezTo>
                    <a:cubicBezTo>
                      <a:pt x="107" y="40"/>
                      <a:pt x="108" y="40"/>
                      <a:pt x="108" y="40"/>
                    </a:cubicBezTo>
                    <a:cubicBezTo>
                      <a:pt x="108" y="40"/>
                      <a:pt x="109" y="40"/>
                      <a:pt x="109" y="40"/>
                    </a:cubicBezTo>
                    <a:cubicBezTo>
                      <a:pt x="131" y="40"/>
                      <a:pt x="148" y="57"/>
                      <a:pt x="148" y="79"/>
                    </a:cubicBezTo>
                    <a:lnTo>
                      <a:pt x="148" y="12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9" name="椭圆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85982" cy="1485982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6988175" y="2385695"/>
            <a:ext cx="3514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前端：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88175" y="2784475"/>
            <a:ext cx="4380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962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3"/>
          <p:cNvGrpSpPr/>
          <p:nvPr/>
        </p:nvGrpSpPr>
        <p:grpSpPr bwMode="auto">
          <a:xfrm>
            <a:off x="0" y="0"/>
            <a:ext cx="2387600" cy="457200"/>
            <a:chOff x="0" y="0"/>
            <a:chExt cx="2080285" cy="457200"/>
          </a:xfrm>
        </p:grpSpPr>
        <p:sp>
          <p:nvSpPr>
            <p:cNvPr id="23576" name="矩形 1"/>
            <p:cNvSpPr>
              <a:spLocks noChangeArrowheads="1"/>
            </p:cNvSpPr>
            <p:nvPr/>
          </p:nvSpPr>
          <p:spPr bwMode="auto">
            <a:xfrm>
              <a:off x="0" y="0"/>
              <a:ext cx="1616546" cy="4572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577" name="等腰三角形 2"/>
            <p:cNvSpPr>
              <a:spLocks noChangeArrowheads="1"/>
            </p:cNvSpPr>
            <p:nvPr/>
          </p:nvSpPr>
          <p:spPr bwMode="auto">
            <a:xfrm rot="10800000">
              <a:off x="1616547" y="0"/>
              <a:ext cx="463738" cy="457200"/>
            </a:xfrm>
            <a:prstGeom prst="triangle">
              <a:avLst>
                <a:gd name="adj" fmla="val 100000"/>
              </a:avLst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3555" name="文本框 13"/>
          <p:cNvSpPr txBox="1">
            <a:spLocks noChangeArrowheads="1"/>
          </p:cNvSpPr>
          <p:nvPr/>
        </p:nvSpPr>
        <p:spPr bwMode="auto">
          <a:xfrm>
            <a:off x="120650" y="44450"/>
            <a:ext cx="161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架构图</a:t>
            </a:r>
            <a:endParaRPr lang="zh-CN" altLang="en-US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架构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521970"/>
            <a:ext cx="10058400" cy="58140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714,&quot;width&quot;:10622}"/>
</p:tagLst>
</file>

<file path=ppt/theme/theme1.xml><?xml version="1.0" encoding="utf-8"?>
<a:theme xmlns:a="http://schemas.openxmlformats.org/drawingml/2006/main" name="清风素材 https://12sc.taobao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WPS 演示</Application>
  <PresentationFormat>宽屏</PresentationFormat>
  <Paragraphs>131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Calibri Light</vt:lpstr>
      <vt:lpstr>Calibri</vt:lpstr>
      <vt:lpstr>微软雅黑</vt:lpstr>
      <vt:lpstr>Roboto Light</vt:lpstr>
      <vt:lpstr>Segoe Print</vt:lpstr>
      <vt:lpstr>PT Sans</vt:lpstr>
      <vt:lpstr>Arial Unicode MS</vt:lpstr>
      <vt:lpstr>Open Sans</vt:lpstr>
      <vt:lpstr>MS PGothic</vt:lpstr>
      <vt:lpstr>Gill Sans</vt:lpstr>
      <vt:lpstr>Gill Sans MT</vt:lpstr>
      <vt:lpstr>华文细黑</vt:lpstr>
      <vt:lpstr>华文行楷</vt:lpstr>
      <vt:lpstr>微软雅黑 Light</vt:lpstr>
      <vt:lpstr>华文新魏</vt:lpstr>
      <vt:lpstr>华文仿宋</vt:lpstr>
      <vt:lpstr>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锐旗设计；https://9ppt.taobao.com</cp:keywords>
  <dc:description>12sc.taobao.com</dc:description>
  <dc:subject>12sc.taobao.com</dc:subject>
  <cp:category>锐旗设计；https://9ppt.taobao.com</cp:category>
  <cp:lastModifiedBy>Acutance</cp:lastModifiedBy>
  <cp:revision>22</cp:revision>
  <dcterms:created xsi:type="dcterms:W3CDTF">2015-07-19T08:05:00Z</dcterms:created>
  <dcterms:modified xsi:type="dcterms:W3CDTF">2020-06-11T13:51:55Z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