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341" r:id="rId3"/>
    <p:sldId id="268" r:id="rId4"/>
    <p:sldId id="269" r:id="rId5"/>
    <p:sldId id="275" r:id="rId6"/>
    <p:sldId id="270" r:id="rId7"/>
    <p:sldId id="383" r:id="rId8"/>
    <p:sldId id="385" r:id="rId9"/>
    <p:sldId id="386" r:id="rId10"/>
    <p:sldId id="387" r:id="rId11"/>
    <p:sldId id="388" r:id="rId12"/>
    <p:sldId id="373" r:id="rId13"/>
    <p:sldId id="389" r:id="rId14"/>
    <p:sldId id="390" r:id="rId15"/>
    <p:sldId id="370" r:id="rId16"/>
    <p:sldId id="384" r:id="rId17"/>
    <p:sldId id="380" r:id="rId18"/>
    <p:sldId id="376" r:id="rId19"/>
    <p:sldId id="374" r:id="rId20"/>
    <p:sldId id="377" r:id="rId21"/>
    <p:sldId id="379" r:id="rId22"/>
    <p:sldId id="378" r:id="rId23"/>
    <p:sldId id="391" r:id="rId24"/>
    <p:sldId id="392" r:id="rId25"/>
    <p:sldId id="382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orient="horz" pos="2630">
          <p15:clr>
            <a:srgbClr val="A4A3A4"/>
          </p15:clr>
        </p15:guide>
        <p15:guide id="3" pos="3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宇233" initials="许宇233" lastIdx="2" clrIdx="0">
    <p:extLst>
      <p:ext uri="{19B8F6BF-5375-455C-9EA6-DF929625EA0E}">
        <p15:presenceInfo xmlns:p15="http://schemas.microsoft.com/office/powerpoint/2012/main" userId="e2c7d94ca855cc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4F59"/>
    <a:srgbClr val="30363D"/>
    <a:srgbClr val="72BCC5"/>
    <a:srgbClr val="FFFCF5"/>
    <a:srgbClr val="EC8558"/>
    <a:srgbClr val="596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224"/>
        <p:guide orient="horz" pos="2630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7T18:16:19.287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A95AD3-869F-453F-B4EA-21D74F58D804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297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29E2A7-77C5-44C3-8BFF-1146927540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E14A46F-8C4D-4CB2-B1B4-BDD5A563DC81}" type="slidenum">
              <a:rPr lang="zh-CN" altLang="en-US" sz="1200"/>
              <a:t>1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629E2A7-77C5-44C3-8BFF-1146927540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91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629E2A7-77C5-44C3-8BFF-1146927540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617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629E2A7-77C5-44C3-8BFF-1146927540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89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629E2A7-77C5-44C3-8BFF-1146927540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54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629E2A7-77C5-44C3-8BFF-1146927540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94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629E2A7-77C5-44C3-8BFF-1146927540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56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629E2A7-77C5-44C3-8BFF-1146927540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07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629E2A7-77C5-44C3-8BFF-1146927540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580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629E2A7-77C5-44C3-8BFF-1146927540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52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629E2A7-77C5-44C3-8BFF-1146927540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1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29E2A7-77C5-44C3-8BFF-11469275406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FFF44-DE2F-4E04-9E95-DB2C827E26EE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5733E-7EFC-4C8C-9693-C0790BDCEA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5F4AC-B64A-4262-BBAD-3A01F1278768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D12A7-07DF-4AC0-AD60-A07A288103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7EC30-B311-4643-8F73-15976E7B3EB2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878B-418E-4550-A687-1FDC2756D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4E10A-2468-4E5C-856E-BFBD67D229EB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2C2EB-CA22-4A92-8F39-96B02B6D4E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81F4D-8DE8-415F-82CD-04ADFF57D1FB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DBD64-8096-4BE0-A434-1822A5993B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3B4E-1C9C-454E-94E5-5BD1611E96E8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1E43B-09AB-40DA-ABBF-0F719BE924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D9291-9621-467C-B6C3-06A65C343484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7FB2A-9985-46ED-98A0-8CD054BAE5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5C34-A18D-49DA-8AA2-5D74CD5C3F9A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D732F-7990-4399-AF38-386C75923F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5065E-67D7-4FAB-824A-CAB981A12714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1A624-FEC5-4A01-8293-6E7148CA15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3FCA-6BF9-489F-8662-3D53598789E7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8E253-50E1-4A32-AB05-A7C8968FF5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1D1FA-BFA6-4D7E-99D9-D2F5B2DFE4E9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3FA12-BE39-433C-99CA-7E5AC1E29C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F046731-7F28-43AF-B642-7E40E67360AB}" type="datetimeFigureOut">
              <a:rPr lang="zh-CN" altLang="en-US"/>
              <a:t>2020/6/28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DF5F43-E5B7-4C0D-BDC0-FEFD84F7623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233/Ecommerce-syst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782638"/>
            <a:ext cx="30035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7"/>
          <p:cNvSpPr txBox="1">
            <a:spLocks noChangeArrowheads="1"/>
          </p:cNvSpPr>
          <p:nvPr/>
        </p:nvSpPr>
        <p:spPr bwMode="auto">
          <a:xfrm>
            <a:off x="1182186" y="3754438"/>
            <a:ext cx="98276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数据库实训答辩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4B9F44-D5A6-44BD-BB29-081942992CB3}"/>
              </a:ext>
            </a:extLst>
          </p:cNvPr>
          <p:cNvSpPr txBox="1"/>
          <p:nvPr/>
        </p:nvSpPr>
        <p:spPr>
          <a:xfrm>
            <a:off x="3902075" y="5554345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汇报人：许宇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CD886C-219C-44AE-B2D8-07BA2DCA3FC6}"/>
              </a:ext>
            </a:extLst>
          </p:cNvPr>
          <p:cNvSpPr/>
          <p:nvPr/>
        </p:nvSpPr>
        <p:spPr>
          <a:xfrm>
            <a:off x="4780756" y="4992946"/>
            <a:ext cx="28146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我们一起上岸队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3331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2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315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点此添加标题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4" name="Oval 25"/>
          <p:cNvSpPr>
            <a:spLocks noChangeArrowheads="1"/>
          </p:cNvSpPr>
          <p:nvPr/>
        </p:nvSpPr>
        <p:spPr bwMode="auto">
          <a:xfrm>
            <a:off x="399098" y="590550"/>
            <a:ext cx="1057275" cy="1057275"/>
          </a:xfrm>
          <a:prstGeom prst="ellips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325" name="Group 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3" y="838835"/>
            <a:ext cx="6953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560BDD7-F882-4689-BC78-4D285206C6C6}"/>
              </a:ext>
            </a:extLst>
          </p:cNvPr>
          <p:cNvSpPr txBox="1"/>
          <p:nvPr/>
        </p:nvSpPr>
        <p:spPr>
          <a:xfrm>
            <a:off x="2035059" y="316865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F69DC1-8088-4635-9C3D-ED4619942D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82880"/>
            <a:ext cx="11909995" cy="635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8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3331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2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315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点此添加标题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4" name="Oval 25"/>
          <p:cNvSpPr>
            <a:spLocks noChangeArrowheads="1"/>
          </p:cNvSpPr>
          <p:nvPr/>
        </p:nvSpPr>
        <p:spPr bwMode="auto">
          <a:xfrm>
            <a:off x="399098" y="590550"/>
            <a:ext cx="1057275" cy="1057275"/>
          </a:xfrm>
          <a:prstGeom prst="ellips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325" name="Group 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3" y="838835"/>
            <a:ext cx="6953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560BDD7-F882-4689-BC78-4D285206C6C6}"/>
              </a:ext>
            </a:extLst>
          </p:cNvPr>
          <p:cNvSpPr txBox="1"/>
          <p:nvPr/>
        </p:nvSpPr>
        <p:spPr>
          <a:xfrm>
            <a:off x="1733550" y="838835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数据库设计：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7E8829-B2FF-4195-B50A-72B6C76A0B15}"/>
              </a:ext>
            </a:extLst>
          </p:cNvPr>
          <p:cNvSpPr txBox="1"/>
          <p:nvPr/>
        </p:nvSpPr>
        <p:spPr>
          <a:xfrm>
            <a:off x="1453833" y="1340251"/>
            <a:ext cx="9465627" cy="6305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zh-CN" altLang="en-US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 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有登录记录表、订单退货表，商品审核表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记录信息，方便导出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en-US" altLang="zh-CN" sz="28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◎ 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用户权限表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比如商家注册，要管理员审核成功才能登录</a:t>
            </a:r>
            <a:endParaRPr lang="en-US" altLang="zh-CN" sz="28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◎ 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合理增加或减少字段，部分操作到内存中使用</a:t>
            </a:r>
            <a:endParaRPr lang="en-US" altLang="zh-CN" sz="28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后期数据库优化：</a:t>
            </a:r>
            <a:endParaRPr lang="en-US" altLang="zh-CN" sz="28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◎ 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增加索引，清理索引</a:t>
            </a:r>
            <a:endParaRPr lang="en-US" altLang="zh-CN" sz="28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◎ 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很长时间后，清理数据并备份到硬盘中。</a:t>
            </a:r>
            <a:endParaRPr lang="en-US" altLang="zh-CN" sz="28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sz="24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kumimoji="0" lang="zh-CN" altLang="en-US" sz="2400" b="0" i="0" u="none" strike="noStrike" kern="1200" cap="none" spc="0" normalizeH="0" baseline="0" noProof="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66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5" name="Rounded Rectangle 5"/>
          <p:cNvSpPr>
            <a:spLocks noChangeArrowheads="1"/>
          </p:cNvSpPr>
          <p:nvPr/>
        </p:nvSpPr>
        <p:spPr bwMode="auto">
          <a:xfrm>
            <a:off x="482600" y="828993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pic>
        <p:nvPicPr>
          <p:cNvPr id="15377" name="Group 3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60768"/>
            <a:ext cx="5667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965960" y="1035050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文档完成情况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08201" y="1927226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按照格式完成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673915-D5A4-4625-BA7B-F2E212E0D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" y="1322070"/>
            <a:ext cx="5919504" cy="4154170"/>
          </a:xfrm>
          <a:prstGeom prst="rect">
            <a:avLst/>
          </a:prstGeom>
        </p:spPr>
      </p:pic>
      <p:pic>
        <p:nvPicPr>
          <p:cNvPr id="1026" name="图片 2" descr="用例图">
            <a:extLst>
              <a:ext uri="{FF2B5EF4-FFF2-40B4-BE49-F238E27FC236}">
                <a16:creationId xmlns:a16="http://schemas.microsoft.com/office/drawing/2014/main" id="{39BD770C-AB6F-4E95-9E4B-65B0BF5E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698023"/>
            <a:ext cx="5927725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B336D4-6D83-4DAC-849E-7953572FC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34" y="2104866"/>
            <a:ext cx="6964680" cy="42824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FB21A4-A684-4E73-9BB7-49C4C19E5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88" y="3629601"/>
            <a:ext cx="5185180" cy="239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5"/>
          <p:cNvSpPr>
            <a:spLocks noChangeArrowheads="1"/>
          </p:cNvSpPr>
          <p:nvPr/>
        </p:nvSpPr>
        <p:spPr bwMode="auto">
          <a:xfrm>
            <a:off x="4051300" y="1384300"/>
            <a:ext cx="4089400" cy="4089400"/>
          </a:xfrm>
          <a:prstGeom prst="ellipse">
            <a:avLst/>
          </a:pr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Oval 5"/>
          <p:cNvSpPr>
            <a:spLocks noChangeArrowheads="1"/>
          </p:cNvSpPr>
          <p:nvPr/>
        </p:nvSpPr>
        <p:spPr bwMode="auto">
          <a:xfrm>
            <a:off x="4256088" y="1589088"/>
            <a:ext cx="3679825" cy="3679825"/>
          </a:xfrm>
          <a:prstGeom prst="ellipse">
            <a:avLst/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508" name="组合 161"/>
          <p:cNvGrpSpPr/>
          <p:nvPr/>
        </p:nvGrpSpPr>
        <p:grpSpPr bwMode="auto">
          <a:xfrm>
            <a:off x="5851525" y="4205288"/>
            <a:ext cx="488950" cy="488950"/>
            <a:chOff x="0" y="0"/>
            <a:chExt cx="489284" cy="489284"/>
          </a:xfrm>
        </p:grpSpPr>
        <p:sp>
          <p:nvSpPr>
            <p:cNvPr id="21512" name="Oval 70"/>
            <p:cNvSpPr>
              <a:spLocks noChangeArrowheads="1"/>
            </p:cNvSpPr>
            <p:nvPr/>
          </p:nvSpPr>
          <p:spPr bwMode="auto">
            <a:xfrm>
              <a:off x="0" y="0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3" name="Freeform 71"/>
            <p:cNvSpPr/>
            <p:nvPr/>
          </p:nvSpPr>
          <p:spPr bwMode="auto">
            <a:xfrm>
              <a:off x="41583" y="91481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4" name="Freeform 72"/>
            <p:cNvSpPr/>
            <p:nvPr/>
          </p:nvSpPr>
          <p:spPr bwMode="auto">
            <a:xfrm>
              <a:off x="224544" y="24950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509" name="文本框 160"/>
          <p:cNvSpPr txBox="1">
            <a:spLocks noChangeArrowheads="1"/>
          </p:cNvSpPr>
          <p:nvPr/>
        </p:nvSpPr>
        <p:spPr bwMode="auto">
          <a:xfrm>
            <a:off x="4279900" y="3294063"/>
            <a:ext cx="363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问题经验和总结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10" name="文本框 163"/>
          <p:cNvSpPr txBox="1">
            <a:spLocks noChangeArrowheads="1"/>
          </p:cNvSpPr>
          <p:nvPr/>
        </p:nvSpPr>
        <p:spPr bwMode="auto">
          <a:xfrm>
            <a:off x="4754563" y="2163763"/>
            <a:ext cx="26828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1511" name="直接连接符 165"/>
          <p:cNvCxnSpPr>
            <a:cxnSpLocks noChangeShapeType="1"/>
          </p:cNvCxnSpPr>
          <p:nvPr/>
        </p:nvCxnSpPr>
        <p:spPr bwMode="auto">
          <a:xfrm>
            <a:off x="5475288" y="3168650"/>
            <a:ext cx="1241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7998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37E8829-B2FF-4195-B50A-72B6C76A0B15}"/>
              </a:ext>
            </a:extLst>
          </p:cNvPr>
          <p:cNvSpPr txBox="1"/>
          <p:nvPr/>
        </p:nvSpPr>
        <p:spPr>
          <a:xfrm>
            <a:off x="1453833" y="975359"/>
            <a:ext cx="9465627" cy="647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 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时间关系，部分功能没做完：评论、搜索、支付界面、分类</a:t>
            </a:r>
            <a:endParaRPr lang="en-US" altLang="zh-CN" sz="28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开发人员对技术不够熟悉，开发效率不够高</a:t>
            </a:r>
            <a:endParaRPr lang="en-US" altLang="zh-CN" sz="28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◎ 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导出数据的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乱码问题还未解决</a:t>
            </a:r>
            <a:endParaRPr lang="en-US" altLang="zh-CN" sz="28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◎ 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项目初期设计数据库时，考虑不够全面，开发过程中频繁修改数据库，增加工作量</a:t>
            </a:r>
            <a:endParaRPr lang="en-US" altLang="zh-CN" sz="28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◎ 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前后端对技术的不够熟悉：比如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漏了注解，微信小程序有很多并行的函数，以及</a:t>
            </a:r>
            <a:r>
              <a:rPr lang="en-US" altLang="zh-CN" sz="2800" dirty="0" err="1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err="1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setData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这导致刚开始找</a:t>
            </a:r>
            <a:r>
              <a:rPr lang="en-US" altLang="zh-CN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8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找到爆炸</a:t>
            </a:r>
            <a:endParaRPr lang="en-US" altLang="zh-CN" sz="28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kumimoji="0" lang="zh-CN" altLang="en-US" sz="2800" b="0" i="0" u="none" strike="noStrike" kern="1200" cap="none" spc="0" normalizeH="0" baseline="0" noProof="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EB9B27-754B-4C97-B07A-12AB5ECEE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71" y="1399223"/>
            <a:ext cx="9714489" cy="3640647"/>
          </a:xfrm>
          <a:prstGeom prst="rect">
            <a:avLst/>
          </a:prstGeom>
        </p:spPr>
      </p:pic>
      <p:grpSp>
        <p:nvGrpSpPr>
          <p:cNvPr id="13314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3331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2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315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点此添加标题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4" name="Oval 25"/>
          <p:cNvSpPr>
            <a:spLocks noChangeArrowheads="1"/>
          </p:cNvSpPr>
          <p:nvPr/>
        </p:nvSpPr>
        <p:spPr bwMode="auto">
          <a:xfrm>
            <a:off x="399098" y="590550"/>
            <a:ext cx="1057275" cy="1057275"/>
          </a:xfrm>
          <a:prstGeom prst="ellips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325" name="Group 2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3" y="838835"/>
            <a:ext cx="6953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560BDD7-F882-4689-BC78-4D285206C6C6}"/>
              </a:ext>
            </a:extLst>
          </p:cNvPr>
          <p:cNvSpPr txBox="1"/>
          <p:nvPr/>
        </p:nvSpPr>
        <p:spPr>
          <a:xfrm>
            <a:off x="1636078" y="567048"/>
            <a:ext cx="3172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E9250C-700A-40AB-88FC-992F0BFB0A1A}"/>
              </a:ext>
            </a:extLst>
          </p:cNvPr>
          <p:cNvSpPr txBox="1"/>
          <p:nvPr/>
        </p:nvSpPr>
        <p:spPr>
          <a:xfrm>
            <a:off x="6096000" y="6097052"/>
            <a:ext cx="389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后续进行改善吧！</a:t>
            </a:r>
          </a:p>
        </p:txBody>
      </p:sp>
    </p:spTree>
    <p:extLst>
      <p:ext uri="{BB962C8B-B14F-4D97-AF65-F5344CB8AC3E}">
        <p14:creationId xmlns:p14="http://schemas.microsoft.com/office/powerpoint/2010/main" val="42136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5"/>
          <p:cNvSpPr>
            <a:spLocks noChangeArrowheads="1"/>
          </p:cNvSpPr>
          <p:nvPr/>
        </p:nvSpPr>
        <p:spPr bwMode="auto">
          <a:xfrm>
            <a:off x="4051300" y="1384300"/>
            <a:ext cx="4089400" cy="4089400"/>
          </a:xfrm>
          <a:prstGeom prst="ellipse">
            <a:avLst/>
          </a:pr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07" name="Oval 5"/>
          <p:cNvSpPr>
            <a:spLocks noChangeArrowheads="1"/>
          </p:cNvSpPr>
          <p:nvPr/>
        </p:nvSpPr>
        <p:spPr bwMode="auto">
          <a:xfrm>
            <a:off x="4256088" y="1589088"/>
            <a:ext cx="3679825" cy="3679825"/>
          </a:xfrm>
          <a:prstGeom prst="ellipse">
            <a:avLst/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508" name="组合 161"/>
          <p:cNvGrpSpPr/>
          <p:nvPr/>
        </p:nvGrpSpPr>
        <p:grpSpPr bwMode="auto">
          <a:xfrm>
            <a:off x="5851525" y="4205288"/>
            <a:ext cx="488950" cy="488950"/>
            <a:chOff x="0" y="0"/>
            <a:chExt cx="489284" cy="489284"/>
          </a:xfrm>
        </p:grpSpPr>
        <p:sp>
          <p:nvSpPr>
            <p:cNvPr id="21512" name="Oval 70"/>
            <p:cNvSpPr>
              <a:spLocks noChangeArrowheads="1"/>
            </p:cNvSpPr>
            <p:nvPr/>
          </p:nvSpPr>
          <p:spPr bwMode="auto">
            <a:xfrm>
              <a:off x="0" y="0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13" name="Freeform 71"/>
            <p:cNvSpPr/>
            <p:nvPr/>
          </p:nvSpPr>
          <p:spPr bwMode="auto">
            <a:xfrm>
              <a:off x="41583" y="91481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Freeform 72"/>
            <p:cNvSpPr/>
            <p:nvPr/>
          </p:nvSpPr>
          <p:spPr bwMode="auto">
            <a:xfrm>
              <a:off x="224544" y="24950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9" name="文本框 160"/>
          <p:cNvSpPr txBox="1">
            <a:spLocks noChangeArrowheads="1"/>
          </p:cNvSpPr>
          <p:nvPr/>
        </p:nvSpPr>
        <p:spPr bwMode="auto">
          <a:xfrm>
            <a:off x="4279900" y="3294063"/>
            <a:ext cx="36322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功能展示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0" name="文本框 163"/>
          <p:cNvSpPr txBox="1">
            <a:spLocks noChangeArrowheads="1"/>
          </p:cNvSpPr>
          <p:nvPr/>
        </p:nvSpPr>
        <p:spPr bwMode="auto">
          <a:xfrm>
            <a:off x="4754563" y="2163763"/>
            <a:ext cx="26828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5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511" name="直接连接符 165"/>
          <p:cNvCxnSpPr>
            <a:cxnSpLocks noChangeShapeType="1"/>
          </p:cNvCxnSpPr>
          <p:nvPr/>
        </p:nvCxnSpPr>
        <p:spPr bwMode="auto">
          <a:xfrm>
            <a:off x="5475288" y="3168650"/>
            <a:ext cx="1241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F9FA0-9D9B-403F-B253-0176CF7BE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7" y="298017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 dirty="0">
              <a:solidFill>
                <a:srgbClr val="FFFFFF"/>
              </a:solidFill>
            </a:endParaRPr>
          </a:p>
        </p:txBody>
      </p:sp>
      <p:sp>
        <p:nvSpPr>
          <p:cNvPr id="17" name="Freeform 55">
            <a:extLst>
              <a:ext uri="{FF2B5EF4-FFF2-40B4-BE49-F238E27FC236}">
                <a16:creationId xmlns:a16="http://schemas.microsoft.com/office/drawing/2014/main" id="{E1D325B2-E495-469D-9F13-E778010D0454}"/>
              </a:ext>
            </a:extLst>
          </p:cNvPr>
          <p:cNvSpPr>
            <a:spLocks noEditPoints="1"/>
          </p:cNvSpPr>
          <p:nvPr/>
        </p:nvSpPr>
        <p:spPr bwMode="auto">
          <a:xfrm>
            <a:off x="595552" y="553604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1EE2E5A1-1AAB-4A19-9E55-1B275FCD7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740" y="298017"/>
            <a:ext cx="4158231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22860" rIns="45720" bIns="22860">
            <a:spAutoFit/>
          </a:bodyPr>
          <a:lstStyle>
            <a:lvl1pPr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前端部分界面截图：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12E2631-36B5-4404-A78B-9F89689F6D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7166" y="432030"/>
            <a:ext cx="3341797" cy="612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A06344A-A9C5-4012-8A3F-3B3958BA7D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53615" y="464752"/>
            <a:ext cx="3494850" cy="59612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4EFBD4-FD98-4CF2-B965-4E7715283E27}"/>
              </a:ext>
            </a:extLst>
          </p:cNvPr>
          <p:cNvSpPr txBox="1"/>
          <p:nvPr/>
        </p:nvSpPr>
        <p:spPr>
          <a:xfrm>
            <a:off x="1905027" y="5178490"/>
            <a:ext cx="15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个人界面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612973-BB9D-40DC-8593-74B596F9BE4A}"/>
              </a:ext>
            </a:extLst>
          </p:cNvPr>
          <p:cNvSpPr txBox="1"/>
          <p:nvPr/>
        </p:nvSpPr>
        <p:spPr>
          <a:xfrm>
            <a:off x="5987771" y="5178490"/>
            <a:ext cx="15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2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4A13C81-2B43-4842-BCE5-11C326734EB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32921" y="485036"/>
            <a:ext cx="3816532" cy="60219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A3BDC4-3D8C-491A-BA73-82033681F2CB}"/>
              </a:ext>
            </a:extLst>
          </p:cNvPr>
          <p:cNvSpPr/>
          <p:nvPr/>
        </p:nvSpPr>
        <p:spPr>
          <a:xfrm>
            <a:off x="7516409" y="454112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管理员界面</a:t>
            </a:r>
            <a:endParaRPr lang="zh-CN" altLang="en-US" sz="20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46EA02C-6199-48EF-AE63-12FE878CBC4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520725" y="455817"/>
            <a:ext cx="3494850" cy="619691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D86055-095F-4FE4-88C0-AFF2B252DDFF}"/>
              </a:ext>
            </a:extLst>
          </p:cNvPr>
          <p:cNvSpPr txBox="1"/>
          <p:nvPr/>
        </p:nvSpPr>
        <p:spPr>
          <a:xfrm>
            <a:off x="6529515" y="4813644"/>
            <a:ext cx="15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商家界面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18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5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 dirty="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2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C88A3E0-B4EC-4F27-BB27-6137F9F7D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703" y="676039"/>
            <a:ext cx="4158231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22860" rIns="45720" bIns="22860">
            <a:spAutoFit/>
          </a:bodyPr>
          <a:lstStyle>
            <a:lvl1pPr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后端部分界面截图：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B3C49C-60AA-458A-9F26-30B728E37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75" y="44450"/>
            <a:ext cx="9740010" cy="6693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BB1502-042A-4217-ACC8-97B8F804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77" y="-902"/>
            <a:ext cx="8286865" cy="6858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383476-E0A1-414C-A039-5A82DA02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96" y="44450"/>
            <a:ext cx="7664207" cy="688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4350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1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39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点此添加标题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42" name="Picture 2" descr="E:\graphic river\5 ppt. presentation\ma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" t="15279" r="6792" b="13876"/>
          <a:stretch>
            <a:fillRect/>
          </a:stretch>
        </p:blipFill>
        <p:spPr bwMode="auto">
          <a:xfrm>
            <a:off x="-382245" y="2174883"/>
            <a:ext cx="65659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3" name="组合 8"/>
          <p:cNvGrpSpPr/>
          <p:nvPr/>
        </p:nvGrpSpPr>
        <p:grpSpPr bwMode="auto">
          <a:xfrm>
            <a:off x="835367" y="2669389"/>
            <a:ext cx="4130675" cy="2592388"/>
            <a:chOff x="0" y="0"/>
            <a:chExt cx="4130013" cy="2591328"/>
          </a:xfrm>
        </p:grpSpPr>
        <p:sp>
          <p:nvSpPr>
            <p:cNvPr id="14344" name="Rectangle 2"/>
            <p:cNvSpPr>
              <a:spLocks noChangeArrowheads="1"/>
            </p:cNvSpPr>
            <p:nvPr/>
          </p:nvSpPr>
          <p:spPr bwMode="auto">
            <a:xfrm>
              <a:off x="0" y="1"/>
              <a:ext cx="4130013" cy="259132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5" name="直角三角形 10"/>
            <p:cNvSpPr>
              <a:spLocks noChangeArrowheads="1"/>
            </p:cNvSpPr>
            <p:nvPr/>
          </p:nvSpPr>
          <p:spPr bwMode="auto">
            <a:xfrm>
              <a:off x="0" y="1"/>
              <a:ext cx="4130013" cy="2591327"/>
            </a:xfrm>
            <a:prstGeom prst="rtTriangl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6" name="直角三角形 11"/>
            <p:cNvSpPr>
              <a:spLocks noChangeArrowheads="1"/>
            </p:cNvSpPr>
            <p:nvPr/>
          </p:nvSpPr>
          <p:spPr bwMode="auto">
            <a:xfrm flipH="1" flipV="1">
              <a:off x="0" y="0"/>
              <a:ext cx="4130013" cy="2591327"/>
            </a:xfrm>
            <a:prstGeom prst="rtTriangl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347" name="组合 12"/>
            <p:cNvGrpSpPr/>
            <p:nvPr/>
          </p:nvGrpSpPr>
          <p:grpSpPr bwMode="auto">
            <a:xfrm>
              <a:off x="1260615" y="634403"/>
              <a:ext cx="1485982" cy="1485982"/>
              <a:chOff x="0" y="0"/>
              <a:chExt cx="1485982" cy="1485982"/>
            </a:xfrm>
          </p:grpSpPr>
          <p:sp>
            <p:nvSpPr>
              <p:cNvPr id="14348" name="Freeform 93"/>
              <p:cNvSpPr>
                <a:spLocks noEditPoints="1"/>
              </p:cNvSpPr>
              <p:nvPr/>
            </p:nvSpPr>
            <p:spPr bwMode="auto">
              <a:xfrm>
                <a:off x="466355" y="330854"/>
                <a:ext cx="548619" cy="737488"/>
              </a:xfrm>
              <a:custGeom>
                <a:avLst/>
                <a:gdLst>
                  <a:gd name="T0" fmla="*/ 2147483647 w 216"/>
                  <a:gd name="T1" fmla="*/ 2147483647 h 288"/>
                  <a:gd name="T2" fmla="*/ 2147483647 w 216"/>
                  <a:gd name="T3" fmla="*/ 2147483647 h 288"/>
                  <a:gd name="T4" fmla="*/ 2147483647 w 216"/>
                  <a:gd name="T5" fmla="*/ 0 h 288"/>
                  <a:gd name="T6" fmla="*/ 2147483647 w 216"/>
                  <a:gd name="T7" fmla="*/ 0 h 288"/>
                  <a:gd name="T8" fmla="*/ 2147483647 w 216"/>
                  <a:gd name="T9" fmla="*/ 0 h 288"/>
                  <a:gd name="T10" fmla="*/ 2147483647 w 216"/>
                  <a:gd name="T11" fmla="*/ 2147483647 h 288"/>
                  <a:gd name="T12" fmla="*/ 2147483647 w 216"/>
                  <a:gd name="T13" fmla="*/ 2147483647 h 288"/>
                  <a:gd name="T14" fmla="*/ 0 w 216"/>
                  <a:gd name="T15" fmla="*/ 2147483647 h 288"/>
                  <a:gd name="T16" fmla="*/ 0 w 216"/>
                  <a:gd name="T17" fmla="*/ 2147483647 h 288"/>
                  <a:gd name="T18" fmla="*/ 2147483647 w 216"/>
                  <a:gd name="T19" fmla="*/ 2147483647 h 288"/>
                  <a:gd name="T20" fmla="*/ 2147483647 w 216"/>
                  <a:gd name="T21" fmla="*/ 2147483647 h 288"/>
                  <a:gd name="T22" fmla="*/ 2147483647 w 216"/>
                  <a:gd name="T23" fmla="*/ 2147483647 h 288"/>
                  <a:gd name="T24" fmla="*/ 2147483647 w 216"/>
                  <a:gd name="T25" fmla="*/ 2147483647 h 288"/>
                  <a:gd name="T26" fmla="*/ 2147483647 w 216"/>
                  <a:gd name="T27" fmla="*/ 2147483647 h 288"/>
                  <a:gd name="T28" fmla="*/ 2147483647 w 216"/>
                  <a:gd name="T29" fmla="*/ 2147483647 h 288"/>
                  <a:gd name="T30" fmla="*/ 2147483647 w 216"/>
                  <a:gd name="T31" fmla="*/ 2147483647 h 288"/>
                  <a:gd name="T32" fmla="*/ 2147483647 w 216"/>
                  <a:gd name="T33" fmla="*/ 2147483647 h 288"/>
                  <a:gd name="T34" fmla="*/ 2147483647 w 216"/>
                  <a:gd name="T35" fmla="*/ 2147483647 h 288"/>
                  <a:gd name="T36" fmla="*/ 2147483647 w 216"/>
                  <a:gd name="T37" fmla="*/ 2147483647 h 288"/>
                  <a:gd name="T38" fmla="*/ 2147483647 w 216"/>
                  <a:gd name="T39" fmla="*/ 2147483647 h 288"/>
                  <a:gd name="T40" fmla="*/ 2147483647 w 216"/>
                  <a:gd name="T41" fmla="*/ 2147483647 h 288"/>
                  <a:gd name="T42" fmla="*/ 2147483647 w 216"/>
                  <a:gd name="T43" fmla="*/ 2147483647 h 288"/>
                  <a:gd name="T44" fmla="*/ 2147483647 w 216"/>
                  <a:gd name="T45" fmla="*/ 2147483647 h 288"/>
                  <a:gd name="T46" fmla="*/ 2147483647 w 216"/>
                  <a:gd name="T47" fmla="*/ 2147483647 h 288"/>
                  <a:gd name="T48" fmla="*/ 2147483647 w 216"/>
                  <a:gd name="T49" fmla="*/ 2147483647 h 288"/>
                  <a:gd name="T50" fmla="*/ 2147483647 w 216"/>
                  <a:gd name="T51" fmla="*/ 2147483647 h 288"/>
                  <a:gd name="T52" fmla="*/ 2147483647 w 216"/>
                  <a:gd name="T53" fmla="*/ 2147483647 h 288"/>
                  <a:gd name="T54" fmla="*/ 2147483647 w 216"/>
                  <a:gd name="T55" fmla="*/ 2147483647 h 28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16" h="288">
                    <a:moveTo>
                      <a:pt x="188" y="126"/>
                    </a:moveTo>
                    <a:cubicBezTo>
                      <a:pt x="188" y="79"/>
                      <a:pt x="188" y="79"/>
                      <a:pt x="188" y="79"/>
                    </a:cubicBezTo>
                    <a:cubicBezTo>
                      <a:pt x="188" y="36"/>
                      <a:pt x="152" y="0"/>
                      <a:pt x="109" y="0"/>
                    </a:cubicBezTo>
                    <a:cubicBezTo>
                      <a:pt x="109" y="0"/>
                      <a:pt x="108" y="0"/>
                      <a:pt x="108" y="0"/>
                    </a:cubicBezTo>
                    <a:cubicBezTo>
                      <a:pt x="107" y="0"/>
                      <a:pt x="107" y="0"/>
                      <a:pt x="106" y="0"/>
                    </a:cubicBezTo>
                    <a:cubicBezTo>
                      <a:pt x="63" y="0"/>
                      <a:pt x="28" y="36"/>
                      <a:pt x="28" y="79"/>
                    </a:cubicBezTo>
                    <a:cubicBezTo>
                      <a:pt x="28" y="126"/>
                      <a:pt x="28" y="126"/>
                      <a:pt x="28" y="126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216" y="288"/>
                      <a:pt x="216" y="288"/>
                      <a:pt x="216" y="288"/>
                    </a:cubicBezTo>
                    <a:cubicBezTo>
                      <a:pt x="216" y="126"/>
                      <a:pt x="216" y="126"/>
                      <a:pt x="216" y="126"/>
                    </a:cubicBezTo>
                    <a:lnTo>
                      <a:pt x="188" y="126"/>
                    </a:lnTo>
                    <a:close/>
                    <a:moveTo>
                      <a:pt x="133" y="259"/>
                    </a:moveTo>
                    <a:cubicBezTo>
                      <a:pt x="84" y="259"/>
                      <a:pt x="84" y="259"/>
                      <a:pt x="84" y="259"/>
                    </a:cubicBezTo>
                    <a:cubicBezTo>
                      <a:pt x="96" y="206"/>
                      <a:pt x="96" y="206"/>
                      <a:pt x="96" y="206"/>
                    </a:cubicBezTo>
                    <a:cubicBezTo>
                      <a:pt x="88" y="202"/>
                      <a:pt x="84" y="194"/>
                      <a:pt x="84" y="185"/>
                    </a:cubicBezTo>
                    <a:cubicBezTo>
                      <a:pt x="84" y="172"/>
                      <a:pt x="95" y="161"/>
                      <a:pt x="108" y="161"/>
                    </a:cubicBezTo>
                    <a:cubicBezTo>
                      <a:pt x="122" y="161"/>
                      <a:pt x="133" y="172"/>
                      <a:pt x="133" y="185"/>
                    </a:cubicBezTo>
                    <a:cubicBezTo>
                      <a:pt x="133" y="194"/>
                      <a:pt x="128" y="202"/>
                      <a:pt x="120" y="206"/>
                    </a:cubicBezTo>
                    <a:lnTo>
                      <a:pt x="133" y="259"/>
                    </a:lnTo>
                    <a:close/>
                    <a:moveTo>
                      <a:pt x="148" y="126"/>
                    </a:move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79"/>
                      <a:pt x="67" y="79"/>
                      <a:pt x="67" y="79"/>
                    </a:cubicBezTo>
                    <a:cubicBezTo>
                      <a:pt x="67" y="57"/>
                      <a:pt x="85" y="40"/>
                      <a:pt x="106" y="40"/>
                    </a:cubicBezTo>
                    <a:cubicBezTo>
                      <a:pt x="107" y="40"/>
                      <a:pt x="108" y="40"/>
                      <a:pt x="108" y="40"/>
                    </a:cubicBezTo>
                    <a:cubicBezTo>
                      <a:pt x="108" y="40"/>
                      <a:pt x="109" y="40"/>
                      <a:pt x="109" y="40"/>
                    </a:cubicBezTo>
                    <a:cubicBezTo>
                      <a:pt x="131" y="40"/>
                      <a:pt x="148" y="57"/>
                      <a:pt x="148" y="79"/>
                    </a:cubicBezTo>
                    <a:lnTo>
                      <a:pt x="148" y="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9" name="椭圆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85982" cy="148598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6FC79BA-5195-4638-BE94-C1194F44C3F3}"/>
              </a:ext>
            </a:extLst>
          </p:cNvPr>
          <p:cNvSpPr/>
          <p:nvPr/>
        </p:nvSpPr>
        <p:spPr>
          <a:xfrm>
            <a:off x="6226859" y="4430779"/>
            <a:ext cx="5676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的账号：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https://github.com/project233/Ecommerce-system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015E37A6-6862-4214-AAF9-09747DD5A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20" y="1019642"/>
            <a:ext cx="5419709" cy="17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22860" rIns="45720" bIns="22860">
            <a:spAutoFit/>
          </a:bodyPr>
          <a:lstStyle>
            <a:lvl1pPr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87755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6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电商管理系统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F68375-5139-44AA-A2BB-ECA6D8D99104}"/>
              </a:ext>
            </a:extLst>
          </p:cNvPr>
          <p:cNvSpPr txBox="1"/>
          <p:nvPr/>
        </p:nvSpPr>
        <p:spPr>
          <a:xfrm>
            <a:off x="7202905" y="2885538"/>
            <a:ext cx="383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+Spring boot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E85C2F-023B-4952-970A-B151F49B49F2}"/>
              </a:ext>
            </a:extLst>
          </p:cNvPr>
          <p:cNvSpPr txBox="1"/>
          <p:nvPr/>
        </p:nvSpPr>
        <p:spPr>
          <a:xfrm>
            <a:off x="2016576" y="861695"/>
            <a:ext cx="711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未登录时的接口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：查看所有商家无法使用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7BB04D-8577-4B2A-BF3D-69BA5EF9D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4" y="165558"/>
            <a:ext cx="7111381" cy="6526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7B567D-302B-4A06-B853-305A6F054D8E}"/>
              </a:ext>
            </a:extLst>
          </p:cNvPr>
          <p:cNvSpPr txBox="1"/>
          <p:nvPr/>
        </p:nvSpPr>
        <p:spPr>
          <a:xfrm>
            <a:off x="2016576" y="861695"/>
            <a:ext cx="711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登录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B6D513-9EB0-4826-9A99-0E2C63192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54" y="644208"/>
            <a:ext cx="7482840" cy="2133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C3025C-69F9-4F6C-A18F-4F561C2CF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82" y="2954270"/>
            <a:ext cx="5906168" cy="3818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7730" y="1115060"/>
            <a:ext cx="351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登录后：接口可以使用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0B6157-C705-4189-BF23-CB986DA6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13" y="-91584"/>
            <a:ext cx="6368115" cy="7041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5"/>
          <p:cNvSpPr>
            <a:spLocks noChangeArrowheads="1"/>
          </p:cNvSpPr>
          <p:nvPr/>
        </p:nvSpPr>
        <p:spPr bwMode="auto">
          <a:xfrm>
            <a:off x="4051300" y="1384300"/>
            <a:ext cx="4089400" cy="4089400"/>
          </a:xfrm>
          <a:prstGeom prst="ellipse">
            <a:avLst/>
          </a:pr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Oval 5"/>
          <p:cNvSpPr>
            <a:spLocks noChangeArrowheads="1"/>
          </p:cNvSpPr>
          <p:nvPr/>
        </p:nvSpPr>
        <p:spPr bwMode="auto">
          <a:xfrm>
            <a:off x="4256088" y="1589088"/>
            <a:ext cx="3679825" cy="3679825"/>
          </a:xfrm>
          <a:prstGeom prst="ellipse">
            <a:avLst/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508" name="组合 161"/>
          <p:cNvGrpSpPr/>
          <p:nvPr/>
        </p:nvGrpSpPr>
        <p:grpSpPr bwMode="auto">
          <a:xfrm>
            <a:off x="5851525" y="4205288"/>
            <a:ext cx="488950" cy="488950"/>
            <a:chOff x="0" y="0"/>
            <a:chExt cx="489284" cy="489284"/>
          </a:xfrm>
        </p:grpSpPr>
        <p:sp>
          <p:nvSpPr>
            <p:cNvPr id="21512" name="Oval 70"/>
            <p:cNvSpPr>
              <a:spLocks noChangeArrowheads="1"/>
            </p:cNvSpPr>
            <p:nvPr/>
          </p:nvSpPr>
          <p:spPr bwMode="auto">
            <a:xfrm>
              <a:off x="0" y="0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3" name="Freeform 71"/>
            <p:cNvSpPr/>
            <p:nvPr/>
          </p:nvSpPr>
          <p:spPr bwMode="auto">
            <a:xfrm>
              <a:off x="41583" y="91481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4" name="Freeform 72"/>
            <p:cNvSpPr/>
            <p:nvPr/>
          </p:nvSpPr>
          <p:spPr bwMode="auto">
            <a:xfrm>
              <a:off x="224544" y="24950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509" name="文本框 160"/>
          <p:cNvSpPr txBox="1">
            <a:spLocks noChangeArrowheads="1"/>
          </p:cNvSpPr>
          <p:nvPr/>
        </p:nvSpPr>
        <p:spPr bwMode="auto">
          <a:xfrm>
            <a:off x="4279900" y="3075057"/>
            <a:ext cx="3632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前端视频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展示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1511" name="直接连接符 165"/>
          <p:cNvCxnSpPr>
            <a:cxnSpLocks noChangeShapeType="1"/>
          </p:cNvCxnSpPr>
          <p:nvPr/>
        </p:nvCxnSpPr>
        <p:spPr bwMode="auto">
          <a:xfrm>
            <a:off x="3962703" y="2735513"/>
            <a:ext cx="4226426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59813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225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2560" y="2157730"/>
            <a:ext cx="67862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2152650" y="1395413"/>
            <a:ext cx="3679825" cy="4067175"/>
            <a:chOff x="0" y="0"/>
            <a:chExt cx="3680028" cy="4068128"/>
          </a:xfrm>
        </p:grpSpPr>
        <p:sp>
          <p:nvSpPr>
            <p:cNvPr id="3105" name="Oval 5"/>
            <p:cNvSpPr>
              <a:spLocks noChangeArrowheads="1"/>
            </p:cNvSpPr>
            <p:nvPr/>
          </p:nvSpPr>
          <p:spPr bwMode="auto">
            <a:xfrm>
              <a:off x="0" y="389487"/>
              <a:ext cx="3680028" cy="3678641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6" name="Freeform 6"/>
            <p:cNvSpPr/>
            <p:nvPr/>
          </p:nvSpPr>
          <p:spPr bwMode="auto">
            <a:xfrm>
              <a:off x="2255143" y="712442"/>
              <a:ext cx="820556" cy="505917"/>
            </a:xfrm>
            <a:custGeom>
              <a:avLst/>
              <a:gdLst>
                <a:gd name="T0" fmla="*/ 2147483647 w 99"/>
                <a:gd name="T1" fmla="*/ 0 h 61"/>
                <a:gd name="T2" fmla="*/ 2147483647 w 99"/>
                <a:gd name="T3" fmla="*/ 2147483647 h 61"/>
                <a:gd name="T4" fmla="*/ 2147483647 w 99"/>
                <a:gd name="T5" fmla="*/ 2147483647 h 61"/>
                <a:gd name="T6" fmla="*/ 2147483647 w 99"/>
                <a:gd name="T7" fmla="*/ 2147483647 h 61"/>
                <a:gd name="T8" fmla="*/ 0 w 99"/>
                <a:gd name="T9" fmla="*/ 2147483647 h 61"/>
                <a:gd name="T10" fmla="*/ 2147483647 w 99"/>
                <a:gd name="T11" fmla="*/ 2147483647 h 61"/>
                <a:gd name="T12" fmla="*/ 2147483647 w 99"/>
                <a:gd name="T13" fmla="*/ 2147483647 h 61"/>
                <a:gd name="T14" fmla="*/ 2147483647 w 99"/>
                <a:gd name="T15" fmla="*/ 2147483647 h 61"/>
                <a:gd name="T16" fmla="*/ 2147483647 w 99"/>
                <a:gd name="T17" fmla="*/ 2147483647 h 61"/>
                <a:gd name="T18" fmla="*/ 2147483647 w 99"/>
                <a:gd name="T19" fmla="*/ 2147483647 h 61"/>
                <a:gd name="T20" fmla="*/ 2147483647 w 99"/>
                <a:gd name="T21" fmla="*/ 2147483647 h 61"/>
                <a:gd name="T22" fmla="*/ 2147483647 w 99"/>
                <a:gd name="T23" fmla="*/ 2147483647 h 61"/>
                <a:gd name="T24" fmla="*/ 2147483647 w 99"/>
                <a:gd name="T25" fmla="*/ 2147483647 h 61"/>
                <a:gd name="T26" fmla="*/ 2147483647 w 99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9" h="61">
                  <a:moveTo>
                    <a:pt x="54" y="0"/>
                  </a:moveTo>
                  <a:cubicBezTo>
                    <a:pt x="42" y="0"/>
                    <a:pt x="32" y="6"/>
                    <a:pt x="30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1" y="15"/>
                    <a:pt x="14" y="18"/>
                    <a:pt x="9" y="22"/>
                  </a:cubicBezTo>
                  <a:cubicBezTo>
                    <a:pt x="4" y="26"/>
                    <a:pt x="0" y="32"/>
                    <a:pt x="0" y="38"/>
                  </a:cubicBezTo>
                  <a:cubicBezTo>
                    <a:pt x="0" y="48"/>
                    <a:pt x="9" y="57"/>
                    <a:pt x="21" y="60"/>
                  </a:cubicBezTo>
                  <a:cubicBezTo>
                    <a:pt x="22" y="60"/>
                    <a:pt x="24" y="61"/>
                    <a:pt x="25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9" y="61"/>
                    <a:pt x="79" y="61"/>
                    <a:pt x="80" y="60"/>
                  </a:cubicBezTo>
                  <a:cubicBezTo>
                    <a:pt x="91" y="59"/>
                    <a:pt x="99" y="52"/>
                    <a:pt x="99" y="43"/>
                  </a:cubicBezTo>
                  <a:cubicBezTo>
                    <a:pt x="99" y="33"/>
                    <a:pt x="89" y="25"/>
                    <a:pt x="77" y="24"/>
                  </a:cubicBezTo>
                  <a:cubicBezTo>
                    <a:pt x="77" y="23"/>
                    <a:pt x="78" y="21"/>
                    <a:pt x="78" y="19"/>
                  </a:cubicBezTo>
                  <a:cubicBezTo>
                    <a:pt x="78" y="8"/>
                    <a:pt x="67" y="0"/>
                    <a:pt x="54" y="0"/>
                  </a:cubicBezTo>
                </a:path>
              </a:pathLst>
            </a:custGeom>
            <a:solidFill>
              <a:srgbClr val="778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7"/>
            <p:cNvSpPr>
              <a:spLocks noEditPoints="1"/>
            </p:cNvSpPr>
            <p:nvPr/>
          </p:nvSpPr>
          <p:spPr bwMode="auto">
            <a:xfrm>
              <a:off x="2180295" y="572449"/>
              <a:ext cx="239791" cy="206525"/>
            </a:xfrm>
            <a:custGeom>
              <a:avLst/>
              <a:gdLst>
                <a:gd name="T0" fmla="*/ 2147483647 w 29"/>
                <a:gd name="T1" fmla="*/ 2147483647 h 25"/>
                <a:gd name="T2" fmla="*/ 2147483647 w 29"/>
                <a:gd name="T3" fmla="*/ 2147483647 h 25"/>
                <a:gd name="T4" fmla="*/ 2147483647 w 29"/>
                <a:gd name="T5" fmla="*/ 2147483647 h 25"/>
                <a:gd name="T6" fmla="*/ 2147483647 w 29"/>
                <a:gd name="T7" fmla="*/ 2147483647 h 25"/>
                <a:gd name="T8" fmla="*/ 0 w 29"/>
                <a:gd name="T9" fmla="*/ 2147483647 h 25"/>
                <a:gd name="T10" fmla="*/ 0 w 29"/>
                <a:gd name="T11" fmla="*/ 2147483647 h 25"/>
                <a:gd name="T12" fmla="*/ 0 w 29"/>
                <a:gd name="T13" fmla="*/ 2147483647 h 25"/>
                <a:gd name="T14" fmla="*/ 2147483647 w 29"/>
                <a:gd name="T15" fmla="*/ 2147483647 h 25"/>
                <a:gd name="T16" fmla="*/ 2147483647 w 29"/>
                <a:gd name="T17" fmla="*/ 2147483647 h 25"/>
                <a:gd name="T18" fmla="*/ 2147483647 w 29"/>
                <a:gd name="T19" fmla="*/ 2147483647 h 25"/>
                <a:gd name="T20" fmla="*/ 2147483647 w 29"/>
                <a:gd name="T21" fmla="*/ 2147483647 h 25"/>
                <a:gd name="T22" fmla="*/ 2147483647 w 29"/>
                <a:gd name="T23" fmla="*/ 0 h 25"/>
                <a:gd name="T24" fmla="*/ 2147483647 w 29"/>
                <a:gd name="T25" fmla="*/ 2147483647 h 25"/>
                <a:gd name="T26" fmla="*/ 2147483647 w 29"/>
                <a:gd name="T27" fmla="*/ 2147483647 h 25"/>
                <a:gd name="T28" fmla="*/ 2147483647 w 29"/>
                <a:gd name="T29" fmla="*/ 2147483647 h 25"/>
                <a:gd name="T30" fmla="*/ 2147483647 w 29"/>
                <a:gd name="T31" fmla="*/ 0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" h="25">
                  <a:moveTo>
                    <a:pt x="29" y="22"/>
                  </a:moveTo>
                  <a:cubicBezTo>
                    <a:pt x="28" y="23"/>
                    <a:pt x="26" y="23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5" y="25"/>
                    <a:pt x="27" y="24"/>
                    <a:pt x="29" y="22"/>
                  </a:cubicBezTo>
                  <a:moveTo>
                    <a:pt x="4" y="0"/>
                  </a:moveTo>
                  <a:cubicBezTo>
                    <a:pt x="3" y="1"/>
                    <a:pt x="2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1"/>
                    <a:pt x="4" y="0"/>
                  </a:cubicBezTo>
                </a:path>
              </a:pathLst>
            </a:custGeom>
            <a:solidFill>
              <a:srgbClr val="778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8"/>
            <p:cNvSpPr/>
            <p:nvPr/>
          </p:nvSpPr>
          <p:spPr bwMode="auto">
            <a:xfrm>
              <a:off x="2942636" y="614031"/>
              <a:ext cx="431069" cy="273057"/>
            </a:xfrm>
            <a:custGeom>
              <a:avLst/>
              <a:gdLst>
                <a:gd name="T0" fmla="*/ 2147483647 w 52"/>
                <a:gd name="T1" fmla="*/ 0 h 33"/>
                <a:gd name="T2" fmla="*/ 2147483647 w 52"/>
                <a:gd name="T3" fmla="*/ 2147483647 h 33"/>
                <a:gd name="T4" fmla="*/ 2147483647 w 52"/>
                <a:gd name="T5" fmla="*/ 2147483647 h 33"/>
                <a:gd name="T6" fmla="*/ 2147483647 w 52"/>
                <a:gd name="T7" fmla="*/ 2147483647 h 33"/>
                <a:gd name="T8" fmla="*/ 0 w 52"/>
                <a:gd name="T9" fmla="*/ 2147483647 h 33"/>
                <a:gd name="T10" fmla="*/ 2147483647 w 52"/>
                <a:gd name="T11" fmla="*/ 2147483647 h 33"/>
                <a:gd name="T12" fmla="*/ 2147483647 w 52"/>
                <a:gd name="T13" fmla="*/ 2147483647 h 33"/>
                <a:gd name="T14" fmla="*/ 2147483647 w 52"/>
                <a:gd name="T15" fmla="*/ 2147483647 h 33"/>
                <a:gd name="T16" fmla="*/ 2147483647 w 52"/>
                <a:gd name="T17" fmla="*/ 2147483647 h 33"/>
                <a:gd name="T18" fmla="*/ 2147483647 w 52"/>
                <a:gd name="T19" fmla="*/ 2147483647 h 33"/>
                <a:gd name="T20" fmla="*/ 2147483647 w 52"/>
                <a:gd name="T21" fmla="*/ 2147483647 h 33"/>
                <a:gd name="T22" fmla="*/ 2147483647 w 52"/>
                <a:gd name="T23" fmla="*/ 2147483647 h 33"/>
                <a:gd name="T24" fmla="*/ 2147483647 w 5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2" h="33">
                  <a:moveTo>
                    <a:pt x="28" y="0"/>
                  </a:moveTo>
                  <a:cubicBezTo>
                    <a:pt x="21" y="0"/>
                    <a:pt x="16" y="4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0" y="8"/>
                    <a:pt x="6" y="10"/>
                    <a:pt x="4" y="12"/>
                  </a:cubicBezTo>
                  <a:cubicBezTo>
                    <a:pt x="2" y="13"/>
                    <a:pt x="0" y="15"/>
                    <a:pt x="0" y="17"/>
                  </a:cubicBezTo>
                  <a:cubicBezTo>
                    <a:pt x="6" y="22"/>
                    <a:pt x="13" y="27"/>
                    <a:pt x="19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2" y="33"/>
                    <a:pt x="42" y="33"/>
                  </a:cubicBezTo>
                  <a:cubicBezTo>
                    <a:pt x="48" y="32"/>
                    <a:pt x="52" y="28"/>
                    <a:pt x="52" y="23"/>
                  </a:cubicBezTo>
                  <a:cubicBezTo>
                    <a:pt x="52" y="18"/>
                    <a:pt x="47" y="14"/>
                    <a:pt x="40" y="14"/>
                  </a:cubicBezTo>
                  <a:cubicBezTo>
                    <a:pt x="41" y="13"/>
                    <a:pt x="41" y="12"/>
                    <a:pt x="41" y="11"/>
                  </a:cubicBezTo>
                  <a:cubicBezTo>
                    <a:pt x="41" y="5"/>
                    <a:pt x="35" y="0"/>
                    <a:pt x="28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9"/>
            <p:cNvSpPr/>
            <p:nvPr/>
          </p:nvSpPr>
          <p:spPr bwMode="auto">
            <a:xfrm>
              <a:off x="2934320" y="754024"/>
              <a:ext cx="166329" cy="133063"/>
            </a:xfrm>
            <a:custGeom>
              <a:avLst/>
              <a:gdLst>
                <a:gd name="T0" fmla="*/ 2147483647 w 20"/>
                <a:gd name="T1" fmla="*/ 0 h 16"/>
                <a:gd name="T2" fmla="*/ 0 w 20"/>
                <a:gd name="T3" fmla="*/ 2147483647 h 16"/>
                <a:gd name="T4" fmla="*/ 2147483647 w 20"/>
                <a:gd name="T5" fmla="*/ 2147483647 h 16"/>
                <a:gd name="T6" fmla="*/ 2147483647 w 20"/>
                <a:gd name="T7" fmla="*/ 2147483647 h 16"/>
                <a:gd name="T8" fmla="*/ 2147483647 w 20"/>
                <a:gd name="T9" fmla="*/ 2147483647 h 16"/>
                <a:gd name="T10" fmla="*/ 2147483647 w 20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6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9"/>
                    <a:pt x="5" y="14"/>
                    <a:pt x="11" y="16"/>
                  </a:cubicBezTo>
                  <a:cubicBezTo>
                    <a:pt x="12" y="16"/>
                    <a:pt x="13" y="16"/>
                    <a:pt x="13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4" y="10"/>
                    <a:pt x="7" y="5"/>
                    <a:pt x="1" y="0"/>
                  </a:cubicBezTo>
                </a:path>
              </a:pathLst>
            </a:custGeom>
            <a:solidFill>
              <a:srgbClr val="778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0"/>
            <p:cNvSpPr/>
            <p:nvPr/>
          </p:nvSpPr>
          <p:spPr bwMode="auto">
            <a:xfrm>
              <a:off x="2271776" y="695809"/>
              <a:ext cx="820556" cy="505917"/>
            </a:xfrm>
            <a:custGeom>
              <a:avLst/>
              <a:gdLst>
                <a:gd name="T0" fmla="*/ 2147483647 w 99"/>
                <a:gd name="T1" fmla="*/ 2147483647 h 61"/>
                <a:gd name="T2" fmla="*/ 2147483647 w 99"/>
                <a:gd name="T3" fmla="*/ 2147483647 h 61"/>
                <a:gd name="T4" fmla="*/ 2147483647 w 99"/>
                <a:gd name="T5" fmla="*/ 0 h 61"/>
                <a:gd name="T6" fmla="*/ 2147483647 w 99"/>
                <a:gd name="T7" fmla="*/ 2147483647 h 61"/>
                <a:gd name="T8" fmla="*/ 2147483647 w 99"/>
                <a:gd name="T9" fmla="*/ 2147483647 h 61"/>
                <a:gd name="T10" fmla="*/ 2147483647 w 99"/>
                <a:gd name="T11" fmla="*/ 2147483647 h 61"/>
                <a:gd name="T12" fmla="*/ 0 w 99"/>
                <a:gd name="T13" fmla="*/ 2147483647 h 61"/>
                <a:gd name="T14" fmla="*/ 2147483647 w 99"/>
                <a:gd name="T15" fmla="*/ 2147483647 h 61"/>
                <a:gd name="T16" fmla="*/ 2147483647 w 99"/>
                <a:gd name="T17" fmla="*/ 2147483647 h 61"/>
                <a:gd name="T18" fmla="*/ 2147483647 w 99"/>
                <a:gd name="T19" fmla="*/ 2147483647 h 61"/>
                <a:gd name="T20" fmla="*/ 2147483647 w 99"/>
                <a:gd name="T21" fmla="*/ 2147483647 h 61"/>
                <a:gd name="T22" fmla="*/ 2147483647 w 99"/>
                <a:gd name="T23" fmla="*/ 2147483647 h 61"/>
                <a:gd name="T24" fmla="*/ 2147483647 w 99"/>
                <a:gd name="T25" fmla="*/ 2147483647 h 61"/>
                <a:gd name="T26" fmla="*/ 2147483647 w 99"/>
                <a:gd name="T27" fmla="*/ 2147483647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9" h="61">
                  <a:moveTo>
                    <a:pt x="76" y="25"/>
                  </a:moveTo>
                  <a:cubicBezTo>
                    <a:pt x="77" y="23"/>
                    <a:pt x="77" y="21"/>
                    <a:pt x="77" y="20"/>
                  </a:cubicBezTo>
                  <a:cubicBezTo>
                    <a:pt x="77" y="9"/>
                    <a:pt x="67" y="0"/>
                    <a:pt x="53" y="0"/>
                  </a:cubicBezTo>
                  <a:cubicBezTo>
                    <a:pt x="42" y="0"/>
                    <a:pt x="32" y="7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1" y="16"/>
                    <a:pt x="14" y="18"/>
                    <a:pt x="9" y="22"/>
                  </a:cubicBezTo>
                  <a:cubicBezTo>
                    <a:pt x="3" y="26"/>
                    <a:pt x="0" y="32"/>
                    <a:pt x="0" y="38"/>
                  </a:cubicBezTo>
                  <a:cubicBezTo>
                    <a:pt x="0" y="49"/>
                    <a:pt x="9" y="57"/>
                    <a:pt x="21" y="60"/>
                  </a:cubicBezTo>
                  <a:cubicBezTo>
                    <a:pt x="22" y="61"/>
                    <a:pt x="23" y="61"/>
                    <a:pt x="25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8" y="61"/>
                    <a:pt x="79" y="61"/>
                    <a:pt x="80" y="61"/>
                  </a:cubicBezTo>
                  <a:cubicBezTo>
                    <a:pt x="91" y="59"/>
                    <a:pt x="99" y="52"/>
                    <a:pt x="99" y="43"/>
                  </a:cubicBezTo>
                  <a:cubicBezTo>
                    <a:pt x="99" y="33"/>
                    <a:pt x="89" y="25"/>
                    <a:pt x="76" y="25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11"/>
            <p:cNvSpPr/>
            <p:nvPr/>
          </p:nvSpPr>
          <p:spPr bwMode="auto">
            <a:xfrm>
              <a:off x="2097131" y="547499"/>
              <a:ext cx="356221" cy="223158"/>
            </a:xfrm>
            <a:custGeom>
              <a:avLst/>
              <a:gdLst>
                <a:gd name="T0" fmla="*/ 2147483647 w 43"/>
                <a:gd name="T1" fmla="*/ 2147483647 h 27"/>
                <a:gd name="T2" fmla="*/ 2147483647 w 43"/>
                <a:gd name="T3" fmla="*/ 2147483647 h 27"/>
                <a:gd name="T4" fmla="*/ 2147483647 w 43"/>
                <a:gd name="T5" fmla="*/ 0 h 27"/>
                <a:gd name="T6" fmla="*/ 2147483647 w 43"/>
                <a:gd name="T7" fmla="*/ 2147483647 h 27"/>
                <a:gd name="T8" fmla="*/ 2147483647 w 43"/>
                <a:gd name="T9" fmla="*/ 2147483647 h 27"/>
                <a:gd name="T10" fmla="*/ 2147483647 w 43"/>
                <a:gd name="T11" fmla="*/ 2147483647 h 27"/>
                <a:gd name="T12" fmla="*/ 0 w 43"/>
                <a:gd name="T13" fmla="*/ 2147483647 h 27"/>
                <a:gd name="T14" fmla="*/ 2147483647 w 43"/>
                <a:gd name="T15" fmla="*/ 2147483647 h 27"/>
                <a:gd name="T16" fmla="*/ 2147483647 w 43"/>
                <a:gd name="T17" fmla="*/ 2147483647 h 27"/>
                <a:gd name="T18" fmla="*/ 2147483647 w 43"/>
                <a:gd name="T19" fmla="*/ 2147483647 h 27"/>
                <a:gd name="T20" fmla="*/ 2147483647 w 43"/>
                <a:gd name="T21" fmla="*/ 2147483647 h 27"/>
                <a:gd name="T22" fmla="*/ 2147483647 w 43"/>
                <a:gd name="T23" fmla="*/ 2147483647 h 27"/>
                <a:gd name="T24" fmla="*/ 2147483647 w 43"/>
                <a:gd name="T25" fmla="*/ 2147483647 h 27"/>
                <a:gd name="T26" fmla="*/ 2147483647 w 43"/>
                <a:gd name="T27" fmla="*/ 2147483647 h 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27">
                  <a:moveTo>
                    <a:pt x="33" y="11"/>
                  </a:moveTo>
                  <a:cubicBezTo>
                    <a:pt x="33" y="10"/>
                    <a:pt x="33" y="9"/>
                    <a:pt x="33" y="9"/>
                  </a:cubicBezTo>
                  <a:cubicBezTo>
                    <a:pt x="33" y="4"/>
                    <a:pt x="29" y="0"/>
                    <a:pt x="23" y="0"/>
                  </a:cubicBezTo>
                  <a:cubicBezTo>
                    <a:pt x="18" y="0"/>
                    <a:pt x="13" y="3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6" y="8"/>
                    <a:pt x="3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1"/>
                    <a:pt x="3" y="25"/>
                    <a:pt x="9" y="26"/>
                  </a:cubicBezTo>
                  <a:cubicBezTo>
                    <a:pt x="9" y="27"/>
                    <a:pt x="10" y="27"/>
                    <a:pt x="1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9" y="26"/>
                    <a:pt x="43" y="23"/>
                    <a:pt x="43" y="19"/>
                  </a:cubicBezTo>
                  <a:cubicBezTo>
                    <a:pt x="43" y="14"/>
                    <a:pt x="38" y="11"/>
                    <a:pt x="33" y="11"/>
                  </a:cubicBezTo>
                </a:path>
              </a:pathLst>
            </a:custGeom>
            <a:solidFill>
              <a:srgbClr val="FFF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12"/>
            <p:cNvSpPr/>
            <p:nvPr/>
          </p:nvSpPr>
          <p:spPr bwMode="auto">
            <a:xfrm>
              <a:off x="2950953" y="605714"/>
              <a:ext cx="439386" cy="273057"/>
            </a:xfrm>
            <a:custGeom>
              <a:avLst/>
              <a:gdLst>
                <a:gd name="T0" fmla="*/ 2147483647 w 53"/>
                <a:gd name="T1" fmla="*/ 2147483647 h 33"/>
                <a:gd name="T2" fmla="*/ 2147483647 w 53"/>
                <a:gd name="T3" fmla="*/ 2147483647 h 33"/>
                <a:gd name="T4" fmla="*/ 2147483647 w 53"/>
                <a:gd name="T5" fmla="*/ 0 h 33"/>
                <a:gd name="T6" fmla="*/ 2147483647 w 53"/>
                <a:gd name="T7" fmla="*/ 2147483647 h 33"/>
                <a:gd name="T8" fmla="*/ 2147483647 w 53"/>
                <a:gd name="T9" fmla="*/ 2147483647 h 33"/>
                <a:gd name="T10" fmla="*/ 2147483647 w 53"/>
                <a:gd name="T11" fmla="*/ 2147483647 h 33"/>
                <a:gd name="T12" fmla="*/ 0 w 53"/>
                <a:gd name="T13" fmla="*/ 2147483647 h 33"/>
                <a:gd name="T14" fmla="*/ 2147483647 w 53"/>
                <a:gd name="T15" fmla="*/ 2147483647 h 33"/>
                <a:gd name="T16" fmla="*/ 2147483647 w 53"/>
                <a:gd name="T17" fmla="*/ 2147483647 h 33"/>
                <a:gd name="T18" fmla="*/ 2147483647 w 53"/>
                <a:gd name="T19" fmla="*/ 2147483647 h 33"/>
                <a:gd name="T20" fmla="*/ 2147483647 w 53"/>
                <a:gd name="T21" fmla="*/ 2147483647 h 33"/>
                <a:gd name="T22" fmla="*/ 2147483647 w 53"/>
                <a:gd name="T23" fmla="*/ 2147483647 h 33"/>
                <a:gd name="T24" fmla="*/ 2147483647 w 53"/>
                <a:gd name="T25" fmla="*/ 2147483647 h 33"/>
                <a:gd name="T26" fmla="*/ 2147483647 w 53"/>
                <a:gd name="T27" fmla="*/ 2147483647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3" h="33">
                  <a:moveTo>
                    <a:pt x="41" y="13"/>
                  </a:moveTo>
                  <a:cubicBezTo>
                    <a:pt x="42" y="12"/>
                    <a:pt x="42" y="11"/>
                    <a:pt x="42" y="10"/>
                  </a:cubicBezTo>
                  <a:cubicBezTo>
                    <a:pt x="42" y="4"/>
                    <a:pt x="36" y="0"/>
                    <a:pt x="29" y="0"/>
                  </a:cubicBezTo>
                  <a:cubicBezTo>
                    <a:pt x="22" y="0"/>
                    <a:pt x="17" y="3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1" y="8"/>
                    <a:pt x="7" y="9"/>
                    <a:pt x="4" y="12"/>
                  </a:cubicBezTo>
                  <a:cubicBezTo>
                    <a:pt x="1" y="14"/>
                    <a:pt x="0" y="17"/>
                    <a:pt x="0" y="20"/>
                  </a:cubicBezTo>
                  <a:cubicBezTo>
                    <a:pt x="0" y="26"/>
                    <a:pt x="4" y="31"/>
                    <a:pt x="11" y="32"/>
                  </a:cubicBezTo>
                  <a:cubicBezTo>
                    <a:pt x="12" y="33"/>
                    <a:pt x="12" y="33"/>
                    <a:pt x="13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3" y="33"/>
                    <a:pt x="43" y="33"/>
                  </a:cubicBezTo>
                  <a:cubicBezTo>
                    <a:pt x="49" y="32"/>
                    <a:pt x="53" y="28"/>
                    <a:pt x="53" y="23"/>
                  </a:cubicBezTo>
                  <a:cubicBezTo>
                    <a:pt x="53" y="18"/>
                    <a:pt x="48" y="13"/>
                    <a:pt x="41" y="13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13"/>
            <p:cNvSpPr>
              <a:spLocks noEditPoints="1"/>
            </p:cNvSpPr>
            <p:nvPr/>
          </p:nvSpPr>
          <p:spPr bwMode="auto">
            <a:xfrm>
              <a:off x="712442" y="936986"/>
              <a:ext cx="141380" cy="139994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0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2147483647 w 17"/>
                <a:gd name="T19" fmla="*/ 2147483647 h 17"/>
                <a:gd name="T20" fmla="*/ 2147483647 w 17"/>
                <a:gd name="T21" fmla="*/ 2147483647 h 17"/>
                <a:gd name="T22" fmla="*/ 2147483647 w 17"/>
                <a:gd name="T23" fmla="*/ 2147483647 h 17"/>
                <a:gd name="T24" fmla="*/ 2147483647 w 17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7">
                  <a:moveTo>
                    <a:pt x="8" y="15"/>
                  </a:moveTo>
                  <a:cubicBezTo>
                    <a:pt x="4" y="15"/>
                    <a:pt x="1" y="12"/>
                    <a:pt x="1" y="8"/>
                  </a:cubicBezTo>
                  <a:cubicBezTo>
                    <a:pt x="1" y="5"/>
                    <a:pt x="4" y="2"/>
                    <a:pt x="8" y="2"/>
                  </a:cubicBezTo>
                  <a:cubicBezTo>
                    <a:pt x="12" y="2"/>
                    <a:pt x="15" y="5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2" y="17"/>
                    <a:pt x="16" y="14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3"/>
                    <a:pt x="12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4"/>
            <p:cNvSpPr>
              <a:spLocks noEditPoints="1"/>
            </p:cNvSpPr>
            <p:nvPr/>
          </p:nvSpPr>
          <p:spPr bwMode="auto">
            <a:xfrm>
              <a:off x="1003518" y="936986"/>
              <a:ext cx="139994" cy="139994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0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w 17"/>
                <a:gd name="T19" fmla="*/ 2147483647 h 17"/>
                <a:gd name="T20" fmla="*/ 2147483647 w 17"/>
                <a:gd name="T21" fmla="*/ 2147483647 h 17"/>
                <a:gd name="T22" fmla="*/ 2147483647 w 17"/>
                <a:gd name="T23" fmla="*/ 2147483647 h 17"/>
                <a:gd name="T24" fmla="*/ 2147483647 w 17"/>
                <a:gd name="T25" fmla="*/ 2147483647 h 17"/>
                <a:gd name="T26" fmla="*/ 2147483647 w 17"/>
                <a:gd name="T27" fmla="*/ 2147483647 h 17"/>
                <a:gd name="T28" fmla="*/ 2147483647 w 17"/>
                <a:gd name="T29" fmla="*/ 2147483647 h 17"/>
                <a:gd name="T30" fmla="*/ 2147483647 w 17"/>
                <a:gd name="T31" fmla="*/ 2147483647 h 17"/>
                <a:gd name="T32" fmla="*/ 2147483647 w 17"/>
                <a:gd name="T33" fmla="*/ 2147483647 h 17"/>
                <a:gd name="T34" fmla="*/ 2147483647 w 17"/>
                <a:gd name="T35" fmla="*/ 2147483647 h 17"/>
                <a:gd name="T36" fmla="*/ 2147483647 w 17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" h="17">
                  <a:moveTo>
                    <a:pt x="8" y="15"/>
                  </a:moveTo>
                  <a:cubicBezTo>
                    <a:pt x="5" y="15"/>
                    <a:pt x="2" y="12"/>
                    <a:pt x="2" y="8"/>
                  </a:cubicBezTo>
                  <a:cubicBezTo>
                    <a:pt x="2" y="5"/>
                    <a:pt x="5" y="2"/>
                    <a:pt x="8" y="2"/>
                  </a:cubicBezTo>
                  <a:cubicBezTo>
                    <a:pt x="12" y="2"/>
                    <a:pt x="15" y="5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moveTo>
                    <a:pt x="8" y="0"/>
                  </a:moveTo>
                  <a:cubicBezTo>
                    <a:pt x="4" y="0"/>
                    <a:pt x="1" y="3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4" y="16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6"/>
                    <a:pt x="16" y="13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3"/>
                    <a:pt x="13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5"/>
            <p:cNvSpPr/>
            <p:nvPr/>
          </p:nvSpPr>
          <p:spPr bwMode="auto">
            <a:xfrm>
              <a:off x="1293208" y="936986"/>
              <a:ext cx="83164" cy="139994"/>
            </a:xfrm>
            <a:custGeom>
              <a:avLst/>
              <a:gdLst>
                <a:gd name="T0" fmla="*/ 2147483647 w 10"/>
                <a:gd name="T1" fmla="*/ 0 h 17"/>
                <a:gd name="T2" fmla="*/ 0 w 10"/>
                <a:gd name="T3" fmla="*/ 2147483647 h 17"/>
                <a:gd name="T4" fmla="*/ 2147483647 w 10"/>
                <a:gd name="T5" fmla="*/ 2147483647 h 17"/>
                <a:gd name="T6" fmla="*/ 2147483647 w 10"/>
                <a:gd name="T7" fmla="*/ 2147483647 h 17"/>
                <a:gd name="T8" fmla="*/ 0 w 10"/>
                <a:gd name="T9" fmla="*/ 2147483647 h 17"/>
                <a:gd name="T10" fmla="*/ 2147483647 w 10"/>
                <a:gd name="T11" fmla="*/ 2147483647 h 17"/>
                <a:gd name="T12" fmla="*/ 2147483647 w 10"/>
                <a:gd name="T13" fmla="*/ 2147483647 h 17"/>
                <a:gd name="T14" fmla="*/ 2147483647 w 10"/>
                <a:gd name="T15" fmla="*/ 2147483647 h 17"/>
                <a:gd name="T16" fmla="*/ 2147483647 w 10"/>
                <a:gd name="T17" fmla="*/ 2147483647 h 17"/>
                <a:gd name="T18" fmla="*/ 2147483647 w 10"/>
                <a:gd name="T19" fmla="*/ 2147483647 h 17"/>
                <a:gd name="T20" fmla="*/ 2147483647 w 10"/>
                <a:gd name="T21" fmla="*/ 2147483647 h 17"/>
                <a:gd name="T22" fmla="*/ 2147483647 w 10"/>
                <a:gd name="T23" fmla="*/ 2147483647 h 17"/>
                <a:gd name="T24" fmla="*/ 2147483647 w 10"/>
                <a:gd name="T25" fmla="*/ 2147483647 h 17"/>
                <a:gd name="T26" fmla="*/ 2147483647 w 10"/>
                <a:gd name="T27" fmla="*/ 2147483647 h 17"/>
                <a:gd name="T28" fmla="*/ 2147483647 w 1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" h="17">
                  <a:moveTo>
                    <a:pt x="9" y="0"/>
                  </a:moveTo>
                  <a:cubicBezTo>
                    <a:pt x="4" y="0"/>
                    <a:pt x="1" y="3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4"/>
                    <a:pt x="4" y="17"/>
                    <a:pt x="9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16"/>
                    <a:pt x="10" y="16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5" y="15"/>
                    <a:pt x="2" y="12"/>
                    <a:pt x="2" y="8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16"/>
            <p:cNvSpPr>
              <a:spLocks noEditPoints="1"/>
            </p:cNvSpPr>
            <p:nvPr/>
          </p:nvSpPr>
          <p:spPr bwMode="auto">
            <a:xfrm>
              <a:off x="862138" y="1176777"/>
              <a:ext cx="141380" cy="14138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0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2147483647 w 17"/>
                <a:gd name="T19" fmla="*/ 0 h 17"/>
                <a:gd name="T20" fmla="*/ 2147483647 w 17"/>
                <a:gd name="T21" fmla="*/ 2147483647 h 17"/>
                <a:gd name="T22" fmla="*/ 2147483647 w 17"/>
                <a:gd name="T23" fmla="*/ 2147483647 h 17"/>
                <a:gd name="T24" fmla="*/ 2147483647 w 17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7">
                  <a:moveTo>
                    <a:pt x="9" y="15"/>
                  </a:moveTo>
                  <a:cubicBezTo>
                    <a:pt x="5" y="15"/>
                    <a:pt x="2" y="12"/>
                    <a:pt x="2" y="8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3" y="2"/>
                    <a:pt x="16" y="5"/>
                    <a:pt x="16" y="8"/>
                  </a:cubicBezTo>
                  <a:cubicBezTo>
                    <a:pt x="16" y="12"/>
                    <a:pt x="13" y="15"/>
                    <a:pt x="9" y="15"/>
                  </a:cubicBezTo>
                  <a:moveTo>
                    <a:pt x="8" y="0"/>
                  </a:moveTo>
                  <a:cubicBezTo>
                    <a:pt x="4" y="1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7" y="13"/>
                    <a:pt x="17" y="8"/>
                  </a:cubicBezTo>
                  <a:cubicBezTo>
                    <a:pt x="17" y="4"/>
                    <a:pt x="14" y="1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17"/>
            <p:cNvSpPr>
              <a:spLocks noEditPoints="1"/>
            </p:cNvSpPr>
            <p:nvPr/>
          </p:nvSpPr>
          <p:spPr bwMode="auto">
            <a:xfrm>
              <a:off x="1135195" y="1176777"/>
              <a:ext cx="141380" cy="14138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0 h 17"/>
                <a:gd name="T12" fmla="*/ 2147483647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w 17"/>
                <a:gd name="T19" fmla="*/ 2147483647 h 17"/>
                <a:gd name="T20" fmla="*/ 2147483647 w 17"/>
                <a:gd name="T21" fmla="*/ 2147483647 h 17"/>
                <a:gd name="T22" fmla="*/ 2147483647 w 17"/>
                <a:gd name="T23" fmla="*/ 2147483647 h 17"/>
                <a:gd name="T24" fmla="*/ 2147483647 w 17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7">
                  <a:moveTo>
                    <a:pt x="9" y="15"/>
                  </a:moveTo>
                  <a:cubicBezTo>
                    <a:pt x="5" y="15"/>
                    <a:pt x="2" y="12"/>
                    <a:pt x="2" y="8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3" y="2"/>
                    <a:pt x="16" y="5"/>
                    <a:pt x="16" y="8"/>
                  </a:cubicBezTo>
                  <a:cubicBezTo>
                    <a:pt x="16" y="12"/>
                    <a:pt x="13" y="15"/>
                    <a:pt x="9" y="15"/>
                  </a:cubicBezTo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1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7" y="13"/>
                    <a:pt x="17" y="8"/>
                  </a:cubicBezTo>
                  <a:cubicBezTo>
                    <a:pt x="17" y="4"/>
                    <a:pt x="14" y="1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18"/>
            <p:cNvSpPr/>
            <p:nvPr/>
          </p:nvSpPr>
          <p:spPr bwMode="auto">
            <a:xfrm>
              <a:off x="845505" y="993815"/>
              <a:ext cx="166329" cy="16633"/>
            </a:xfrm>
            <a:custGeom>
              <a:avLst/>
              <a:gdLst>
                <a:gd name="T0" fmla="*/ 2147483647 w 120"/>
                <a:gd name="T1" fmla="*/ 0 h 12"/>
                <a:gd name="T2" fmla="*/ 2147483647 w 120"/>
                <a:gd name="T3" fmla="*/ 0 h 12"/>
                <a:gd name="T4" fmla="*/ 2147483647 w 120"/>
                <a:gd name="T5" fmla="*/ 0 h 12"/>
                <a:gd name="T6" fmla="*/ 0 w 120"/>
                <a:gd name="T7" fmla="*/ 0 h 12"/>
                <a:gd name="T8" fmla="*/ 0 w 120"/>
                <a:gd name="T9" fmla="*/ 2147483647 h 12"/>
                <a:gd name="T10" fmla="*/ 2147483647 w 120"/>
                <a:gd name="T11" fmla="*/ 2147483647 h 12"/>
                <a:gd name="T12" fmla="*/ 2147483647 w 120"/>
                <a:gd name="T13" fmla="*/ 2147483647 h 12"/>
                <a:gd name="T14" fmla="*/ 2147483647 w 120"/>
                <a:gd name="T15" fmla="*/ 2147483647 h 12"/>
                <a:gd name="T16" fmla="*/ 2147483647 w 120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0" h="12">
                  <a:moveTo>
                    <a:pt x="120" y="0"/>
                  </a:moveTo>
                  <a:lnTo>
                    <a:pt x="1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19"/>
            <p:cNvSpPr/>
            <p:nvPr/>
          </p:nvSpPr>
          <p:spPr bwMode="auto">
            <a:xfrm>
              <a:off x="845505" y="993815"/>
              <a:ext cx="166329" cy="16633"/>
            </a:xfrm>
            <a:custGeom>
              <a:avLst/>
              <a:gdLst>
                <a:gd name="T0" fmla="*/ 2147483647 w 120"/>
                <a:gd name="T1" fmla="*/ 0 h 12"/>
                <a:gd name="T2" fmla="*/ 2147483647 w 120"/>
                <a:gd name="T3" fmla="*/ 0 h 12"/>
                <a:gd name="T4" fmla="*/ 2147483647 w 120"/>
                <a:gd name="T5" fmla="*/ 0 h 12"/>
                <a:gd name="T6" fmla="*/ 0 w 120"/>
                <a:gd name="T7" fmla="*/ 0 h 12"/>
                <a:gd name="T8" fmla="*/ 0 w 120"/>
                <a:gd name="T9" fmla="*/ 2147483647 h 12"/>
                <a:gd name="T10" fmla="*/ 2147483647 w 120"/>
                <a:gd name="T11" fmla="*/ 2147483647 h 12"/>
                <a:gd name="T12" fmla="*/ 2147483647 w 120"/>
                <a:gd name="T13" fmla="*/ 2147483647 h 12"/>
                <a:gd name="T14" fmla="*/ 2147483647 w 120"/>
                <a:gd name="T15" fmla="*/ 2147483647 h 12"/>
                <a:gd name="T16" fmla="*/ 2147483647 w 120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0" h="12">
                  <a:moveTo>
                    <a:pt x="120" y="0"/>
                  </a:moveTo>
                  <a:lnTo>
                    <a:pt x="1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20"/>
            <p:cNvSpPr/>
            <p:nvPr/>
          </p:nvSpPr>
          <p:spPr bwMode="auto">
            <a:xfrm>
              <a:off x="1135195" y="993815"/>
              <a:ext cx="166329" cy="16633"/>
            </a:xfrm>
            <a:custGeom>
              <a:avLst/>
              <a:gdLst>
                <a:gd name="T0" fmla="*/ 2147483647 w 120"/>
                <a:gd name="T1" fmla="*/ 0 h 12"/>
                <a:gd name="T2" fmla="*/ 2147483647 w 120"/>
                <a:gd name="T3" fmla="*/ 0 h 12"/>
                <a:gd name="T4" fmla="*/ 2147483647 w 120"/>
                <a:gd name="T5" fmla="*/ 0 h 12"/>
                <a:gd name="T6" fmla="*/ 0 w 120"/>
                <a:gd name="T7" fmla="*/ 0 h 12"/>
                <a:gd name="T8" fmla="*/ 0 w 120"/>
                <a:gd name="T9" fmla="*/ 2147483647 h 12"/>
                <a:gd name="T10" fmla="*/ 2147483647 w 120"/>
                <a:gd name="T11" fmla="*/ 2147483647 h 12"/>
                <a:gd name="T12" fmla="*/ 2147483647 w 120"/>
                <a:gd name="T13" fmla="*/ 2147483647 h 12"/>
                <a:gd name="T14" fmla="*/ 2147483647 w 120"/>
                <a:gd name="T15" fmla="*/ 2147483647 h 12"/>
                <a:gd name="T16" fmla="*/ 2147483647 w 120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0" h="12">
                  <a:moveTo>
                    <a:pt x="120" y="0"/>
                  </a:moveTo>
                  <a:lnTo>
                    <a:pt x="1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21"/>
            <p:cNvSpPr/>
            <p:nvPr/>
          </p:nvSpPr>
          <p:spPr bwMode="auto">
            <a:xfrm>
              <a:off x="1135195" y="993815"/>
              <a:ext cx="166329" cy="16633"/>
            </a:xfrm>
            <a:custGeom>
              <a:avLst/>
              <a:gdLst>
                <a:gd name="T0" fmla="*/ 2147483647 w 120"/>
                <a:gd name="T1" fmla="*/ 0 h 12"/>
                <a:gd name="T2" fmla="*/ 2147483647 w 120"/>
                <a:gd name="T3" fmla="*/ 0 h 12"/>
                <a:gd name="T4" fmla="*/ 2147483647 w 120"/>
                <a:gd name="T5" fmla="*/ 0 h 12"/>
                <a:gd name="T6" fmla="*/ 0 w 120"/>
                <a:gd name="T7" fmla="*/ 0 h 12"/>
                <a:gd name="T8" fmla="*/ 0 w 120"/>
                <a:gd name="T9" fmla="*/ 2147483647 h 12"/>
                <a:gd name="T10" fmla="*/ 2147483647 w 120"/>
                <a:gd name="T11" fmla="*/ 2147483647 h 12"/>
                <a:gd name="T12" fmla="*/ 2147483647 w 120"/>
                <a:gd name="T13" fmla="*/ 2147483647 h 12"/>
                <a:gd name="T14" fmla="*/ 2147483647 w 120"/>
                <a:gd name="T15" fmla="*/ 2147483647 h 12"/>
                <a:gd name="T16" fmla="*/ 2147483647 w 120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0" h="12">
                  <a:moveTo>
                    <a:pt x="120" y="0"/>
                  </a:moveTo>
                  <a:lnTo>
                    <a:pt x="1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22"/>
            <p:cNvSpPr/>
            <p:nvPr/>
          </p:nvSpPr>
          <p:spPr bwMode="auto">
            <a:xfrm>
              <a:off x="928670" y="1126878"/>
              <a:ext cx="289690" cy="24949"/>
            </a:xfrm>
            <a:custGeom>
              <a:avLst/>
              <a:gdLst>
                <a:gd name="T0" fmla="*/ 2147483647 w 209"/>
                <a:gd name="T1" fmla="*/ 0 h 18"/>
                <a:gd name="T2" fmla="*/ 2147483647 w 209"/>
                <a:gd name="T3" fmla="*/ 0 h 18"/>
                <a:gd name="T4" fmla="*/ 2147483647 w 209"/>
                <a:gd name="T5" fmla="*/ 2147483647 h 18"/>
                <a:gd name="T6" fmla="*/ 2147483647 w 209"/>
                <a:gd name="T7" fmla="*/ 2147483647 h 18"/>
                <a:gd name="T8" fmla="*/ 2147483647 w 209"/>
                <a:gd name="T9" fmla="*/ 0 h 18"/>
                <a:gd name="T10" fmla="*/ 0 w 209"/>
                <a:gd name="T11" fmla="*/ 0 h 18"/>
                <a:gd name="T12" fmla="*/ 0 w 209"/>
                <a:gd name="T13" fmla="*/ 2147483647 h 18"/>
                <a:gd name="T14" fmla="*/ 0 w 209"/>
                <a:gd name="T15" fmla="*/ 0 h 18"/>
                <a:gd name="T16" fmla="*/ 2147483647 w 209"/>
                <a:gd name="T17" fmla="*/ 0 h 18"/>
                <a:gd name="T18" fmla="*/ 2147483647 w 209"/>
                <a:gd name="T19" fmla="*/ 2147483647 h 18"/>
                <a:gd name="T20" fmla="*/ 2147483647 w 209"/>
                <a:gd name="T21" fmla="*/ 2147483647 h 18"/>
                <a:gd name="T22" fmla="*/ 2147483647 w 209"/>
                <a:gd name="T23" fmla="*/ 0 h 18"/>
                <a:gd name="T24" fmla="*/ 2147483647 w 209"/>
                <a:gd name="T25" fmla="*/ 0 h 18"/>
                <a:gd name="T26" fmla="*/ 2147483647 w 209"/>
                <a:gd name="T27" fmla="*/ 0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9" h="18">
                  <a:moveTo>
                    <a:pt x="209" y="0"/>
                  </a:moveTo>
                  <a:lnTo>
                    <a:pt x="113" y="0"/>
                  </a:lnTo>
                  <a:lnTo>
                    <a:pt x="113" y="12"/>
                  </a:lnTo>
                  <a:lnTo>
                    <a:pt x="96" y="12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8"/>
                  </a:lnTo>
                  <a:lnTo>
                    <a:pt x="197" y="18"/>
                  </a:lnTo>
                  <a:lnTo>
                    <a:pt x="197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23"/>
            <p:cNvSpPr/>
            <p:nvPr/>
          </p:nvSpPr>
          <p:spPr bwMode="auto">
            <a:xfrm>
              <a:off x="928670" y="1126878"/>
              <a:ext cx="289690" cy="24949"/>
            </a:xfrm>
            <a:custGeom>
              <a:avLst/>
              <a:gdLst>
                <a:gd name="T0" fmla="*/ 2147483647 w 209"/>
                <a:gd name="T1" fmla="*/ 0 h 18"/>
                <a:gd name="T2" fmla="*/ 2147483647 w 209"/>
                <a:gd name="T3" fmla="*/ 0 h 18"/>
                <a:gd name="T4" fmla="*/ 2147483647 w 209"/>
                <a:gd name="T5" fmla="*/ 2147483647 h 18"/>
                <a:gd name="T6" fmla="*/ 2147483647 w 209"/>
                <a:gd name="T7" fmla="*/ 2147483647 h 18"/>
                <a:gd name="T8" fmla="*/ 2147483647 w 209"/>
                <a:gd name="T9" fmla="*/ 0 h 18"/>
                <a:gd name="T10" fmla="*/ 0 w 209"/>
                <a:gd name="T11" fmla="*/ 0 h 18"/>
                <a:gd name="T12" fmla="*/ 0 w 209"/>
                <a:gd name="T13" fmla="*/ 2147483647 h 18"/>
                <a:gd name="T14" fmla="*/ 0 w 209"/>
                <a:gd name="T15" fmla="*/ 0 h 18"/>
                <a:gd name="T16" fmla="*/ 2147483647 w 209"/>
                <a:gd name="T17" fmla="*/ 0 h 18"/>
                <a:gd name="T18" fmla="*/ 2147483647 w 209"/>
                <a:gd name="T19" fmla="*/ 2147483647 h 18"/>
                <a:gd name="T20" fmla="*/ 2147483647 w 209"/>
                <a:gd name="T21" fmla="*/ 2147483647 h 18"/>
                <a:gd name="T22" fmla="*/ 2147483647 w 209"/>
                <a:gd name="T23" fmla="*/ 0 h 18"/>
                <a:gd name="T24" fmla="*/ 2147483647 w 209"/>
                <a:gd name="T25" fmla="*/ 0 h 18"/>
                <a:gd name="T26" fmla="*/ 2147483647 w 209"/>
                <a:gd name="T27" fmla="*/ 0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9" h="18">
                  <a:moveTo>
                    <a:pt x="209" y="0"/>
                  </a:moveTo>
                  <a:lnTo>
                    <a:pt x="113" y="0"/>
                  </a:lnTo>
                  <a:lnTo>
                    <a:pt x="113" y="12"/>
                  </a:lnTo>
                  <a:lnTo>
                    <a:pt x="96" y="12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8"/>
                  </a:lnTo>
                  <a:lnTo>
                    <a:pt x="197" y="18"/>
                  </a:lnTo>
                  <a:lnTo>
                    <a:pt x="197" y="0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24"/>
            <p:cNvSpPr/>
            <p:nvPr/>
          </p:nvSpPr>
          <p:spPr bwMode="auto">
            <a:xfrm>
              <a:off x="1061733" y="1068663"/>
              <a:ext cx="23563" cy="74848"/>
            </a:xfrm>
            <a:custGeom>
              <a:avLst/>
              <a:gdLst>
                <a:gd name="T0" fmla="*/ 2147483647 w 17"/>
                <a:gd name="T1" fmla="*/ 0 h 54"/>
                <a:gd name="T2" fmla="*/ 0 w 17"/>
                <a:gd name="T3" fmla="*/ 0 h 54"/>
                <a:gd name="T4" fmla="*/ 0 w 17"/>
                <a:gd name="T5" fmla="*/ 2147483647 h 54"/>
                <a:gd name="T6" fmla="*/ 0 w 17"/>
                <a:gd name="T7" fmla="*/ 2147483647 h 54"/>
                <a:gd name="T8" fmla="*/ 0 w 17"/>
                <a:gd name="T9" fmla="*/ 2147483647 h 54"/>
                <a:gd name="T10" fmla="*/ 2147483647 w 17"/>
                <a:gd name="T11" fmla="*/ 2147483647 h 54"/>
                <a:gd name="T12" fmla="*/ 2147483647 w 17"/>
                <a:gd name="T13" fmla="*/ 2147483647 h 54"/>
                <a:gd name="T14" fmla="*/ 2147483647 w 17"/>
                <a:gd name="T15" fmla="*/ 2147483647 h 54"/>
                <a:gd name="T16" fmla="*/ 2147483647 w 17"/>
                <a:gd name="T17" fmla="*/ 0 h 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17" y="54"/>
                  </a:lnTo>
                  <a:lnTo>
                    <a:pt x="17" y="42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25"/>
            <p:cNvSpPr/>
            <p:nvPr/>
          </p:nvSpPr>
          <p:spPr bwMode="auto">
            <a:xfrm>
              <a:off x="1061733" y="1068663"/>
              <a:ext cx="23563" cy="74848"/>
            </a:xfrm>
            <a:custGeom>
              <a:avLst/>
              <a:gdLst>
                <a:gd name="T0" fmla="*/ 2147483647 w 17"/>
                <a:gd name="T1" fmla="*/ 0 h 54"/>
                <a:gd name="T2" fmla="*/ 0 w 17"/>
                <a:gd name="T3" fmla="*/ 0 h 54"/>
                <a:gd name="T4" fmla="*/ 0 w 17"/>
                <a:gd name="T5" fmla="*/ 2147483647 h 54"/>
                <a:gd name="T6" fmla="*/ 0 w 17"/>
                <a:gd name="T7" fmla="*/ 2147483647 h 54"/>
                <a:gd name="T8" fmla="*/ 0 w 17"/>
                <a:gd name="T9" fmla="*/ 2147483647 h 54"/>
                <a:gd name="T10" fmla="*/ 2147483647 w 17"/>
                <a:gd name="T11" fmla="*/ 2147483647 h 54"/>
                <a:gd name="T12" fmla="*/ 2147483647 w 17"/>
                <a:gd name="T13" fmla="*/ 2147483647 h 54"/>
                <a:gd name="T14" fmla="*/ 2147483647 w 17"/>
                <a:gd name="T15" fmla="*/ 2147483647 h 54"/>
                <a:gd name="T16" fmla="*/ 2147483647 w 17"/>
                <a:gd name="T17" fmla="*/ 0 h 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17" y="54"/>
                  </a:lnTo>
                  <a:lnTo>
                    <a:pt x="17" y="42"/>
                  </a:lnTo>
                  <a:lnTo>
                    <a:pt x="17" y="6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26"/>
            <p:cNvSpPr/>
            <p:nvPr/>
          </p:nvSpPr>
          <p:spPr bwMode="auto">
            <a:xfrm>
              <a:off x="928670" y="1126878"/>
              <a:ext cx="16633" cy="58215"/>
            </a:xfrm>
            <a:custGeom>
              <a:avLst/>
              <a:gdLst>
                <a:gd name="T0" fmla="*/ 2147483647 w 12"/>
                <a:gd name="T1" fmla="*/ 0 h 42"/>
                <a:gd name="T2" fmla="*/ 0 w 12"/>
                <a:gd name="T3" fmla="*/ 0 h 42"/>
                <a:gd name="T4" fmla="*/ 0 w 12"/>
                <a:gd name="T5" fmla="*/ 2147483647 h 42"/>
                <a:gd name="T6" fmla="*/ 0 w 12"/>
                <a:gd name="T7" fmla="*/ 2147483647 h 42"/>
                <a:gd name="T8" fmla="*/ 0 w 12"/>
                <a:gd name="T9" fmla="*/ 2147483647 h 42"/>
                <a:gd name="T10" fmla="*/ 2147483647 w 12"/>
                <a:gd name="T11" fmla="*/ 2147483647 h 42"/>
                <a:gd name="T12" fmla="*/ 2147483647 w 12"/>
                <a:gd name="T13" fmla="*/ 2147483647 h 42"/>
                <a:gd name="T14" fmla="*/ 2147483647 w 12"/>
                <a:gd name="T15" fmla="*/ 2147483647 h 42"/>
                <a:gd name="T16" fmla="*/ 2147483647 w 12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42">
                  <a:moveTo>
                    <a:pt x="12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2" y="36"/>
                  </a:lnTo>
                  <a:lnTo>
                    <a:pt x="12" y="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27"/>
            <p:cNvSpPr/>
            <p:nvPr/>
          </p:nvSpPr>
          <p:spPr bwMode="auto">
            <a:xfrm>
              <a:off x="928670" y="1126878"/>
              <a:ext cx="16633" cy="58215"/>
            </a:xfrm>
            <a:custGeom>
              <a:avLst/>
              <a:gdLst>
                <a:gd name="T0" fmla="*/ 2147483647 w 12"/>
                <a:gd name="T1" fmla="*/ 0 h 42"/>
                <a:gd name="T2" fmla="*/ 0 w 12"/>
                <a:gd name="T3" fmla="*/ 0 h 42"/>
                <a:gd name="T4" fmla="*/ 0 w 12"/>
                <a:gd name="T5" fmla="*/ 2147483647 h 42"/>
                <a:gd name="T6" fmla="*/ 0 w 12"/>
                <a:gd name="T7" fmla="*/ 2147483647 h 42"/>
                <a:gd name="T8" fmla="*/ 0 w 12"/>
                <a:gd name="T9" fmla="*/ 2147483647 h 42"/>
                <a:gd name="T10" fmla="*/ 2147483647 w 12"/>
                <a:gd name="T11" fmla="*/ 2147483647 h 42"/>
                <a:gd name="T12" fmla="*/ 2147483647 w 12"/>
                <a:gd name="T13" fmla="*/ 2147483647 h 42"/>
                <a:gd name="T14" fmla="*/ 2147483647 w 12"/>
                <a:gd name="T15" fmla="*/ 2147483647 h 42"/>
                <a:gd name="T16" fmla="*/ 2147483647 w 12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42">
                  <a:moveTo>
                    <a:pt x="12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2" y="36"/>
                  </a:lnTo>
                  <a:lnTo>
                    <a:pt x="12" y="1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28"/>
            <p:cNvSpPr/>
            <p:nvPr/>
          </p:nvSpPr>
          <p:spPr bwMode="auto">
            <a:xfrm>
              <a:off x="1201727" y="1126878"/>
              <a:ext cx="16633" cy="58215"/>
            </a:xfrm>
            <a:custGeom>
              <a:avLst/>
              <a:gdLst>
                <a:gd name="T0" fmla="*/ 2147483647 w 12"/>
                <a:gd name="T1" fmla="*/ 0 h 42"/>
                <a:gd name="T2" fmla="*/ 2147483647 w 12"/>
                <a:gd name="T3" fmla="*/ 0 h 42"/>
                <a:gd name="T4" fmla="*/ 0 w 12"/>
                <a:gd name="T5" fmla="*/ 0 h 42"/>
                <a:gd name="T6" fmla="*/ 0 w 12"/>
                <a:gd name="T7" fmla="*/ 2147483647 h 42"/>
                <a:gd name="T8" fmla="*/ 0 w 12"/>
                <a:gd name="T9" fmla="*/ 2147483647 h 42"/>
                <a:gd name="T10" fmla="*/ 0 w 12"/>
                <a:gd name="T11" fmla="*/ 2147483647 h 42"/>
                <a:gd name="T12" fmla="*/ 2147483647 w 12"/>
                <a:gd name="T13" fmla="*/ 2147483647 h 42"/>
                <a:gd name="T14" fmla="*/ 2147483647 w 12"/>
                <a:gd name="T15" fmla="*/ 2147483647 h 42"/>
                <a:gd name="T16" fmla="*/ 2147483647 w 12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42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2" y="3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29"/>
            <p:cNvSpPr/>
            <p:nvPr/>
          </p:nvSpPr>
          <p:spPr bwMode="auto">
            <a:xfrm>
              <a:off x="1201727" y="1126878"/>
              <a:ext cx="16633" cy="58215"/>
            </a:xfrm>
            <a:custGeom>
              <a:avLst/>
              <a:gdLst>
                <a:gd name="T0" fmla="*/ 2147483647 w 12"/>
                <a:gd name="T1" fmla="*/ 0 h 42"/>
                <a:gd name="T2" fmla="*/ 2147483647 w 12"/>
                <a:gd name="T3" fmla="*/ 0 h 42"/>
                <a:gd name="T4" fmla="*/ 0 w 12"/>
                <a:gd name="T5" fmla="*/ 0 h 42"/>
                <a:gd name="T6" fmla="*/ 0 w 12"/>
                <a:gd name="T7" fmla="*/ 2147483647 h 42"/>
                <a:gd name="T8" fmla="*/ 0 w 12"/>
                <a:gd name="T9" fmla="*/ 2147483647 h 42"/>
                <a:gd name="T10" fmla="*/ 0 w 12"/>
                <a:gd name="T11" fmla="*/ 2147483647 h 42"/>
                <a:gd name="T12" fmla="*/ 2147483647 w 12"/>
                <a:gd name="T13" fmla="*/ 2147483647 h 42"/>
                <a:gd name="T14" fmla="*/ 2147483647 w 12"/>
                <a:gd name="T15" fmla="*/ 2147483647 h 42"/>
                <a:gd name="T16" fmla="*/ 2147483647 w 12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42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2" y="3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30"/>
            <p:cNvSpPr/>
            <p:nvPr/>
          </p:nvSpPr>
          <p:spPr bwMode="auto">
            <a:xfrm>
              <a:off x="539183" y="1433201"/>
              <a:ext cx="164943" cy="182962"/>
            </a:xfrm>
            <a:custGeom>
              <a:avLst/>
              <a:gdLst>
                <a:gd name="T0" fmla="*/ 2147483647 w 20"/>
                <a:gd name="T1" fmla="*/ 0 h 22"/>
                <a:gd name="T2" fmla="*/ 2147483647 w 20"/>
                <a:gd name="T3" fmla="*/ 2147483647 h 22"/>
                <a:gd name="T4" fmla="*/ 2147483647 w 20"/>
                <a:gd name="T5" fmla="*/ 2147483647 h 22"/>
                <a:gd name="T6" fmla="*/ 2147483647 w 20"/>
                <a:gd name="T7" fmla="*/ 2147483647 h 22"/>
                <a:gd name="T8" fmla="*/ 2147483647 w 20"/>
                <a:gd name="T9" fmla="*/ 2147483647 h 22"/>
                <a:gd name="T10" fmla="*/ 2147483647 w 20"/>
                <a:gd name="T11" fmla="*/ 2147483647 h 22"/>
                <a:gd name="T12" fmla="*/ 2147483647 w 20"/>
                <a:gd name="T13" fmla="*/ 2147483647 h 22"/>
                <a:gd name="T14" fmla="*/ 2147483647 w 20"/>
                <a:gd name="T15" fmla="*/ 2147483647 h 22"/>
                <a:gd name="T16" fmla="*/ 2147483647 w 20"/>
                <a:gd name="T17" fmla="*/ 2147483647 h 22"/>
                <a:gd name="T18" fmla="*/ 2147483647 w 20"/>
                <a:gd name="T19" fmla="*/ 2147483647 h 22"/>
                <a:gd name="T20" fmla="*/ 2147483647 w 20"/>
                <a:gd name="T21" fmla="*/ 2147483647 h 22"/>
                <a:gd name="T22" fmla="*/ 2147483647 w 20"/>
                <a:gd name="T23" fmla="*/ 2147483647 h 22"/>
                <a:gd name="T24" fmla="*/ 2147483647 w 20"/>
                <a:gd name="T25" fmla="*/ 2147483647 h 22"/>
                <a:gd name="T26" fmla="*/ 2147483647 w 20"/>
                <a:gd name="T27" fmla="*/ 2147483647 h 22"/>
                <a:gd name="T28" fmla="*/ 2147483647 w 20"/>
                <a:gd name="T29" fmla="*/ 2147483647 h 22"/>
                <a:gd name="T30" fmla="*/ 2147483647 w 20"/>
                <a:gd name="T31" fmla="*/ 2147483647 h 22"/>
                <a:gd name="T32" fmla="*/ 2147483647 w 20"/>
                <a:gd name="T33" fmla="*/ 2147483647 h 22"/>
                <a:gd name="T34" fmla="*/ 0 w 20"/>
                <a:gd name="T35" fmla="*/ 2147483647 h 22"/>
                <a:gd name="T36" fmla="*/ 2147483647 w 20"/>
                <a:gd name="T37" fmla="*/ 2147483647 h 22"/>
                <a:gd name="T38" fmla="*/ 2147483647 w 20"/>
                <a:gd name="T39" fmla="*/ 2147483647 h 22"/>
                <a:gd name="T40" fmla="*/ 2147483647 w 20"/>
                <a:gd name="T41" fmla="*/ 2147483647 h 22"/>
                <a:gd name="T42" fmla="*/ 2147483647 w 20"/>
                <a:gd name="T43" fmla="*/ 2147483647 h 22"/>
                <a:gd name="T44" fmla="*/ 2147483647 w 20"/>
                <a:gd name="T45" fmla="*/ 2147483647 h 22"/>
                <a:gd name="T46" fmla="*/ 2147483647 w 20"/>
                <a:gd name="T47" fmla="*/ 2147483647 h 22"/>
                <a:gd name="T48" fmla="*/ 2147483647 w 20"/>
                <a:gd name="T49" fmla="*/ 2147483647 h 22"/>
                <a:gd name="T50" fmla="*/ 2147483647 w 20"/>
                <a:gd name="T51" fmla="*/ 2147483647 h 22"/>
                <a:gd name="T52" fmla="*/ 2147483647 w 20"/>
                <a:gd name="T53" fmla="*/ 2147483647 h 22"/>
                <a:gd name="T54" fmla="*/ 2147483647 w 20"/>
                <a:gd name="T55" fmla="*/ 2147483647 h 22"/>
                <a:gd name="T56" fmla="*/ 2147483647 w 20"/>
                <a:gd name="T57" fmla="*/ 2147483647 h 22"/>
                <a:gd name="T58" fmla="*/ 2147483647 w 20"/>
                <a:gd name="T59" fmla="*/ 2147483647 h 22"/>
                <a:gd name="T60" fmla="*/ 2147483647 w 20"/>
                <a:gd name="T61" fmla="*/ 2147483647 h 22"/>
                <a:gd name="T62" fmla="*/ 2147483647 w 20"/>
                <a:gd name="T63" fmla="*/ 2147483647 h 22"/>
                <a:gd name="T64" fmla="*/ 2147483647 w 20"/>
                <a:gd name="T65" fmla="*/ 2147483647 h 22"/>
                <a:gd name="T66" fmla="*/ 2147483647 w 20"/>
                <a:gd name="T67" fmla="*/ 2147483647 h 22"/>
                <a:gd name="T68" fmla="*/ 2147483647 w 20"/>
                <a:gd name="T69" fmla="*/ 2147483647 h 22"/>
                <a:gd name="T70" fmla="*/ 2147483647 w 20"/>
                <a:gd name="T71" fmla="*/ 2147483647 h 22"/>
                <a:gd name="T72" fmla="*/ 2147483647 w 20"/>
                <a:gd name="T73" fmla="*/ 2147483647 h 22"/>
                <a:gd name="T74" fmla="*/ 2147483647 w 20"/>
                <a:gd name="T75" fmla="*/ 2147483647 h 22"/>
                <a:gd name="T76" fmla="*/ 2147483647 w 20"/>
                <a:gd name="T77" fmla="*/ 2147483647 h 22"/>
                <a:gd name="T78" fmla="*/ 2147483647 w 20"/>
                <a:gd name="T79" fmla="*/ 0 h 22"/>
                <a:gd name="T80" fmla="*/ 2147483647 w 20"/>
                <a:gd name="T81" fmla="*/ 0 h 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0" h="22">
                  <a:moveTo>
                    <a:pt x="15" y="0"/>
                  </a:moveTo>
                  <a:cubicBezTo>
                    <a:pt x="13" y="0"/>
                    <a:pt x="11" y="0"/>
                    <a:pt x="9" y="1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1" y="8"/>
                    <a:pt x="1" y="9"/>
                    <a:pt x="3" y="10"/>
                  </a:cubicBezTo>
                  <a:cubicBezTo>
                    <a:pt x="4" y="11"/>
                    <a:pt x="6" y="12"/>
                    <a:pt x="7" y="12"/>
                  </a:cubicBezTo>
                  <a:cubicBezTo>
                    <a:pt x="9" y="14"/>
                    <a:pt x="10" y="14"/>
                    <a:pt x="11" y="15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2" y="19"/>
                    <a:pt x="10" y="20"/>
                    <a:pt x="9" y="20"/>
                  </a:cubicBezTo>
                  <a:cubicBezTo>
                    <a:pt x="8" y="20"/>
                    <a:pt x="7" y="20"/>
                    <a:pt x="6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3" y="20"/>
                    <a:pt x="2" y="19"/>
                    <a:pt x="2" y="19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1"/>
                    <a:pt x="2" y="21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8" y="22"/>
                    <a:pt x="9" y="22"/>
                  </a:cubicBezTo>
                  <a:cubicBezTo>
                    <a:pt x="12" y="21"/>
                    <a:pt x="13" y="20"/>
                    <a:pt x="14" y="18"/>
                  </a:cubicBezTo>
                  <a:cubicBezTo>
                    <a:pt x="14" y="17"/>
                    <a:pt x="14" y="16"/>
                    <a:pt x="12" y="14"/>
                  </a:cubicBezTo>
                  <a:cubicBezTo>
                    <a:pt x="12" y="14"/>
                    <a:pt x="10" y="13"/>
                    <a:pt x="8" y="12"/>
                  </a:cubicBezTo>
                  <a:cubicBezTo>
                    <a:pt x="6" y="10"/>
                    <a:pt x="5" y="9"/>
                    <a:pt x="4" y="9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3" y="6"/>
                    <a:pt x="5" y="4"/>
                    <a:pt x="9" y="3"/>
                  </a:cubicBezTo>
                  <a:cubicBezTo>
                    <a:pt x="12" y="2"/>
                    <a:pt x="14" y="1"/>
                    <a:pt x="16" y="1"/>
                  </a:cubicBezTo>
                  <a:cubicBezTo>
                    <a:pt x="16" y="1"/>
                    <a:pt x="17" y="2"/>
                    <a:pt x="17" y="2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4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2"/>
                    <a:pt x="20" y="1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31"/>
            <p:cNvSpPr/>
            <p:nvPr/>
          </p:nvSpPr>
          <p:spPr bwMode="auto">
            <a:xfrm>
              <a:off x="655613" y="1532998"/>
              <a:ext cx="123361" cy="124747"/>
            </a:xfrm>
            <a:custGeom>
              <a:avLst/>
              <a:gdLst>
                <a:gd name="T0" fmla="*/ 2147483647 w 15"/>
                <a:gd name="T1" fmla="*/ 0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2147483647 w 15"/>
                <a:gd name="T19" fmla="*/ 2147483647 h 15"/>
                <a:gd name="T20" fmla="*/ 2147483647 w 15"/>
                <a:gd name="T21" fmla="*/ 2147483647 h 15"/>
                <a:gd name="T22" fmla="*/ 2147483647 w 15"/>
                <a:gd name="T23" fmla="*/ 2147483647 h 15"/>
                <a:gd name="T24" fmla="*/ 2147483647 w 15"/>
                <a:gd name="T25" fmla="*/ 2147483647 h 15"/>
                <a:gd name="T26" fmla="*/ 2147483647 w 15"/>
                <a:gd name="T27" fmla="*/ 2147483647 h 15"/>
                <a:gd name="T28" fmla="*/ 2147483647 w 15"/>
                <a:gd name="T29" fmla="*/ 2147483647 h 15"/>
                <a:gd name="T30" fmla="*/ 2147483647 w 15"/>
                <a:gd name="T31" fmla="*/ 2147483647 h 15"/>
                <a:gd name="T32" fmla="*/ 2147483647 w 15"/>
                <a:gd name="T33" fmla="*/ 2147483647 h 15"/>
                <a:gd name="T34" fmla="*/ 2147483647 w 15"/>
                <a:gd name="T35" fmla="*/ 2147483647 h 15"/>
                <a:gd name="T36" fmla="*/ 2147483647 w 15"/>
                <a:gd name="T37" fmla="*/ 2147483647 h 15"/>
                <a:gd name="T38" fmla="*/ 2147483647 w 15"/>
                <a:gd name="T39" fmla="*/ 2147483647 h 15"/>
                <a:gd name="T40" fmla="*/ 2147483647 w 15"/>
                <a:gd name="T41" fmla="*/ 2147483647 h 15"/>
                <a:gd name="T42" fmla="*/ 2147483647 w 15"/>
                <a:gd name="T43" fmla="*/ 2147483647 h 15"/>
                <a:gd name="T44" fmla="*/ 2147483647 w 15"/>
                <a:gd name="T45" fmla="*/ 2147483647 h 15"/>
                <a:gd name="T46" fmla="*/ 2147483647 w 15"/>
                <a:gd name="T47" fmla="*/ 2147483647 h 15"/>
                <a:gd name="T48" fmla="*/ 2147483647 w 15"/>
                <a:gd name="T49" fmla="*/ 2147483647 h 15"/>
                <a:gd name="T50" fmla="*/ 2147483647 w 15"/>
                <a:gd name="T51" fmla="*/ 2147483647 h 15"/>
                <a:gd name="T52" fmla="*/ 2147483647 w 15"/>
                <a:gd name="T53" fmla="*/ 2147483647 h 15"/>
                <a:gd name="T54" fmla="*/ 2147483647 w 15"/>
                <a:gd name="T55" fmla="*/ 2147483647 h 15"/>
                <a:gd name="T56" fmla="*/ 2147483647 w 15"/>
                <a:gd name="T57" fmla="*/ 2147483647 h 15"/>
                <a:gd name="T58" fmla="*/ 2147483647 w 15"/>
                <a:gd name="T59" fmla="*/ 2147483647 h 15"/>
                <a:gd name="T60" fmla="*/ 2147483647 w 15"/>
                <a:gd name="T61" fmla="*/ 0 h 15"/>
                <a:gd name="T62" fmla="*/ 2147483647 w 15"/>
                <a:gd name="T63" fmla="*/ 0 h 15"/>
                <a:gd name="T64" fmla="*/ 2147483647 w 15"/>
                <a:gd name="T65" fmla="*/ 0 h 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cubicBezTo>
                    <a:pt x="6" y="0"/>
                    <a:pt x="5" y="1"/>
                    <a:pt x="3" y="4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5" y="12"/>
                    <a:pt x="6" y="11"/>
                  </a:cubicBezTo>
                  <a:cubicBezTo>
                    <a:pt x="7" y="11"/>
                    <a:pt x="8" y="9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12"/>
                    <a:pt x="10" y="14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3"/>
                    <a:pt x="11" y="11"/>
                    <a:pt x="12" y="7"/>
                  </a:cubicBezTo>
                  <a:cubicBezTo>
                    <a:pt x="12" y="6"/>
                    <a:pt x="13" y="5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5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3"/>
                  </a:cubicBezTo>
                  <a:cubicBezTo>
                    <a:pt x="12" y="4"/>
                    <a:pt x="11" y="5"/>
                    <a:pt x="9" y="7"/>
                  </a:cubicBezTo>
                  <a:cubicBezTo>
                    <a:pt x="7" y="9"/>
                    <a:pt x="6" y="10"/>
                    <a:pt x="4" y="11"/>
                  </a:cubicBezTo>
                  <a:cubicBezTo>
                    <a:pt x="3" y="11"/>
                    <a:pt x="3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8"/>
                    <a:pt x="4" y="6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32"/>
            <p:cNvSpPr/>
            <p:nvPr/>
          </p:nvSpPr>
          <p:spPr bwMode="auto">
            <a:xfrm>
              <a:off x="787290" y="1574580"/>
              <a:ext cx="116430" cy="116430"/>
            </a:xfrm>
            <a:custGeom>
              <a:avLst/>
              <a:gdLst>
                <a:gd name="T0" fmla="*/ 2147483647 w 14"/>
                <a:gd name="T1" fmla="*/ 0 h 14"/>
                <a:gd name="T2" fmla="*/ 2147483647 w 14"/>
                <a:gd name="T3" fmla="*/ 2147483647 h 14"/>
                <a:gd name="T4" fmla="*/ 0 w 14"/>
                <a:gd name="T5" fmla="*/ 2147483647 h 14"/>
                <a:gd name="T6" fmla="*/ 0 w 14"/>
                <a:gd name="T7" fmla="*/ 2147483647 h 14"/>
                <a:gd name="T8" fmla="*/ 2147483647 w 14"/>
                <a:gd name="T9" fmla="*/ 2147483647 h 14"/>
                <a:gd name="T10" fmla="*/ 2147483647 w 14"/>
                <a:gd name="T11" fmla="*/ 2147483647 h 14"/>
                <a:gd name="T12" fmla="*/ 2147483647 w 14"/>
                <a:gd name="T13" fmla="*/ 2147483647 h 14"/>
                <a:gd name="T14" fmla="*/ 2147483647 w 14"/>
                <a:gd name="T15" fmla="*/ 2147483647 h 14"/>
                <a:gd name="T16" fmla="*/ 2147483647 w 14"/>
                <a:gd name="T17" fmla="*/ 2147483647 h 14"/>
                <a:gd name="T18" fmla="*/ 2147483647 w 14"/>
                <a:gd name="T19" fmla="*/ 2147483647 h 14"/>
                <a:gd name="T20" fmla="*/ 2147483647 w 14"/>
                <a:gd name="T21" fmla="*/ 2147483647 h 14"/>
                <a:gd name="T22" fmla="*/ 2147483647 w 14"/>
                <a:gd name="T23" fmla="*/ 2147483647 h 14"/>
                <a:gd name="T24" fmla="*/ 2147483647 w 14"/>
                <a:gd name="T25" fmla="*/ 2147483647 h 14"/>
                <a:gd name="T26" fmla="*/ 2147483647 w 14"/>
                <a:gd name="T27" fmla="*/ 2147483647 h 14"/>
                <a:gd name="T28" fmla="*/ 2147483647 w 14"/>
                <a:gd name="T29" fmla="*/ 2147483647 h 14"/>
                <a:gd name="T30" fmla="*/ 2147483647 w 14"/>
                <a:gd name="T31" fmla="*/ 2147483647 h 14"/>
                <a:gd name="T32" fmla="*/ 2147483647 w 14"/>
                <a:gd name="T33" fmla="*/ 2147483647 h 14"/>
                <a:gd name="T34" fmla="*/ 2147483647 w 14"/>
                <a:gd name="T35" fmla="*/ 2147483647 h 14"/>
                <a:gd name="T36" fmla="*/ 2147483647 w 14"/>
                <a:gd name="T37" fmla="*/ 2147483647 h 14"/>
                <a:gd name="T38" fmla="*/ 2147483647 w 14"/>
                <a:gd name="T39" fmla="*/ 2147483647 h 14"/>
                <a:gd name="T40" fmla="*/ 2147483647 w 14"/>
                <a:gd name="T41" fmla="*/ 2147483647 h 14"/>
                <a:gd name="T42" fmla="*/ 2147483647 w 14"/>
                <a:gd name="T43" fmla="*/ 2147483647 h 14"/>
                <a:gd name="T44" fmla="*/ 2147483647 w 14"/>
                <a:gd name="T45" fmla="*/ 2147483647 h 14"/>
                <a:gd name="T46" fmla="*/ 2147483647 w 14"/>
                <a:gd name="T47" fmla="*/ 2147483647 h 14"/>
                <a:gd name="T48" fmla="*/ 2147483647 w 14"/>
                <a:gd name="T49" fmla="*/ 2147483647 h 14"/>
                <a:gd name="T50" fmla="*/ 2147483647 w 14"/>
                <a:gd name="T51" fmla="*/ 2147483647 h 14"/>
                <a:gd name="T52" fmla="*/ 2147483647 w 14"/>
                <a:gd name="T53" fmla="*/ 2147483647 h 14"/>
                <a:gd name="T54" fmla="*/ 2147483647 w 14"/>
                <a:gd name="T55" fmla="*/ 0 h 1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4" h="14">
                  <a:moveTo>
                    <a:pt x="11" y="0"/>
                  </a:moveTo>
                  <a:cubicBezTo>
                    <a:pt x="9" y="0"/>
                    <a:pt x="7" y="1"/>
                    <a:pt x="5" y="3"/>
                  </a:cubicBezTo>
                  <a:cubicBezTo>
                    <a:pt x="2" y="5"/>
                    <a:pt x="1" y="7"/>
                    <a:pt x="0" y="8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3"/>
                    <a:pt x="1" y="13"/>
                    <a:pt x="2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6" y="14"/>
                    <a:pt x="7" y="13"/>
                    <a:pt x="9" y="13"/>
                  </a:cubicBezTo>
                  <a:cubicBezTo>
                    <a:pt x="10" y="12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1"/>
                    <a:pt x="8" y="12"/>
                    <a:pt x="7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1" y="12"/>
                    <a:pt x="1" y="11"/>
                    <a:pt x="2" y="9"/>
                  </a:cubicBezTo>
                  <a:cubicBezTo>
                    <a:pt x="2" y="8"/>
                    <a:pt x="3" y="6"/>
                    <a:pt x="6" y="4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3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33"/>
            <p:cNvSpPr/>
            <p:nvPr/>
          </p:nvSpPr>
          <p:spPr bwMode="auto">
            <a:xfrm>
              <a:off x="887088" y="1616163"/>
              <a:ext cx="124747" cy="108114"/>
            </a:xfrm>
            <a:custGeom>
              <a:avLst/>
              <a:gdLst>
                <a:gd name="T0" fmla="*/ 2147483647 w 15"/>
                <a:gd name="T1" fmla="*/ 0 h 13"/>
                <a:gd name="T2" fmla="*/ 2147483647 w 15"/>
                <a:gd name="T3" fmla="*/ 2147483647 h 13"/>
                <a:gd name="T4" fmla="*/ 2147483647 w 15"/>
                <a:gd name="T5" fmla="*/ 2147483647 h 13"/>
                <a:gd name="T6" fmla="*/ 2147483647 w 15"/>
                <a:gd name="T7" fmla="*/ 2147483647 h 13"/>
                <a:gd name="T8" fmla="*/ 2147483647 w 15"/>
                <a:gd name="T9" fmla="*/ 2147483647 h 13"/>
                <a:gd name="T10" fmla="*/ 2147483647 w 15"/>
                <a:gd name="T11" fmla="*/ 2147483647 h 13"/>
                <a:gd name="T12" fmla="*/ 2147483647 w 15"/>
                <a:gd name="T13" fmla="*/ 2147483647 h 13"/>
                <a:gd name="T14" fmla="*/ 2147483647 w 15"/>
                <a:gd name="T15" fmla="*/ 2147483647 h 13"/>
                <a:gd name="T16" fmla="*/ 2147483647 w 15"/>
                <a:gd name="T17" fmla="*/ 2147483647 h 13"/>
                <a:gd name="T18" fmla="*/ 2147483647 w 15"/>
                <a:gd name="T19" fmla="*/ 2147483647 h 13"/>
                <a:gd name="T20" fmla="*/ 2147483647 w 15"/>
                <a:gd name="T21" fmla="*/ 2147483647 h 13"/>
                <a:gd name="T22" fmla="*/ 2147483647 w 15"/>
                <a:gd name="T23" fmla="*/ 2147483647 h 13"/>
                <a:gd name="T24" fmla="*/ 2147483647 w 15"/>
                <a:gd name="T25" fmla="*/ 2147483647 h 13"/>
                <a:gd name="T26" fmla="*/ 2147483647 w 15"/>
                <a:gd name="T27" fmla="*/ 2147483647 h 13"/>
                <a:gd name="T28" fmla="*/ 2147483647 w 15"/>
                <a:gd name="T29" fmla="*/ 2147483647 h 13"/>
                <a:gd name="T30" fmla="*/ 2147483647 w 15"/>
                <a:gd name="T31" fmla="*/ 2147483647 h 13"/>
                <a:gd name="T32" fmla="*/ 2147483647 w 15"/>
                <a:gd name="T33" fmla="*/ 2147483647 h 13"/>
                <a:gd name="T34" fmla="*/ 2147483647 w 15"/>
                <a:gd name="T35" fmla="*/ 2147483647 h 13"/>
                <a:gd name="T36" fmla="*/ 2147483647 w 15"/>
                <a:gd name="T37" fmla="*/ 2147483647 h 13"/>
                <a:gd name="T38" fmla="*/ 2147483647 w 15"/>
                <a:gd name="T39" fmla="*/ 2147483647 h 13"/>
                <a:gd name="T40" fmla="*/ 2147483647 w 15"/>
                <a:gd name="T41" fmla="*/ 2147483647 h 13"/>
                <a:gd name="T42" fmla="*/ 2147483647 w 15"/>
                <a:gd name="T43" fmla="*/ 2147483647 h 13"/>
                <a:gd name="T44" fmla="*/ 2147483647 w 15"/>
                <a:gd name="T45" fmla="*/ 2147483647 h 13"/>
                <a:gd name="T46" fmla="*/ 2147483647 w 15"/>
                <a:gd name="T47" fmla="*/ 2147483647 h 13"/>
                <a:gd name="T48" fmla="*/ 2147483647 w 15"/>
                <a:gd name="T49" fmla="*/ 2147483647 h 13"/>
                <a:gd name="T50" fmla="*/ 2147483647 w 15"/>
                <a:gd name="T51" fmla="*/ 2147483647 h 13"/>
                <a:gd name="T52" fmla="*/ 2147483647 w 15"/>
                <a:gd name="T53" fmla="*/ 0 h 13"/>
                <a:gd name="T54" fmla="*/ 2147483647 w 15"/>
                <a:gd name="T55" fmla="*/ 0 h 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5" h="13">
                  <a:moveTo>
                    <a:pt x="11" y="0"/>
                  </a:moveTo>
                  <a:cubicBezTo>
                    <a:pt x="9" y="0"/>
                    <a:pt x="7" y="1"/>
                    <a:pt x="5" y="2"/>
                  </a:cubicBezTo>
                  <a:cubicBezTo>
                    <a:pt x="3" y="4"/>
                    <a:pt x="1" y="6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8" y="13"/>
                    <a:pt x="9" y="12"/>
                  </a:cubicBezTo>
                  <a:cubicBezTo>
                    <a:pt x="11" y="11"/>
                    <a:pt x="12" y="11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7" y="12"/>
                    <a:pt x="6" y="12"/>
                    <a:pt x="5" y="12"/>
                  </a:cubicBezTo>
                  <a:cubicBezTo>
                    <a:pt x="5" y="12"/>
                    <a:pt x="4" y="12"/>
                    <a:pt x="3" y="11"/>
                  </a:cubicBezTo>
                  <a:cubicBezTo>
                    <a:pt x="2" y="11"/>
                    <a:pt x="2" y="10"/>
                    <a:pt x="2" y="8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8" y="2"/>
                    <a:pt x="10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34"/>
            <p:cNvSpPr>
              <a:spLocks noEditPoints="1"/>
            </p:cNvSpPr>
            <p:nvPr/>
          </p:nvSpPr>
          <p:spPr bwMode="auto">
            <a:xfrm>
              <a:off x="995202" y="1649428"/>
              <a:ext cx="106728" cy="115044"/>
            </a:xfrm>
            <a:custGeom>
              <a:avLst/>
              <a:gdLst>
                <a:gd name="T0" fmla="*/ 2147483647 w 13"/>
                <a:gd name="T1" fmla="*/ 2147483647 h 14"/>
                <a:gd name="T2" fmla="*/ 2147483647 w 13"/>
                <a:gd name="T3" fmla="*/ 2147483647 h 14"/>
                <a:gd name="T4" fmla="*/ 2147483647 w 13"/>
                <a:gd name="T5" fmla="*/ 2147483647 h 14"/>
                <a:gd name="T6" fmla="*/ 2147483647 w 13"/>
                <a:gd name="T7" fmla="*/ 2147483647 h 14"/>
                <a:gd name="T8" fmla="*/ 2147483647 w 13"/>
                <a:gd name="T9" fmla="*/ 2147483647 h 14"/>
                <a:gd name="T10" fmla="*/ 2147483647 w 13"/>
                <a:gd name="T11" fmla="*/ 2147483647 h 14"/>
                <a:gd name="T12" fmla="*/ 2147483647 w 13"/>
                <a:gd name="T13" fmla="*/ 2147483647 h 14"/>
                <a:gd name="T14" fmla="*/ 2147483647 w 13"/>
                <a:gd name="T15" fmla="*/ 2147483647 h 14"/>
                <a:gd name="T16" fmla="*/ 2147483647 w 13"/>
                <a:gd name="T17" fmla="*/ 2147483647 h 14"/>
                <a:gd name="T18" fmla="*/ 2147483647 w 13"/>
                <a:gd name="T19" fmla="*/ 0 h 14"/>
                <a:gd name="T20" fmla="*/ 2147483647 w 13"/>
                <a:gd name="T21" fmla="*/ 2147483647 h 14"/>
                <a:gd name="T22" fmla="*/ 0 w 13"/>
                <a:gd name="T23" fmla="*/ 2147483647 h 14"/>
                <a:gd name="T24" fmla="*/ 0 w 13"/>
                <a:gd name="T25" fmla="*/ 2147483647 h 14"/>
                <a:gd name="T26" fmla="*/ 2147483647 w 13"/>
                <a:gd name="T27" fmla="*/ 2147483647 h 14"/>
                <a:gd name="T28" fmla="*/ 2147483647 w 13"/>
                <a:gd name="T29" fmla="*/ 2147483647 h 14"/>
                <a:gd name="T30" fmla="*/ 2147483647 w 13"/>
                <a:gd name="T31" fmla="*/ 2147483647 h 14"/>
                <a:gd name="T32" fmla="*/ 2147483647 w 13"/>
                <a:gd name="T33" fmla="*/ 2147483647 h 14"/>
                <a:gd name="T34" fmla="*/ 2147483647 w 13"/>
                <a:gd name="T35" fmla="*/ 2147483647 h 14"/>
                <a:gd name="T36" fmla="*/ 2147483647 w 13"/>
                <a:gd name="T37" fmla="*/ 2147483647 h 14"/>
                <a:gd name="T38" fmla="*/ 2147483647 w 13"/>
                <a:gd name="T39" fmla="*/ 2147483647 h 14"/>
                <a:gd name="T40" fmla="*/ 2147483647 w 13"/>
                <a:gd name="T41" fmla="*/ 2147483647 h 14"/>
                <a:gd name="T42" fmla="*/ 2147483647 w 13"/>
                <a:gd name="T43" fmla="*/ 2147483647 h 14"/>
                <a:gd name="T44" fmla="*/ 2147483647 w 13"/>
                <a:gd name="T45" fmla="*/ 2147483647 h 14"/>
                <a:gd name="T46" fmla="*/ 2147483647 w 13"/>
                <a:gd name="T47" fmla="*/ 2147483647 h 14"/>
                <a:gd name="T48" fmla="*/ 2147483647 w 13"/>
                <a:gd name="T49" fmla="*/ 2147483647 h 14"/>
                <a:gd name="T50" fmla="*/ 2147483647 w 13"/>
                <a:gd name="T51" fmla="*/ 2147483647 h 14"/>
                <a:gd name="T52" fmla="*/ 2147483647 w 13"/>
                <a:gd name="T53" fmla="*/ 2147483647 h 14"/>
                <a:gd name="T54" fmla="*/ 2147483647 w 13"/>
                <a:gd name="T55" fmla="*/ 2147483647 h 14"/>
                <a:gd name="T56" fmla="*/ 2147483647 w 13"/>
                <a:gd name="T57" fmla="*/ 2147483647 h 14"/>
                <a:gd name="T58" fmla="*/ 2147483647 w 13"/>
                <a:gd name="T59" fmla="*/ 2147483647 h 14"/>
                <a:gd name="T60" fmla="*/ 2147483647 w 13"/>
                <a:gd name="T61" fmla="*/ 2147483647 h 14"/>
                <a:gd name="T62" fmla="*/ 2147483647 w 13"/>
                <a:gd name="T63" fmla="*/ 0 h 14"/>
                <a:gd name="T64" fmla="*/ 2147483647 w 13"/>
                <a:gd name="T65" fmla="*/ 0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" h="14">
                  <a:moveTo>
                    <a:pt x="6" y="6"/>
                  </a:move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7" y="4"/>
                    <a:pt x="10" y="2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1" y="3"/>
                    <a:pt x="11" y="4"/>
                    <a:pt x="9" y="5"/>
                  </a:cubicBezTo>
                  <a:cubicBezTo>
                    <a:pt x="8" y="6"/>
                    <a:pt x="7" y="6"/>
                    <a:pt x="6" y="6"/>
                  </a:cubicBezTo>
                  <a:moveTo>
                    <a:pt x="11" y="0"/>
                  </a:moveTo>
                  <a:cubicBezTo>
                    <a:pt x="10" y="0"/>
                    <a:pt x="8" y="1"/>
                    <a:pt x="5" y="2"/>
                  </a:cubicBezTo>
                  <a:cubicBezTo>
                    <a:pt x="3" y="4"/>
                    <a:pt x="1" y="6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5" y="14"/>
                    <a:pt x="6" y="13"/>
                    <a:pt x="7" y="13"/>
                  </a:cubicBezTo>
                  <a:cubicBezTo>
                    <a:pt x="9" y="12"/>
                    <a:pt x="11" y="11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0"/>
                    <a:pt x="9" y="11"/>
                    <a:pt x="7" y="11"/>
                  </a:cubicBezTo>
                  <a:cubicBezTo>
                    <a:pt x="6" y="12"/>
                    <a:pt x="5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1" y="11"/>
                    <a:pt x="1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12" y="5"/>
                    <a:pt x="13" y="4"/>
                    <a:pt x="13" y="2"/>
                  </a:cubicBezTo>
                  <a:cubicBezTo>
                    <a:pt x="13" y="2"/>
                    <a:pt x="13" y="2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35"/>
            <p:cNvSpPr/>
            <p:nvPr/>
          </p:nvSpPr>
          <p:spPr bwMode="auto">
            <a:xfrm>
              <a:off x="1101929" y="1682694"/>
              <a:ext cx="116430" cy="115044"/>
            </a:xfrm>
            <a:custGeom>
              <a:avLst/>
              <a:gdLst>
                <a:gd name="T0" fmla="*/ 2147483647 w 14"/>
                <a:gd name="T1" fmla="*/ 0 h 14"/>
                <a:gd name="T2" fmla="*/ 2147483647 w 14"/>
                <a:gd name="T3" fmla="*/ 2147483647 h 14"/>
                <a:gd name="T4" fmla="*/ 2147483647 w 14"/>
                <a:gd name="T5" fmla="*/ 2147483647 h 14"/>
                <a:gd name="T6" fmla="*/ 2147483647 w 14"/>
                <a:gd name="T7" fmla="*/ 2147483647 h 14"/>
                <a:gd name="T8" fmla="*/ 2147483647 w 14"/>
                <a:gd name="T9" fmla="*/ 2147483647 h 14"/>
                <a:gd name="T10" fmla="*/ 2147483647 w 14"/>
                <a:gd name="T11" fmla="*/ 2147483647 h 14"/>
                <a:gd name="T12" fmla="*/ 2147483647 w 14"/>
                <a:gd name="T13" fmla="*/ 2147483647 h 14"/>
                <a:gd name="T14" fmla="*/ 2147483647 w 14"/>
                <a:gd name="T15" fmla="*/ 2147483647 h 14"/>
                <a:gd name="T16" fmla="*/ 2147483647 w 14"/>
                <a:gd name="T17" fmla="*/ 2147483647 h 14"/>
                <a:gd name="T18" fmla="*/ 2147483647 w 14"/>
                <a:gd name="T19" fmla="*/ 2147483647 h 14"/>
                <a:gd name="T20" fmla="*/ 2147483647 w 14"/>
                <a:gd name="T21" fmla="*/ 2147483647 h 14"/>
                <a:gd name="T22" fmla="*/ 2147483647 w 14"/>
                <a:gd name="T23" fmla="*/ 2147483647 h 14"/>
                <a:gd name="T24" fmla="*/ 2147483647 w 14"/>
                <a:gd name="T25" fmla="*/ 2147483647 h 14"/>
                <a:gd name="T26" fmla="*/ 2147483647 w 14"/>
                <a:gd name="T27" fmla="*/ 2147483647 h 14"/>
                <a:gd name="T28" fmla="*/ 2147483647 w 14"/>
                <a:gd name="T29" fmla="*/ 2147483647 h 14"/>
                <a:gd name="T30" fmla="*/ 2147483647 w 14"/>
                <a:gd name="T31" fmla="*/ 2147483647 h 14"/>
                <a:gd name="T32" fmla="*/ 2147483647 w 14"/>
                <a:gd name="T33" fmla="*/ 2147483647 h 14"/>
                <a:gd name="T34" fmla="*/ 2147483647 w 14"/>
                <a:gd name="T35" fmla="*/ 2147483647 h 14"/>
                <a:gd name="T36" fmla="*/ 2147483647 w 14"/>
                <a:gd name="T37" fmla="*/ 2147483647 h 14"/>
                <a:gd name="T38" fmla="*/ 2147483647 w 14"/>
                <a:gd name="T39" fmla="*/ 2147483647 h 14"/>
                <a:gd name="T40" fmla="*/ 2147483647 w 14"/>
                <a:gd name="T41" fmla="*/ 2147483647 h 14"/>
                <a:gd name="T42" fmla="*/ 2147483647 w 14"/>
                <a:gd name="T43" fmla="*/ 2147483647 h 14"/>
                <a:gd name="T44" fmla="*/ 2147483647 w 14"/>
                <a:gd name="T45" fmla="*/ 2147483647 h 14"/>
                <a:gd name="T46" fmla="*/ 2147483647 w 14"/>
                <a:gd name="T47" fmla="*/ 2147483647 h 14"/>
                <a:gd name="T48" fmla="*/ 2147483647 w 14"/>
                <a:gd name="T49" fmla="*/ 2147483647 h 14"/>
                <a:gd name="T50" fmla="*/ 2147483647 w 14"/>
                <a:gd name="T51" fmla="*/ 2147483647 h 14"/>
                <a:gd name="T52" fmla="*/ 2147483647 w 14"/>
                <a:gd name="T53" fmla="*/ 2147483647 h 14"/>
                <a:gd name="T54" fmla="*/ 2147483647 w 14"/>
                <a:gd name="T55" fmla="*/ 2147483647 h 14"/>
                <a:gd name="T56" fmla="*/ 2147483647 w 14"/>
                <a:gd name="T57" fmla="*/ 2147483647 h 14"/>
                <a:gd name="T58" fmla="*/ 2147483647 w 14"/>
                <a:gd name="T59" fmla="*/ 2147483647 h 14"/>
                <a:gd name="T60" fmla="*/ 2147483647 w 14"/>
                <a:gd name="T61" fmla="*/ 2147483647 h 14"/>
                <a:gd name="T62" fmla="*/ 2147483647 w 14"/>
                <a:gd name="T63" fmla="*/ 2147483647 h 14"/>
                <a:gd name="T64" fmla="*/ 2147483647 w 14"/>
                <a:gd name="T65" fmla="*/ 2147483647 h 14"/>
                <a:gd name="T66" fmla="*/ 2147483647 w 14"/>
                <a:gd name="T67" fmla="*/ 0 h 14"/>
                <a:gd name="T68" fmla="*/ 2147483647 w 14"/>
                <a:gd name="T69" fmla="*/ 0 h 1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4" h="14">
                  <a:moveTo>
                    <a:pt x="11" y="0"/>
                  </a:moveTo>
                  <a:cubicBezTo>
                    <a:pt x="9" y="0"/>
                    <a:pt x="8" y="1"/>
                    <a:pt x="6" y="1"/>
                  </a:cubicBezTo>
                  <a:cubicBezTo>
                    <a:pt x="4" y="3"/>
                    <a:pt x="2" y="4"/>
                    <a:pt x="2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2"/>
                    <a:pt x="8" y="12"/>
                    <a:pt x="6" y="12"/>
                  </a:cubicBezTo>
                  <a:cubicBezTo>
                    <a:pt x="6" y="13"/>
                    <a:pt x="5" y="13"/>
                    <a:pt x="5" y="13"/>
                  </a:cubicBezTo>
                  <a:cubicBezTo>
                    <a:pt x="4" y="13"/>
                    <a:pt x="3" y="12"/>
                    <a:pt x="2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2" y="14"/>
                    <a:pt x="2" y="14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5" y="14"/>
                    <a:pt x="6" y="14"/>
                    <a:pt x="7" y="14"/>
                  </a:cubicBezTo>
                  <a:cubicBezTo>
                    <a:pt x="9" y="13"/>
                    <a:pt x="10" y="12"/>
                    <a:pt x="10" y="11"/>
                  </a:cubicBezTo>
                  <a:cubicBezTo>
                    <a:pt x="11" y="9"/>
                    <a:pt x="10" y="8"/>
                    <a:pt x="6" y="7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4"/>
                    <a:pt x="5" y="3"/>
                    <a:pt x="7" y="3"/>
                  </a:cubicBezTo>
                  <a:cubicBezTo>
                    <a:pt x="8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36"/>
            <p:cNvSpPr>
              <a:spLocks noEditPoints="1"/>
            </p:cNvSpPr>
            <p:nvPr/>
          </p:nvSpPr>
          <p:spPr bwMode="auto">
            <a:xfrm>
              <a:off x="1193410" y="1724276"/>
              <a:ext cx="58215" cy="106728"/>
            </a:xfrm>
            <a:custGeom>
              <a:avLst/>
              <a:gdLst>
                <a:gd name="T0" fmla="*/ 2147483647 w 7"/>
                <a:gd name="T1" fmla="*/ 2147483647 h 13"/>
                <a:gd name="T2" fmla="*/ 2147483647 w 7"/>
                <a:gd name="T3" fmla="*/ 2147483647 h 13"/>
                <a:gd name="T4" fmla="*/ 0 w 7"/>
                <a:gd name="T5" fmla="*/ 2147483647 h 13"/>
                <a:gd name="T6" fmla="*/ 0 w 7"/>
                <a:gd name="T7" fmla="*/ 2147483647 h 13"/>
                <a:gd name="T8" fmla="*/ 2147483647 w 7"/>
                <a:gd name="T9" fmla="*/ 2147483647 h 13"/>
                <a:gd name="T10" fmla="*/ 2147483647 w 7"/>
                <a:gd name="T11" fmla="*/ 2147483647 h 13"/>
                <a:gd name="T12" fmla="*/ 2147483647 w 7"/>
                <a:gd name="T13" fmla="*/ 2147483647 h 13"/>
                <a:gd name="T14" fmla="*/ 2147483647 w 7"/>
                <a:gd name="T15" fmla="*/ 2147483647 h 13"/>
                <a:gd name="T16" fmla="*/ 2147483647 w 7"/>
                <a:gd name="T17" fmla="*/ 2147483647 h 13"/>
                <a:gd name="T18" fmla="*/ 2147483647 w 7"/>
                <a:gd name="T19" fmla="*/ 2147483647 h 13"/>
                <a:gd name="T20" fmla="*/ 2147483647 w 7"/>
                <a:gd name="T21" fmla="*/ 2147483647 h 13"/>
                <a:gd name="T22" fmla="*/ 2147483647 w 7"/>
                <a:gd name="T23" fmla="*/ 2147483647 h 13"/>
                <a:gd name="T24" fmla="*/ 2147483647 w 7"/>
                <a:gd name="T25" fmla="*/ 2147483647 h 13"/>
                <a:gd name="T26" fmla="*/ 2147483647 w 7"/>
                <a:gd name="T27" fmla="*/ 2147483647 h 13"/>
                <a:gd name="T28" fmla="*/ 2147483647 w 7"/>
                <a:gd name="T29" fmla="*/ 2147483647 h 13"/>
                <a:gd name="T30" fmla="*/ 2147483647 w 7"/>
                <a:gd name="T31" fmla="*/ 2147483647 h 13"/>
                <a:gd name="T32" fmla="*/ 2147483647 w 7"/>
                <a:gd name="T33" fmla="*/ 2147483647 h 13"/>
                <a:gd name="T34" fmla="*/ 2147483647 w 7"/>
                <a:gd name="T35" fmla="*/ 0 h 13"/>
                <a:gd name="T36" fmla="*/ 2147483647 w 7"/>
                <a:gd name="T37" fmla="*/ 0 h 13"/>
                <a:gd name="T38" fmla="*/ 2147483647 w 7"/>
                <a:gd name="T39" fmla="*/ 2147483647 h 13"/>
                <a:gd name="T40" fmla="*/ 2147483647 w 7"/>
                <a:gd name="T41" fmla="*/ 2147483647 h 13"/>
                <a:gd name="T42" fmla="*/ 2147483647 w 7"/>
                <a:gd name="T43" fmla="*/ 2147483647 h 13"/>
                <a:gd name="T44" fmla="*/ 2147483647 w 7"/>
                <a:gd name="T45" fmla="*/ 2147483647 h 13"/>
                <a:gd name="T46" fmla="*/ 2147483647 w 7"/>
                <a:gd name="T47" fmla="*/ 2147483647 h 13"/>
                <a:gd name="T48" fmla="*/ 2147483647 w 7"/>
                <a:gd name="T49" fmla="*/ 2147483647 h 13"/>
                <a:gd name="T50" fmla="*/ 2147483647 w 7"/>
                <a:gd name="T51" fmla="*/ 2147483647 h 13"/>
                <a:gd name="T52" fmla="*/ 2147483647 w 7"/>
                <a:gd name="T53" fmla="*/ 2147483647 h 13"/>
                <a:gd name="T54" fmla="*/ 2147483647 w 7"/>
                <a:gd name="T55" fmla="*/ 0 h 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7" h="13">
                  <a:moveTo>
                    <a:pt x="1" y="8"/>
                  </a:moveTo>
                  <a:cubicBezTo>
                    <a:pt x="1" y="8"/>
                    <a:pt x="1" y="8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" y="12"/>
                    <a:pt x="1" y="12"/>
                    <a:pt x="2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3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1"/>
                    <a:pt x="7" y="11"/>
                  </a:cubicBezTo>
                  <a:cubicBezTo>
                    <a:pt x="6" y="11"/>
                    <a:pt x="6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2" y="2"/>
                    <a:pt x="1" y="3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3" y="4"/>
                    <a:pt x="3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37"/>
            <p:cNvSpPr>
              <a:spLocks noEditPoints="1"/>
            </p:cNvSpPr>
            <p:nvPr/>
          </p:nvSpPr>
          <p:spPr bwMode="auto">
            <a:xfrm>
              <a:off x="1201727" y="3513698"/>
              <a:ext cx="182962" cy="256424"/>
            </a:xfrm>
            <a:custGeom>
              <a:avLst/>
              <a:gdLst>
                <a:gd name="T0" fmla="*/ 2147483647 w 22"/>
                <a:gd name="T1" fmla="*/ 2147483647 h 31"/>
                <a:gd name="T2" fmla="*/ 2147483647 w 22"/>
                <a:gd name="T3" fmla="*/ 2147483647 h 31"/>
                <a:gd name="T4" fmla="*/ 2147483647 w 22"/>
                <a:gd name="T5" fmla="*/ 2147483647 h 31"/>
                <a:gd name="T6" fmla="*/ 2147483647 w 22"/>
                <a:gd name="T7" fmla="*/ 2147483647 h 31"/>
                <a:gd name="T8" fmla="*/ 2147483647 w 22"/>
                <a:gd name="T9" fmla="*/ 2147483647 h 31"/>
                <a:gd name="T10" fmla="*/ 2147483647 w 22"/>
                <a:gd name="T11" fmla="*/ 2147483647 h 31"/>
                <a:gd name="T12" fmla="*/ 2147483647 w 22"/>
                <a:gd name="T13" fmla="*/ 2147483647 h 31"/>
                <a:gd name="T14" fmla="*/ 2147483647 w 22"/>
                <a:gd name="T15" fmla="*/ 2147483647 h 31"/>
                <a:gd name="T16" fmla="*/ 2147483647 w 22"/>
                <a:gd name="T17" fmla="*/ 2147483647 h 31"/>
                <a:gd name="T18" fmla="*/ 2147483647 w 22"/>
                <a:gd name="T19" fmla="*/ 2147483647 h 31"/>
                <a:gd name="T20" fmla="*/ 2147483647 w 22"/>
                <a:gd name="T21" fmla="*/ 2147483647 h 31"/>
                <a:gd name="T22" fmla="*/ 2147483647 w 22"/>
                <a:gd name="T23" fmla="*/ 2147483647 h 31"/>
                <a:gd name="T24" fmla="*/ 2147483647 w 22"/>
                <a:gd name="T25" fmla="*/ 2147483647 h 31"/>
                <a:gd name="T26" fmla="*/ 2147483647 w 22"/>
                <a:gd name="T27" fmla="*/ 2147483647 h 31"/>
                <a:gd name="T28" fmla="*/ 2147483647 w 22"/>
                <a:gd name="T29" fmla="*/ 2147483647 h 31"/>
                <a:gd name="T30" fmla="*/ 2147483647 w 22"/>
                <a:gd name="T31" fmla="*/ 2147483647 h 31"/>
                <a:gd name="T32" fmla="*/ 2147483647 w 22"/>
                <a:gd name="T33" fmla="*/ 2147483647 h 31"/>
                <a:gd name="T34" fmla="*/ 2147483647 w 22"/>
                <a:gd name="T35" fmla="*/ 2147483647 h 31"/>
                <a:gd name="T36" fmla="*/ 2147483647 w 22"/>
                <a:gd name="T37" fmla="*/ 0 h 31"/>
                <a:gd name="T38" fmla="*/ 2147483647 w 22"/>
                <a:gd name="T39" fmla="*/ 2147483647 h 31"/>
                <a:gd name="T40" fmla="*/ 2147483647 w 22"/>
                <a:gd name="T41" fmla="*/ 2147483647 h 31"/>
                <a:gd name="T42" fmla="*/ 2147483647 w 22"/>
                <a:gd name="T43" fmla="*/ 2147483647 h 31"/>
                <a:gd name="T44" fmla="*/ 0 w 22"/>
                <a:gd name="T45" fmla="*/ 2147483647 h 31"/>
                <a:gd name="T46" fmla="*/ 0 w 22"/>
                <a:gd name="T47" fmla="*/ 2147483647 h 31"/>
                <a:gd name="T48" fmla="*/ 2147483647 w 22"/>
                <a:gd name="T49" fmla="*/ 2147483647 h 31"/>
                <a:gd name="T50" fmla="*/ 2147483647 w 22"/>
                <a:gd name="T51" fmla="*/ 2147483647 h 31"/>
                <a:gd name="T52" fmla="*/ 2147483647 w 22"/>
                <a:gd name="T53" fmla="*/ 2147483647 h 31"/>
                <a:gd name="T54" fmla="*/ 2147483647 w 22"/>
                <a:gd name="T55" fmla="*/ 2147483647 h 31"/>
                <a:gd name="T56" fmla="*/ 2147483647 w 22"/>
                <a:gd name="T57" fmla="*/ 2147483647 h 31"/>
                <a:gd name="T58" fmla="*/ 2147483647 w 22"/>
                <a:gd name="T59" fmla="*/ 2147483647 h 31"/>
                <a:gd name="T60" fmla="*/ 2147483647 w 22"/>
                <a:gd name="T61" fmla="*/ 2147483647 h 31"/>
                <a:gd name="T62" fmla="*/ 2147483647 w 22"/>
                <a:gd name="T63" fmla="*/ 2147483647 h 31"/>
                <a:gd name="T64" fmla="*/ 2147483647 w 22"/>
                <a:gd name="T65" fmla="*/ 2147483647 h 31"/>
                <a:gd name="T66" fmla="*/ 2147483647 w 22"/>
                <a:gd name="T67" fmla="*/ 2147483647 h 31"/>
                <a:gd name="T68" fmla="*/ 2147483647 w 22"/>
                <a:gd name="T69" fmla="*/ 2147483647 h 31"/>
                <a:gd name="T70" fmla="*/ 2147483647 w 22"/>
                <a:gd name="T71" fmla="*/ 2147483647 h 31"/>
                <a:gd name="T72" fmla="*/ 2147483647 w 22"/>
                <a:gd name="T73" fmla="*/ 2147483647 h 31"/>
                <a:gd name="T74" fmla="*/ 2147483647 w 22"/>
                <a:gd name="T75" fmla="*/ 2147483647 h 31"/>
                <a:gd name="T76" fmla="*/ 2147483647 w 22"/>
                <a:gd name="T77" fmla="*/ 2147483647 h 31"/>
                <a:gd name="T78" fmla="*/ 2147483647 w 22"/>
                <a:gd name="T79" fmla="*/ 2147483647 h 31"/>
                <a:gd name="T80" fmla="*/ 2147483647 w 22"/>
                <a:gd name="T81" fmla="*/ 2147483647 h 31"/>
                <a:gd name="T82" fmla="*/ 2147483647 w 22"/>
                <a:gd name="T83" fmla="*/ 2147483647 h 31"/>
                <a:gd name="T84" fmla="*/ 2147483647 w 22"/>
                <a:gd name="T85" fmla="*/ 2147483647 h 31"/>
                <a:gd name="T86" fmla="*/ 2147483647 w 22"/>
                <a:gd name="T87" fmla="*/ 2147483647 h 31"/>
                <a:gd name="T88" fmla="*/ 2147483647 w 22"/>
                <a:gd name="T89" fmla="*/ 2147483647 h 31"/>
                <a:gd name="T90" fmla="*/ 2147483647 w 22"/>
                <a:gd name="T91" fmla="*/ 0 h 31"/>
                <a:gd name="T92" fmla="*/ 2147483647 w 22"/>
                <a:gd name="T93" fmla="*/ 0 h 3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2" h="31">
                  <a:moveTo>
                    <a:pt x="5" y="13"/>
                  </a:moveTo>
                  <a:cubicBezTo>
                    <a:pt x="4" y="13"/>
                    <a:pt x="4" y="13"/>
                    <a:pt x="4" y="14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5" y="18"/>
                    <a:pt x="7" y="20"/>
                    <a:pt x="9" y="24"/>
                  </a:cubicBezTo>
                  <a:cubicBezTo>
                    <a:pt x="9" y="24"/>
                    <a:pt x="10" y="24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8"/>
                    <a:pt x="14" y="29"/>
                    <a:pt x="15" y="30"/>
                  </a:cubicBezTo>
                  <a:cubicBezTo>
                    <a:pt x="16" y="31"/>
                    <a:pt x="17" y="31"/>
                    <a:pt x="18" y="31"/>
                  </a:cubicBezTo>
                  <a:cubicBezTo>
                    <a:pt x="19" y="31"/>
                    <a:pt x="19" y="31"/>
                    <a:pt x="20" y="31"/>
                  </a:cubicBezTo>
                  <a:cubicBezTo>
                    <a:pt x="21" y="30"/>
                    <a:pt x="21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6" y="30"/>
                    <a:pt x="14" y="28"/>
                    <a:pt x="11" y="23"/>
                  </a:cubicBezTo>
                  <a:cubicBezTo>
                    <a:pt x="9" y="21"/>
                    <a:pt x="8" y="19"/>
                    <a:pt x="7" y="17"/>
                  </a:cubicBezTo>
                  <a:cubicBezTo>
                    <a:pt x="7" y="17"/>
                    <a:pt x="7" y="16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14" y="0"/>
                  </a:moveTo>
                  <a:cubicBezTo>
                    <a:pt x="13" y="0"/>
                    <a:pt x="11" y="1"/>
                    <a:pt x="9" y="2"/>
                  </a:cubicBezTo>
                  <a:cubicBezTo>
                    <a:pt x="7" y="4"/>
                    <a:pt x="5" y="6"/>
                    <a:pt x="4" y="8"/>
                  </a:cubicBezTo>
                  <a:cubicBezTo>
                    <a:pt x="3" y="9"/>
                    <a:pt x="2" y="11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8"/>
                    <a:pt x="2" y="18"/>
                    <a:pt x="2" y="17"/>
                  </a:cubicBezTo>
                  <a:cubicBezTo>
                    <a:pt x="3" y="14"/>
                    <a:pt x="4" y="12"/>
                    <a:pt x="5" y="10"/>
                  </a:cubicBezTo>
                  <a:cubicBezTo>
                    <a:pt x="6" y="7"/>
                    <a:pt x="8" y="5"/>
                    <a:pt x="10" y="4"/>
                  </a:cubicBezTo>
                  <a:cubicBezTo>
                    <a:pt x="11" y="3"/>
                    <a:pt x="13" y="2"/>
                    <a:pt x="14" y="2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6" y="2"/>
                    <a:pt x="17" y="3"/>
                    <a:pt x="18" y="4"/>
                  </a:cubicBezTo>
                  <a:cubicBezTo>
                    <a:pt x="20" y="6"/>
                    <a:pt x="20" y="9"/>
                    <a:pt x="19" y="12"/>
                  </a:cubicBezTo>
                  <a:cubicBezTo>
                    <a:pt x="18" y="16"/>
                    <a:pt x="16" y="18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2" y="20"/>
                    <a:pt x="12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2" y="21"/>
                    <a:pt x="12" y="22"/>
                    <a:pt x="13" y="22"/>
                  </a:cubicBezTo>
                  <a:cubicBezTo>
                    <a:pt x="13" y="22"/>
                    <a:pt x="13" y="22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6" y="20"/>
                    <a:pt x="17" y="19"/>
                    <a:pt x="19" y="17"/>
                  </a:cubicBezTo>
                  <a:cubicBezTo>
                    <a:pt x="20" y="16"/>
                    <a:pt x="21" y="13"/>
                    <a:pt x="21" y="11"/>
                  </a:cubicBezTo>
                  <a:cubicBezTo>
                    <a:pt x="22" y="7"/>
                    <a:pt x="21" y="5"/>
                    <a:pt x="20" y="3"/>
                  </a:cubicBezTo>
                  <a:cubicBezTo>
                    <a:pt x="19" y="2"/>
                    <a:pt x="17" y="1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38"/>
            <p:cNvSpPr/>
            <p:nvPr/>
          </p:nvSpPr>
          <p:spPr bwMode="auto">
            <a:xfrm>
              <a:off x="1393005" y="3522015"/>
              <a:ext cx="83164" cy="156626"/>
            </a:xfrm>
            <a:custGeom>
              <a:avLst/>
              <a:gdLst>
                <a:gd name="T0" fmla="*/ 2147483647 w 10"/>
                <a:gd name="T1" fmla="*/ 0 h 19"/>
                <a:gd name="T2" fmla="*/ 2147483647 w 10"/>
                <a:gd name="T3" fmla="*/ 2147483647 h 19"/>
                <a:gd name="T4" fmla="*/ 2147483647 w 10"/>
                <a:gd name="T5" fmla="*/ 2147483647 h 19"/>
                <a:gd name="T6" fmla="*/ 2147483647 w 10"/>
                <a:gd name="T7" fmla="*/ 2147483647 h 19"/>
                <a:gd name="T8" fmla="*/ 2147483647 w 10"/>
                <a:gd name="T9" fmla="*/ 2147483647 h 19"/>
                <a:gd name="T10" fmla="*/ 2147483647 w 10"/>
                <a:gd name="T11" fmla="*/ 2147483647 h 19"/>
                <a:gd name="T12" fmla="*/ 0 w 10"/>
                <a:gd name="T13" fmla="*/ 2147483647 h 19"/>
                <a:gd name="T14" fmla="*/ 0 w 10"/>
                <a:gd name="T15" fmla="*/ 2147483647 h 19"/>
                <a:gd name="T16" fmla="*/ 0 w 10"/>
                <a:gd name="T17" fmla="*/ 2147483647 h 19"/>
                <a:gd name="T18" fmla="*/ 2147483647 w 10"/>
                <a:gd name="T19" fmla="*/ 2147483647 h 19"/>
                <a:gd name="T20" fmla="*/ 2147483647 w 10"/>
                <a:gd name="T21" fmla="*/ 2147483647 h 19"/>
                <a:gd name="T22" fmla="*/ 2147483647 w 10"/>
                <a:gd name="T23" fmla="*/ 2147483647 h 19"/>
                <a:gd name="T24" fmla="*/ 2147483647 w 10"/>
                <a:gd name="T25" fmla="*/ 2147483647 h 19"/>
                <a:gd name="T26" fmla="*/ 2147483647 w 10"/>
                <a:gd name="T27" fmla="*/ 2147483647 h 19"/>
                <a:gd name="T28" fmla="*/ 2147483647 w 10"/>
                <a:gd name="T29" fmla="*/ 2147483647 h 19"/>
                <a:gd name="T30" fmla="*/ 2147483647 w 10"/>
                <a:gd name="T31" fmla="*/ 2147483647 h 19"/>
                <a:gd name="T32" fmla="*/ 2147483647 w 10"/>
                <a:gd name="T33" fmla="*/ 2147483647 h 19"/>
                <a:gd name="T34" fmla="*/ 2147483647 w 10"/>
                <a:gd name="T35" fmla="*/ 2147483647 h 19"/>
                <a:gd name="T36" fmla="*/ 2147483647 w 10"/>
                <a:gd name="T37" fmla="*/ 2147483647 h 19"/>
                <a:gd name="T38" fmla="*/ 2147483647 w 10"/>
                <a:gd name="T39" fmla="*/ 2147483647 h 19"/>
                <a:gd name="T40" fmla="*/ 2147483647 w 10"/>
                <a:gd name="T41" fmla="*/ 2147483647 h 19"/>
                <a:gd name="T42" fmla="*/ 2147483647 w 10"/>
                <a:gd name="T43" fmla="*/ 2147483647 h 19"/>
                <a:gd name="T44" fmla="*/ 2147483647 w 10"/>
                <a:gd name="T45" fmla="*/ 2147483647 h 19"/>
                <a:gd name="T46" fmla="*/ 2147483647 w 10"/>
                <a:gd name="T47" fmla="*/ 2147483647 h 19"/>
                <a:gd name="T48" fmla="*/ 2147483647 w 10"/>
                <a:gd name="T49" fmla="*/ 0 h 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" h="19">
                  <a:moveTo>
                    <a:pt x="6" y="0"/>
                  </a:move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3" y="5"/>
                    <a:pt x="4" y="9"/>
                  </a:cubicBezTo>
                  <a:cubicBezTo>
                    <a:pt x="3" y="9"/>
                    <a:pt x="3" y="8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1"/>
                    <a:pt x="4" y="12"/>
                  </a:cubicBezTo>
                  <a:cubicBezTo>
                    <a:pt x="5" y="14"/>
                    <a:pt x="6" y="16"/>
                    <a:pt x="8" y="18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7" y="13"/>
                    <a:pt x="6" y="12"/>
                    <a:pt x="5" y="10"/>
                  </a:cubicBezTo>
                  <a:cubicBezTo>
                    <a:pt x="5" y="9"/>
                    <a:pt x="5" y="7"/>
                    <a:pt x="5" y="5"/>
                  </a:cubicBezTo>
                  <a:cubicBezTo>
                    <a:pt x="5" y="3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39"/>
            <p:cNvSpPr>
              <a:spLocks noEditPoints="1"/>
            </p:cNvSpPr>
            <p:nvPr/>
          </p:nvSpPr>
          <p:spPr bwMode="auto">
            <a:xfrm>
              <a:off x="1467853" y="3488749"/>
              <a:ext cx="90095" cy="148310"/>
            </a:xfrm>
            <a:custGeom>
              <a:avLst/>
              <a:gdLst>
                <a:gd name="T0" fmla="*/ 2147483647 w 11"/>
                <a:gd name="T1" fmla="*/ 2147483647 h 18"/>
                <a:gd name="T2" fmla="*/ 2147483647 w 11"/>
                <a:gd name="T3" fmla="*/ 2147483647 h 18"/>
                <a:gd name="T4" fmla="*/ 2147483647 w 11"/>
                <a:gd name="T5" fmla="*/ 2147483647 h 18"/>
                <a:gd name="T6" fmla="*/ 2147483647 w 11"/>
                <a:gd name="T7" fmla="*/ 2147483647 h 18"/>
                <a:gd name="T8" fmla="*/ 2147483647 w 11"/>
                <a:gd name="T9" fmla="*/ 2147483647 h 18"/>
                <a:gd name="T10" fmla="*/ 2147483647 w 11"/>
                <a:gd name="T11" fmla="*/ 2147483647 h 18"/>
                <a:gd name="T12" fmla="*/ 2147483647 w 11"/>
                <a:gd name="T13" fmla="*/ 2147483647 h 18"/>
                <a:gd name="T14" fmla="*/ 2147483647 w 11"/>
                <a:gd name="T15" fmla="*/ 2147483647 h 18"/>
                <a:gd name="T16" fmla="*/ 2147483647 w 11"/>
                <a:gd name="T17" fmla="*/ 2147483647 h 18"/>
                <a:gd name="T18" fmla="*/ 2147483647 w 11"/>
                <a:gd name="T19" fmla="*/ 2147483647 h 18"/>
                <a:gd name="T20" fmla="*/ 2147483647 w 11"/>
                <a:gd name="T21" fmla="*/ 2147483647 h 18"/>
                <a:gd name="T22" fmla="*/ 2147483647 w 11"/>
                <a:gd name="T23" fmla="*/ 2147483647 h 18"/>
                <a:gd name="T24" fmla="*/ 2147483647 w 11"/>
                <a:gd name="T25" fmla="*/ 0 h 18"/>
                <a:gd name="T26" fmla="*/ 2147483647 w 11"/>
                <a:gd name="T27" fmla="*/ 2147483647 h 18"/>
                <a:gd name="T28" fmla="*/ 2147483647 w 11"/>
                <a:gd name="T29" fmla="*/ 2147483647 h 18"/>
                <a:gd name="T30" fmla="*/ 2147483647 w 11"/>
                <a:gd name="T31" fmla="*/ 2147483647 h 18"/>
                <a:gd name="T32" fmla="*/ 2147483647 w 11"/>
                <a:gd name="T33" fmla="*/ 2147483647 h 18"/>
                <a:gd name="T34" fmla="*/ 2147483647 w 11"/>
                <a:gd name="T35" fmla="*/ 2147483647 h 18"/>
                <a:gd name="T36" fmla="*/ 2147483647 w 11"/>
                <a:gd name="T37" fmla="*/ 2147483647 h 18"/>
                <a:gd name="T38" fmla="*/ 2147483647 w 11"/>
                <a:gd name="T39" fmla="*/ 2147483647 h 18"/>
                <a:gd name="T40" fmla="*/ 2147483647 w 11"/>
                <a:gd name="T41" fmla="*/ 2147483647 h 18"/>
                <a:gd name="T42" fmla="*/ 2147483647 w 11"/>
                <a:gd name="T43" fmla="*/ 2147483647 h 18"/>
                <a:gd name="T44" fmla="*/ 2147483647 w 11"/>
                <a:gd name="T45" fmla="*/ 2147483647 h 18"/>
                <a:gd name="T46" fmla="*/ 2147483647 w 11"/>
                <a:gd name="T47" fmla="*/ 2147483647 h 18"/>
                <a:gd name="T48" fmla="*/ 2147483647 w 11"/>
                <a:gd name="T49" fmla="*/ 0 h 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" h="18"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8" y="5"/>
                    <a:pt x="9" y="7"/>
                    <a:pt x="9" y="10"/>
                  </a:cubicBezTo>
                  <a:cubicBezTo>
                    <a:pt x="9" y="13"/>
                    <a:pt x="9" y="15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5" y="16"/>
                    <a:pt x="5" y="14"/>
                  </a:cubicBezTo>
                  <a:cubicBezTo>
                    <a:pt x="3" y="12"/>
                    <a:pt x="2" y="10"/>
                    <a:pt x="3" y="6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5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1" y="12"/>
                    <a:pt x="2" y="14"/>
                    <a:pt x="3" y="16"/>
                  </a:cubicBezTo>
                  <a:cubicBezTo>
                    <a:pt x="4" y="17"/>
                    <a:pt x="5" y="17"/>
                    <a:pt x="6" y="18"/>
                  </a:cubicBezTo>
                  <a:cubicBezTo>
                    <a:pt x="6" y="18"/>
                    <a:pt x="7" y="18"/>
                    <a:pt x="7" y="18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1" y="16"/>
                    <a:pt x="11" y="13"/>
                    <a:pt x="11" y="10"/>
                  </a:cubicBezTo>
                  <a:cubicBezTo>
                    <a:pt x="10" y="6"/>
                    <a:pt x="10" y="4"/>
                    <a:pt x="9" y="3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40"/>
            <p:cNvSpPr/>
            <p:nvPr/>
          </p:nvSpPr>
          <p:spPr bwMode="auto">
            <a:xfrm>
              <a:off x="1532998" y="3355686"/>
              <a:ext cx="116430" cy="207911"/>
            </a:xfrm>
            <a:custGeom>
              <a:avLst/>
              <a:gdLst>
                <a:gd name="T0" fmla="*/ 2147483647 w 14"/>
                <a:gd name="T1" fmla="*/ 0 h 25"/>
                <a:gd name="T2" fmla="*/ 2147483647 w 14"/>
                <a:gd name="T3" fmla="*/ 0 h 25"/>
                <a:gd name="T4" fmla="*/ 2147483647 w 14"/>
                <a:gd name="T5" fmla="*/ 2147483647 h 25"/>
                <a:gd name="T6" fmla="*/ 2147483647 w 14"/>
                <a:gd name="T7" fmla="*/ 2147483647 h 25"/>
                <a:gd name="T8" fmla="*/ 2147483647 w 14"/>
                <a:gd name="T9" fmla="*/ 2147483647 h 25"/>
                <a:gd name="T10" fmla="*/ 2147483647 w 14"/>
                <a:gd name="T11" fmla="*/ 2147483647 h 25"/>
                <a:gd name="T12" fmla="*/ 2147483647 w 14"/>
                <a:gd name="T13" fmla="*/ 2147483647 h 25"/>
                <a:gd name="T14" fmla="*/ 2147483647 w 14"/>
                <a:gd name="T15" fmla="*/ 2147483647 h 25"/>
                <a:gd name="T16" fmla="*/ 2147483647 w 14"/>
                <a:gd name="T17" fmla="*/ 2147483647 h 25"/>
                <a:gd name="T18" fmla="*/ 2147483647 w 14"/>
                <a:gd name="T19" fmla="*/ 2147483647 h 25"/>
                <a:gd name="T20" fmla="*/ 2147483647 w 14"/>
                <a:gd name="T21" fmla="*/ 2147483647 h 25"/>
                <a:gd name="T22" fmla="*/ 2147483647 w 14"/>
                <a:gd name="T23" fmla="*/ 2147483647 h 25"/>
                <a:gd name="T24" fmla="*/ 2147483647 w 14"/>
                <a:gd name="T25" fmla="*/ 2147483647 h 25"/>
                <a:gd name="T26" fmla="*/ 2147483647 w 14"/>
                <a:gd name="T27" fmla="*/ 2147483647 h 25"/>
                <a:gd name="T28" fmla="*/ 2147483647 w 14"/>
                <a:gd name="T29" fmla="*/ 2147483647 h 25"/>
                <a:gd name="T30" fmla="*/ 2147483647 w 14"/>
                <a:gd name="T31" fmla="*/ 2147483647 h 25"/>
                <a:gd name="T32" fmla="*/ 2147483647 w 14"/>
                <a:gd name="T33" fmla="*/ 2147483647 h 25"/>
                <a:gd name="T34" fmla="*/ 2147483647 w 14"/>
                <a:gd name="T35" fmla="*/ 2147483647 h 25"/>
                <a:gd name="T36" fmla="*/ 2147483647 w 14"/>
                <a:gd name="T37" fmla="*/ 2147483647 h 25"/>
                <a:gd name="T38" fmla="*/ 2147483647 w 14"/>
                <a:gd name="T39" fmla="*/ 2147483647 h 25"/>
                <a:gd name="T40" fmla="*/ 2147483647 w 14"/>
                <a:gd name="T41" fmla="*/ 2147483647 h 25"/>
                <a:gd name="T42" fmla="*/ 2147483647 w 14"/>
                <a:gd name="T43" fmla="*/ 2147483647 h 25"/>
                <a:gd name="T44" fmla="*/ 2147483647 w 14"/>
                <a:gd name="T45" fmla="*/ 2147483647 h 25"/>
                <a:gd name="T46" fmla="*/ 2147483647 w 14"/>
                <a:gd name="T47" fmla="*/ 2147483647 h 25"/>
                <a:gd name="T48" fmla="*/ 2147483647 w 14"/>
                <a:gd name="T49" fmla="*/ 2147483647 h 25"/>
                <a:gd name="T50" fmla="*/ 2147483647 w 14"/>
                <a:gd name="T51" fmla="*/ 2147483647 h 25"/>
                <a:gd name="T52" fmla="*/ 2147483647 w 14"/>
                <a:gd name="T53" fmla="*/ 2147483647 h 25"/>
                <a:gd name="T54" fmla="*/ 2147483647 w 14"/>
                <a:gd name="T55" fmla="*/ 2147483647 h 25"/>
                <a:gd name="T56" fmla="*/ 2147483647 w 14"/>
                <a:gd name="T57" fmla="*/ 2147483647 h 25"/>
                <a:gd name="T58" fmla="*/ 2147483647 w 14"/>
                <a:gd name="T59" fmla="*/ 2147483647 h 25"/>
                <a:gd name="T60" fmla="*/ 2147483647 w 14"/>
                <a:gd name="T61" fmla="*/ 2147483647 h 25"/>
                <a:gd name="T62" fmla="*/ 2147483647 w 14"/>
                <a:gd name="T63" fmla="*/ 2147483647 h 25"/>
                <a:gd name="T64" fmla="*/ 2147483647 w 14"/>
                <a:gd name="T65" fmla="*/ 2147483647 h 25"/>
                <a:gd name="T66" fmla="*/ 2147483647 w 14"/>
                <a:gd name="T67" fmla="*/ 2147483647 h 25"/>
                <a:gd name="T68" fmla="*/ 2147483647 w 14"/>
                <a:gd name="T69" fmla="*/ 2147483647 h 25"/>
                <a:gd name="T70" fmla="*/ 2147483647 w 14"/>
                <a:gd name="T71" fmla="*/ 2147483647 h 25"/>
                <a:gd name="T72" fmla="*/ 2147483647 w 14"/>
                <a:gd name="T73" fmla="*/ 2147483647 h 25"/>
                <a:gd name="T74" fmla="*/ 2147483647 w 14"/>
                <a:gd name="T75" fmla="*/ 2147483647 h 25"/>
                <a:gd name="T76" fmla="*/ 2147483647 w 14"/>
                <a:gd name="T77" fmla="*/ 2147483647 h 25"/>
                <a:gd name="T78" fmla="*/ 2147483647 w 14"/>
                <a:gd name="T79" fmla="*/ 0 h 25"/>
                <a:gd name="T80" fmla="*/ 2147483647 w 14"/>
                <a:gd name="T81" fmla="*/ 0 h 2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" h="25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0" y="4"/>
                    <a:pt x="2" y="8"/>
                  </a:cubicBezTo>
                  <a:cubicBezTo>
                    <a:pt x="2" y="10"/>
                    <a:pt x="4" y="12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7" y="18"/>
                    <a:pt x="7" y="18"/>
                  </a:cubicBezTo>
                  <a:cubicBezTo>
                    <a:pt x="10" y="22"/>
                    <a:pt x="11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4" y="25"/>
                    <a:pt x="14" y="24"/>
                    <a:pt x="14" y="23"/>
                  </a:cubicBezTo>
                  <a:cubicBezTo>
                    <a:pt x="14" y="23"/>
                    <a:pt x="13" y="22"/>
                    <a:pt x="11" y="21"/>
                  </a:cubicBezTo>
                  <a:cubicBezTo>
                    <a:pt x="10" y="19"/>
                    <a:pt x="9" y="18"/>
                    <a:pt x="8" y="17"/>
                  </a:cubicBezTo>
                  <a:cubicBezTo>
                    <a:pt x="8" y="17"/>
                    <a:pt x="8" y="16"/>
                    <a:pt x="8" y="16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10" y="12"/>
                    <a:pt x="9" y="13"/>
                    <a:pt x="9" y="13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7" y="14"/>
                    <a:pt x="7" y="14"/>
                    <a:pt x="7" y="15"/>
                  </a:cubicBezTo>
                  <a:cubicBezTo>
                    <a:pt x="5" y="12"/>
                    <a:pt x="4" y="9"/>
                    <a:pt x="3" y="8"/>
                  </a:cubicBezTo>
                  <a:cubicBezTo>
                    <a:pt x="2" y="4"/>
                    <a:pt x="2" y="2"/>
                    <a:pt x="3" y="2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41"/>
            <p:cNvSpPr>
              <a:spLocks noEditPoints="1"/>
            </p:cNvSpPr>
            <p:nvPr/>
          </p:nvSpPr>
          <p:spPr bwMode="auto">
            <a:xfrm>
              <a:off x="1607847" y="3347369"/>
              <a:ext cx="133063" cy="158012"/>
            </a:xfrm>
            <a:custGeom>
              <a:avLst/>
              <a:gdLst>
                <a:gd name="T0" fmla="*/ 2147483647 w 16"/>
                <a:gd name="T1" fmla="*/ 2147483647 h 19"/>
                <a:gd name="T2" fmla="*/ 2147483647 w 16"/>
                <a:gd name="T3" fmla="*/ 2147483647 h 19"/>
                <a:gd name="T4" fmla="*/ 2147483647 w 16"/>
                <a:gd name="T5" fmla="*/ 2147483647 h 19"/>
                <a:gd name="T6" fmla="*/ 2147483647 w 16"/>
                <a:gd name="T7" fmla="*/ 2147483647 h 19"/>
                <a:gd name="T8" fmla="*/ 2147483647 w 16"/>
                <a:gd name="T9" fmla="*/ 2147483647 h 19"/>
                <a:gd name="T10" fmla="*/ 2147483647 w 16"/>
                <a:gd name="T11" fmla="*/ 2147483647 h 19"/>
                <a:gd name="T12" fmla="*/ 2147483647 w 16"/>
                <a:gd name="T13" fmla="*/ 2147483647 h 19"/>
                <a:gd name="T14" fmla="*/ 2147483647 w 16"/>
                <a:gd name="T15" fmla="*/ 2147483647 h 19"/>
                <a:gd name="T16" fmla="*/ 2147483647 w 16"/>
                <a:gd name="T17" fmla="*/ 2147483647 h 19"/>
                <a:gd name="T18" fmla="*/ 2147483647 w 16"/>
                <a:gd name="T19" fmla="*/ 2147483647 h 19"/>
                <a:gd name="T20" fmla="*/ 2147483647 w 16"/>
                <a:gd name="T21" fmla="*/ 2147483647 h 19"/>
                <a:gd name="T22" fmla="*/ 2147483647 w 16"/>
                <a:gd name="T23" fmla="*/ 2147483647 h 19"/>
                <a:gd name="T24" fmla="*/ 2147483647 w 16"/>
                <a:gd name="T25" fmla="*/ 2147483647 h 19"/>
                <a:gd name="T26" fmla="*/ 2147483647 w 16"/>
                <a:gd name="T27" fmla="*/ 2147483647 h 19"/>
                <a:gd name="T28" fmla="*/ 2147483647 w 16"/>
                <a:gd name="T29" fmla="*/ 2147483647 h 19"/>
                <a:gd name="T30" fmla="*/ 2147483647 w 16"/>
                <a:gd name="T31" fmla="*/ 2147483647 h 19"/>
                <a:gd name="T32" fmla="*/ 2147483647 w 16"/>
                <a:gd name="T33" fmla="*/ 2147483647 h 19"/>
                <a:gd name="T34" fmla="*/ 2147483647 w 16"/>
                <a:gd name="T35" fmla="*/ 2147483647 h 19"/>
                <a:gd name="T36" fmla="*/ 2147483647 w 16"/>
                <a:gd name="T37" fmla="*/ 2147483647 h 19"/>
                <a:gd name="T38" fmla="*/ 2147483647 w 16"/>
                <a:gd name="T39" fmla="*/ 0 h 19"/>
                <a:gd name="T40" fmla="*/ 2147483647 w 16"/>
                <a:gd name="T41" fmla="*/ 0 h 19"/>
                <a:gd name="T42" fmla="*/ 0 w 16"/>
                <a:gd name="T43" fmla="*/ 2147483647 h 19"/>
                <a:gd name="T44" fmla="*/ 2147483647 w 16"/>
                <a:gd name="T45" fmla="*/ 2147483647 h 19"/>
                <a:gd name="T46" fmla="*/ 2147483647 w 16"/>
                <a:gd name="T47" fmla="*/ 2147483647 h 19"/>
                <a:gd name="T48" fmla="*/ 2147483647 w 16"/>
                <a:gd name="T49" fmla="*/ 2147483647 h 19"/>
                <a:gd name="T50" fmla="*/ 2147483647 w 16"/>
                <a:gd name="T51" fmla="*/ 2147483647 h 19"/>
                <a:gd name="T52" fmla="*/ 2147483647 w 16"/>
                <a:gd name="T53" fmla="*/ 0 h 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" h="19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4" y="8"/>
                    <a:pt x="6" y="11"/>
                  </a:cubicBezTo>
                  <a:cubicBezTo>
                    <a:pt x="6" y="12"/>
                    <a:pt x="7" y="13"/>
                    <a:pt x="8" y="14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12" y="18"/>
                    <a:pt x="13" y="19"/>
                    <a:pt x="14" y="19"/>
                  </a:cubicBezTo>
                  <a:cubicBezTo>
                    <a:pt x="14" y="19"/>
                    <a:pt x="14" y="18"/>
                    <a:pt x="15" y="18"/>
                  </a:cubicBezTo>
                  <a:cubicBezTo>
                    <a:pt x="15" y="18"/>
                    <a:pt x="15" y="18"/>
                    <a:pt x="16" y="17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2" y="16"/>
                  </a:cubicBezTo>
                  <a:cubicBezTo>
                    <a:pt x="11" y="16"/>
                    <a:pt x="11" y="15"/>
                    <a:pt x="10" y="15"/>
                  </a:cubicBezTo>
                  <a:cubicBezTo>
                    <a:pt x="10" y="15"/>
                    <a:pt x="10" y="14"/>
                    <a:pt x="9" y="13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8"/>
                    <a:pt x="6" y="7"/>
                    <a:pt x="6" y="7"/>
                  </a:cubicBezTo>
                  <a:cubicBezTo>
                    <a:pt x="6" y="6"/>
                    <a:pt x="6" y="6"/>
                    <a:pt x="5" y="6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42"/>
            <p:cNvSpPr/>
            <p:nvPr/>
          </p:nvSpPr>
          <p:spPr bwMode="auto">
            <a:xfrm>
              <a:off x="1674378" y="3322420"/>
              <a:ext cx="133063" cy="133063"/>
            </a:xfrm>
            <a:custGeom>
              <a:avLst/>
              <a:gdLst>
                <a:gd name="T0" fmla="*/ 2147483647 w 16"/>
                <a:gd name="T1" fmla="*/ 0 h 16"/>
                <a:gd name="T2" fmla="*/ 2147483647 w 16"/>
                <a:gd name="T3" fmla="*/ 2147483647 h 16"/>
                <a:gd name="T4" fmla="*/ 2147483647 w 16"/>
                <a:gd name="T5" fmla="*/ 2147483647 h 16"/>
                <a:gd name="T6" fmla="*/ 2147483647 w 16"/>
                <a:gd name="T7" fmla="*/ 2147483647 h 16"/>
                <a:gd name="T8" fmla="*/ 2147483647 w 16"/>
                <a:gd name="T9" fmla="*/ 2147483647 h 16"/>
                <a:gd name="T10" fmla="*/ 2147483647 w 16"/>
                <a:gd name="T11" fmla="*/ 2147483647 h 16"/>
                <a:gd name="T12" fmla="*/ 2147483647 w 16"/>
                <a:gd name="T13" fmla="*/ 2147483647 h 16"/>
                <a:gd name="T14" fmla="*/ 2147483647 w 16"/>
                <a:gd name="T15" fmla="*/ 2147483647 h 16"/>
                <a:gd name="T16" fmla="*/ 2147483647 w 16"/>
                <a:gd name="T17" fmla="*/ 2147483647 h 16"/>
                <a:gd name="T18" fmla="*/ 2147483647 w 16"/>
                <a:gd name="T19" fmla="*/ 2147483647 h 16"/>
                <a:gd name="T20" fmla="*/ 2147483647 w 16"/>
                <a:gd name="T21" fmla="*/ 2147483647 h 16"/>
                <a:gd name="T22" fmla="*/ 2147483647 w 16"/>
                <a:gd name="T23" fmla="*/ 2147483647 h 16"/>
                <a:gd name="T24" fmla="*/ 2147483647 w 16"/>
                <a:gd name="T25" fmla="*/ 2147483647 h 16"/>
                <a:gd name="T26" fmla="*/ 2147483647 w 16"/>
                <a:gd name="T27" fmla="*/ 2147483647 h 16"/>
                <a:gd name="T28" fmla="*/ 2147483647 w 16"/>
                <a:gd name="T29" fmla="*/ 2147483647 h 16"/>
                <a:gd name="T30" fmla="*/ 2147483647 w 16"/>
                <a:gd name="T31" fmla="*/ 2147483647 h 16"/>
                <a:gd name="T32" fmla="*/ 2147483647 w 16"/>
                <a:gd name="T33" fmla="*/ 2147483647 h 16"/>
                <a:gd name="T34" fmla="*/ 2147483647 w 16"/>
                <a:gd name="T35" fmla="*/ 2147483647 h 16"/>
                <a:gd name="T36" fmla="*/ 2147483647 w 16"/>
                <a:gd name="T37" fmla="*/ 2147483647 h 16"/>
                <a:gd name="T38" fmla="*/ 2147483647 w 16"/>
                <a:gd name="T39" fmla="*/ 2147483647 h 16"/>
                <a:gd name="T40" fmla="*/ 2147483647 w 16"/>
                <a:gd name="T41" fmla="*/ 2147483647 h 16"/>
                <a:gd name="T42" fmla="*/ 2147483647 w 16"/>
                <a:gd name="T43" fmla="*/ 2147483647 h 16"/>
                <a:gd name="T44" fmla="*/ 2147483647 w 16"/>
                <a:gd name="T45" fmla="*/ 2147483647 h 16"/>
                <a:gd name="T46" fmla="*/ 2147483647 w 16"/>
                <a:gd name="T47" fmla="*/ 2147483647 h 16"/>
                <a:gd name="T48" fmla="*/ 2147483647 w 16"/>
                <a:gd name="T49" fmla="*/ 2147483647 h 16"/>
                <a:gd name="T50" fmla="*/ 2147483647 w 16"/>
                <a:gd name="T51" fmla="*/ 2147483647 h 16"/>
                <a:gd name="T52" fmla="*/ 2147483647 w 16"/>
                <a:gd name="T53" fmla="*/ 2147483647 h 16"/>
                <a:gd name="T54" fmla="*/ 2147483647 w 16"/>
                <a:gd name="T55" fmla="*/ 2147483647 h 16"/>
                <a:gd name="T56" fmla="*/ 2147483647 w 16"/>
                <a:gd name="T57" fmla="*/ 2147483647 h 16"/>
                <a:gd name="T58" fmla="*/ 2147483647 w 16"/>
                <a:gd name="T59" fmla="*/ 2147483647 h 16"/>
                <a:gd name="T60" fmla="*/ 2147483647 w 16"/>
                <a:gd name="T61" fmla="*/ 2147483647 h 16"/>
                <a:gd name="T62" fmla="*/ 2147483647 w 16"/>
                <a:gd name="T63" fmla="*/ 2147483647 h 16"/>
                <a:gd name="T64" fmla="*/ 2147483647 w 16"/>
                <a:gd name="T65" fmla="*/ 2147483647 h 16"/>
                <a:gd name="T66" fmla="*/ 2147483647 w 16"/>
                <a:gd name="T67" fmla="*/ 2147483647 h 16"/>
                <a:gd name="T68" fmla="*/ 2147483647 w 16"/>
                <a:gd name="T69" fmla="*/ 2147483647 h 16"/>
                <a:gd name="T70" fmla="*/ 2147483647 w 16"/>
                <a:gd name="T71" fmla="*/ 2147483647 h 16"/>
                <a:gd name="T72" fmla="*/ 2147483647 w 16"/>
                <a:gd name="T73" fmla="*/ 2147483647 h 16"/>
                <a:gd name="T74" fmla="*/ 2147483647 w 16"/>
                <a:gd name="T75" fmla="*/ 2147483647 h 16"/>
                <a:gd name="T76" fmla="*/ 2147483647 w 16"/>
                <a:gd name="T77" fmla="*/ 2147483647 h 16"/>
                <a:gd name="T78" fmla="*/ 2147483647 w 16"/>
                <a:gd name="T79" fmla="*/ 0 h 1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6" h="16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2" y="5"/>
                    <a:pt x="3" y="6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10"/>
                    <a:pt x="1" y="11"/>
                    <a:pt x="2" y="11"/>
                  </a:cubicBezTo>
                  <a:cubicBezTo>
                    <a:pt x="2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0"/>
                    <a:pt x="4" y="9"/>
                    <a:pt x="4" y="9"/>
                  </a:cubicBezTo>
                  <a:cubicBezTo>
                    <a:pt x="5" y="11"/>
                    <a:pt x="7" y="12"/>
                    <a:pt x="8" y="14"/>
                  </a:cubicBezTo>
                  <a:cubicBezTo>
                    <a:pt x="9" y="15"/>
                    <a:pt x="10" y="15"/>
                    <a:pt x="11" y="16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4" y="16"/>
                    <a:pt x="15" y="15"/>
                    <a:pt x="15" y="14"/>
                  </a:cubicBezTo>
                  <a:cubicBezTo>
                    <a:pt x="15" y="14"/>
                    <a:pt x="16" y="13"/>
                    <a:pt x="15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4"/>
                    <a:pt x="14" y="14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5"/>
                    <a:pt x="10" y="14"/>
                    <a:pt x="8" y="12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5"/>
                    <a:pt x="5" y="5"/>
                    <a:pt x="4" y="6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43"/>
            <p:cNvSpPr/>
            <p:nvPr/>
          </p:nvSpPr>
          <p:spPr bwMode="auto">
            <a:xfrm>
              <a:off x="389487" y="1747840"/>
              <a:ext cx="406120" cy="597398"/>
            </a:xfrm>
            <a:custGeom>
              <a:avLst/>
              <a:gdLst>
                <a:gd name="T0" fmla="*/ 2147483647 w 49"/>
                <a:gd name="T1" fmla="*/ 0 h 72"/>
                <a:gd name="T2" fmla="*/ 0 w 49"/>
                <a:gd name="T3" fmla="*/ 2147483647 h 72"/>
                <a:gd name="T4" fmla="*/ 2147483647 w 49"/>
                <a:gd name="T5" fmla="*/ 2147483647 h 72"/>
                <a:gd name="T6" fmla="*/ 2147483647 w 49"/>
                <a:gd name="T7" fmla="*/ 0 h 72"/>
                <a:gd name="T8" fmla="*/ 2147483647 w 49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72">
                  <a:moveTo>
                    <a:pt x="46" y="0"/>
                  </a:moveTo>
                  <a:cubicBezTo>
                    <a:pt x="46" y="1"/>
                    <a:pt x="45" y="36"/>
                    <a:pt x="0" y="70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48" y="37"/>
                    <a:pt x="49" y="2"/>
                    <a:pt x="49" y="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44"/>
            <p:cNvSpPr/>
            <p:nvPr/>
          </p:nvSpPr>
          <p:spPr bwMode="auto">
            <a:xfrm>
              <a:off x="281373" y="2072181"/>
              <a:ext cx="340974" cy="356221"/>
            </a:xfrm>
            <a:custGeom>
              <a:avLst/>
              <a:gdLst>
                <a:gd name="T0" fmla="*/ 2147483647 w 41"/>
                <a:gd name="T1" fmla="*/ 0 h 43"/>
                <a:gd name="T2" fmla="*/ 2147483647 w 41"/>
                <a:gd name="T3" fmla="*/ 2147483647 h 43"/>
                <a:gd name="T4" fmla="*/ 0 w 41"/>
                <a:gd name="T5" fmla="*/ 2147483647 h 43"/>
                <a:gd name="T6" fmla="*/ 2147483647 w 41"/>
                <a:gd name="T7" fmla="*/ 2147483647 h 43"/>
                <a:gd name="T8" fmla="*/ 2147483647 w 41"/>
                <a:gd name="T9" fmla="*/ 2147483647 h 43"/>
                <a:gd name="T10" fmla="*/ 2147483647 w 41"/>
                <a:gd name="T11" fmla="*/ 2147483647 h 43"/>
                <a:gd name="T12" fmla="*/ 2147483647 w 41"/>
                <a:gd name="T13" fmla="*/ 2147483647 h 43"/>
                <a:gd name="T14" fmla="*/ 2147483647 w 41"/>
                <a:gd name="T15" fmla="*/ 2147483647 h 43"/>
                <a:gd name="T16" fmla="*/ 2147483647 w 41"/>
                <a:gd name="T17" fmla="*/ 2147483647 h 43"/>
                <a:gd name="T18" fmla="*/ 2147483647 w 41"/>
                <a:gd name="T19" fmla="*/ 0 h 43"/>
                <a:gd name="T20" fmla="*/ 2147483647 w 41"/>
                <a:gd name="T21" fmla="*/ 0 h 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1" h="43">
                  <a:moveTo>
                    <a:pt x="10" y="0"/>
                  </a:moveTo>
                  <a:cubicBezTo>
                    <a:pt x="10" y="1"/>
                    <a:pt x="8" y="31"/>
                    <a:pt x="2" y="3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12" y="36"/>
                    <a:pt x="21" y="36"/>
                  </a:cubicBezTo>
                  <a:cubicBezTo>
                    <a:pt x="27" y="36"/>
                    <a:pt x="34" y="38"/>
                    <a:pt x="40" y="4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5" y="36"/>
                    <a:pt x="28" y="34"/>
                    <a:pt x="21" y="34"/>
                  </a:cubicBezTo>
                  <a:cubicBezTo>
                    <a:pt x="15" y="34"/>
                    <a:pt x="9" y="36"/>
                    <a:pt x="6" y="37"/>
                  </a:cubicBezTo>
                  <a:cubicBezTo>
                    <a:pt x="10" y="26"/>
                    <a:pt x="12" y="2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45"/>
            <p:cNvSpPr/>
            <p:nvPr/>
          </p:nvSpPr>
          <p:spPr bwMode="auto">
            <a:xfrm>
              <a:off x="2022283" y="2178909"/>
              <a:ext cx="472651" cy="422753"/>
            </a:xfrm>
            <a:custGeom>
              <a:avLst/>
              <a:gdLst>
                <a:gd name="T0" fmla="*/ 2147483647 w 57"/>
                <a:gd name="T1" fmla="*/ 0 h 51"/>
                <a:gd name="T2" fmla="*/ 0 w 57"/>
                <a:gd name="T3" fmla="*/ 2147483647 h 51"/>
                <a:gd name="T4" fmla="*/ 0 w 57"/>
                <a:gd name="T5" fmla="*/ 2147483647 h 51"/>
                <a:gd name="T6" fmla="*/ 2147483647 w 57"/>
                <a:gd name="T7" fmla="*/ 2147483647 h 51"/>
                <a:gd name="T8" fmla="*/ 2147483647 w 57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1">
                  <a:moveTo>
                    <a:pt x="55" y="0"/>
                  </a:moveTo>
                  <a:cubicBezTo>
                    <a:pt x="31" y="44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1"/>
                    <a:pt x="32" y="46"/>
                    <a:pt x="57" y="1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46"/>
            <p:cNvSpPr/>
            <p:nvPr/>
          </p:nvSpPr>
          <p:spPr bwMode="auto">
            <a:xfrm>
              <a:off x="2255143" y="2072181"/>
              <a:ext cx="339588" cy="306322"/>
            </a:xfrm>
            <a:custGeom>
              <a:avLst/>
              <a:gdLst>
                <a:gd name="T0" fmla="*/ 2147483647 w 41"/>
                <a:gd name="T1" fmla="*/ 0 h 37"/>
                <a:gd name="T2" fmla="*/ 2147483647 w 41"/>
                <a:gd name="T3" fmla="*/ 2147483647 h 37"/>
                <a:gd name="T4" fmla="*/ 0 w 41"/>
                <a:gd name="T5" fmla="*/ 2147483647 h 37"/>
                <a:gd name="T6" fmla="*/ 2147483647 w 41"/>
                <a:gd name="T7" fmla="*/ 2147483647 h 37"/>
                <a:gd name="T8" fmla="*/ 2147483647 w 41"/>
                <a:gd name="T9" fmla="*/ 2147483647 h 37"/>
                <a:gd name="T10" fmla="*/ 2147483647 w 41"/>
                <a:gd name="T11" fmla="*/ 2147483647 h 37"/>
                <a:gd name="T12" fmla="*/ 2147483647 w 41"/>
                <a:gd name="T13" fmla="*/ 2147483647 h 37"/>
                <a:gd name="T14" fmla="*/ 2147483647 w 41"/>
                <a:gd name="T15" fmla="*/ 2147483647 h 37"/>
                <a:gd name="T16" fmla="*/ 2147483647 w 41"/>
                <a:gd name="T17" fmla="*/ 0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" h="37">
                  <a:moveTo>
                    <a:pt x="35" y="0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26" y="9"/>
                    <a:pt x="0" y="14"/>
                    <a:pt x="0" y="1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23" y="12"/>
                    <a:pt x="31" y="6"/>
                  </a:cubicBezTo>
                  <a:cubicBezTo>
                    <a:pt x="30" y="12"/>
                    <a:pt x="29" y="27"/>
                    <a:pt x="40" y="37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28" y="24"/>
                    <a:pt x="34" y="4"/>
                    <a:pt x="34" y="4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47"/>
            <p:cNvSpPr>
              <a:spLocks noEditPoints="1"/>
            </p:cNvSpPr>
            <p:nvPr/>
          </p:nvSpPr>
          <p:spPr bwMode="auto">
            <a:xfrm>
              <a:off x="2230194" y="2445035"/>
              <a:ext cx="422753" cy="413050"/>
            </a:xfrm>
            <a:custGeom>
              <a:avLst/>
              <a:gdLst>
                <a:gd name="T0" fmla="*/ 2147483647 w 51"/>
                <a:gd name="T1" fmla="*/ 2147483647 h 50"/>
                <a:gd name="T2" fmla="*/ 2147483647 w 51"/>
                <a:gd name="T3" fmla="*/ 2147483647 h 50"/>
                <a:gd name="T4" fmla="*/ 2147483647 w 51"/>
                <a:gd name="T5" fmla="*/ 2147483647 h 50"/>
                <a:gd name="T6" fmla="*/ 2147483647 w 51"/>
                <a:gd name="T7" fmla="*/ 2147483647 h 50"/>
                <a:gd name="T8" fmla="*/ 2147483647 w 51"/>
                <a:gd name="T9" fmla="*/ 2147483647 h 50"/>
                <a:gd name="T10" fmla="*/ 2147483647 w 51"/>
                <a:gd name="T11" fmla="*/ 2147483647 h 50"/>
                <a:gd name="T12" fmla="*/ 2147483647 w 51"/>
                <a:gd name="T13" fmla="*/ 2147483647 h 50"/>
                <a:gd name="T14" fmla="*/ 2147483647 w 51"/>
                <a:gd name="T15" fmla="*/ 2147483647 h 50"/>
                <a:gd name="T16" fmla="*/ 2147483647 w 51"/>
                <a:gd name="T17" fmla="*/ 2147483647 h 50"/>
                <a:gd name="T18" fmla="*/ 2147483647 w 51"/>
                <a:gd name="T19" fmla="*/ 2147483647 h 50"/>
                <a:gd name="T20" fmla="*/ 2147483647 w 51"/>
                <a:gd name="T21" fmla="*/ 2147483647 h 50"/>
                <a:gd name="T22" fmla="*/ 2147483647 w 51"/>
                <a:gd name="T23" fmla="*/ 2147483647 h 50"/>
                <a:gd name="T24" fmla="*/ 2147483647 w 51"/>
                <a:gd name="T25" fmla="*/ 2147483647 h 50"/>
                <a:gd name="T26" fmla="*/ 2147483647 w 51"/>
                <a:gd name="T27" fmla="*/ 2147483647 h 50"/>
                <a:gd name="T28" fmla="*/ 2147483647 w 51"/>
                <a:gd name="T29" fmla="*/ 2147483647 h 50"/>
                <a:gd name="T30" fmla="*/ 2147483647 w 51"/>
                <a:gd name="T31" fmla="*/ 2147483647 h 50"/>
                <a:gd name="T32" fmla="*/ 2147483647 w 51"/>
                <a:gd name="T33" fmla="*/ 2147483647 h 50"/>
                <a:gd name="T34" fmla="*/ 2147483647 w 51"/>
                <a:gd name="T35" fmla="*/ 2147483647 h 50"/>
                <a:gd name="T36" fmla="*/ 2147483647 w 51"/>
                <a:gd name="T37" fmla="*/ 2147483647 h 50"/>
                <a:gd name="T38" fmla="*/ 2147483647 w 51"/>
                <a:gd name="T39" fmla="*/ 2147483647 h 50"/>
                <a:gd name="T40" fmla="*/ 2147483647 w 51"/>
                <a:gd name="T41" fmla="*/ 2147483647 h 50"/>
                <a:gd name="T42" fmla="*/ 2147483647 w 51"/>
                <a:gd name="T43" fmla="*/ 2147483647 h 50"/>
                <a:gd name="T44" fmla="*/ 2147483647 w 51"/>
                <a:gd name="T45" fmla="*/ 0 h 50"/>
                <a:gd name="T46" fmla="*/ 2147483647 w 51"/>
                <a:gd name="T47" fmla="*/ 2147483647 h 50"/>
                <a:gd name="T48" fmla="*/ 2147483647 w 51"/>
                <a:gd name="T49" fmla="*/ 2147483647 h 50"/>
                <a:gd name="T50" fmla="*/ 2147483647 w 51"/>
                <a:gd name="T51" fmla="*/ 2147483647 h 50"/>
                <a:gd name="T52" fmla="*/ 2147483647 w 51"/>
                <a:gd name="T53" fmla="*/ 2147483647 h 50"/>
                <a:gd name="T54" fmla="*/ 2147483647 w 51"/>
                <a:gd name="T55" fmla="*/ 2147483647 h 50"/>
                <a:gd name="T56" fmla="*/ 2147483647 w 51"/>
                <a:gd name="T57" fmla="*/ 2147483647 h 50"/>
                <a:gd name="T58" fmla="*/ 2147483647 w 51"/>
                <a:gd name="T59" fmla="*/ 2147483647 h 50"/>
                <a:gd name="T60" fmla="*/ 2147483647 w 51"/>
                <a:gd name="T61" fmla="*/ 2147483647 h 50"/>
                <a:gd name="T62" fmla="*/ 2147483647 w 51"/>
                <a:gd name="T63" fmla="*/ 2147483647 h 50"/>
                <a:gd name="T64" fmla="*/ 2147483647 w 51"/>
                <a:gd name="T65" fmla="*/ 2147483647 h 50"/>
                <a:gd name="T66" fmla="*/ 2147483647 w 51"/>
                <a:gd name="T67" fmla="*/ 2147483647 h 50"/>
                <a:gd name="T68" fmla="*/ 2147483647 w 51"/>
                <a:gd name="T69" fmla="*/ 2147483647 h 50"/>
                <a:gd name="T70" fmla="*/ 2147483647 w 51"/>
                <a:gd name="T71" fmla="*/ 2147483647 h 50"/>
                <a:gd name="T72" fmla="*/ 2147483647 w 51"/>
                <a:gd name="T73" fmla="*/ 2147483647 h 50"/>
                <a:gd name="T74" fmla="*/ 2147483647 w 51"/>
                <a:gd name="T75" fmla="*/ 2147483647 h 50"/>
                <a:gd name="T76" fmla="*/ 2147483647 w 51"/>
                <a:gd name="T77" fmla="*/ 2147483647 h 50"/>
                <a:gd name="T78" fmla="*/ 2147483647 w 51"/>
                <a:gd name="T79" fmla="*/ 2147483647 h 50"/>
                <a:gd name="T80" fmla="*/ 2147483647 w 51"/>
                <a:gd name="T81" fmla="*/ 2147483647 h 50"/>
                <a:gd name="T82" fmla="*/ 2147483647 w 51"/>
                <a:gd name="T83" fmla="*/ 2147483647 h 50"/>
                <a:gd name="T84" fmla="*/ 2147483647 w 51"/>
                <a:gd name="T85" fmla="*/ 2147483647 h 50"/>
                <a:gd name="T86" fmla="*/ 2147483647 w 51"/>
                <a:gd name="T87" fmla="*/ 2147483647 h 50"/>
                <a:gd name="T88" fmla="*/ 2147483647 w 51"/>
                <a:gd name="T89" fmla="*/ 2147483647 h 50"/>
                <a:gd name="T90" fmla="*/ 2147483647 w 51"/>
                <a:gd name="T91" fmla="*/ 2147483647 h 50"/>
                <a:gd name="T92" fmla="*/ 2147483647 w 51"/>
                <a:gd name="T93" fmla="*/ 2147483647 h 50"/>
                <a:gd name="T94" fmla="*/ 2147483647 w 51"/>
                <a:gd name="T95" fmla="*/ 2147483647 h 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" h="50">
                  <a:moveTo>
                    <a:pt x="26" y="39"/>
                  </a:moveTo>
                  <a:cubicBezTo>
                    <a:pt x="26" y="39"/>
                    <a:pt x="25" y="39"/>
                    <a:pt x="25" y="39"/>
                  </a:cubicBezTo>
                  <a:cubicBezTo>
                    <a:pt x="24" y="39"/>
                    <a:pt x="23" y="39"/>
                    <a:pt x="22" y="39"/>
                  </a:cubicBezTo>
                  <a:cubicBezTo>
                    <a:pt x="15" y="37"/>
                    <a:pt x="10" y="29"/>
                    <a:pt x="12" y="22"/>
                  </a:cubicBezTo>
                  <a:cubicBezTo>
                    <a:pt x="14" y="15"/>
                    <a:pt x="19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1"/>
                    <a:pt x="28" y="11"/>
                    <a:pt x="29" y="12"/>
                  </a:cubicBezTo>
                  <a:cubicBezTo>
                    <a:pt x="33" y="12"/>
                    <a:pt x="36" y="15"/>
                    <a:pt x="38" y="18"/>
                  </a:cubicBezTo>
                  <a:cubicBezTo>
                    <a:pt x="40" y="21"/>
                    <a:pt x="40" y="25"/>
                    <a:pt x="39" y="29"/>
                  </a:cubicBezTo>
                  <a:cubicBezTo>
                    <a:pt x="38" y="35"/>
                    <a:pt x="32" y="39"/>
                    <a:pt x="26" y="39"/>
                  </a:cubicBezTo>
                  <a:moveTo>
                    <a:pt x="26" y="11"/>
                  </a:moveTo>
                  <a:cubicBezTo>
                    <a:pt x="23" y="11"/>
                    <a:pt x="20" y="12"/>
                    <a:pt x="17" y="13"/>
                  </a:cubicBezTo>
                  <a:cubicBezTo>
                    <a:pt x="14" y="16"/>
                    <a:pt x="12" y="19"/>
                    <a:pt x="11" y="23"/>
                  </a:cubicBezTo>
                  <a:cubicBezTo>
                    <a:pt x="11" y="27"/>
                    <a:pt x="12" y="31"/>
                    <a:pt x="14" y="34"/>
                  </a:cubicBezTo>
                  <a:cubicBezTo>
                    <a:pt x="17" y="37"/>
                    <a:pt x="21" y="39"/>
                    <a:pt x="25" y="40"/>
                  </a:cubicBezTo>
                  <a:cubicBezTo>
                    <a:pt x="25" y="40"/>
                    <a:pt x="26" y="40"/>
                    <a:pt x="26" y="40"/>
                  </a:cubicBezTo>
                  <a:cubicBezTo>
                    <a:pt x="29" y="40"/>
                    <a:pt x="32" y="39"/>
                    <a:pt x="34" y="37"/>
                  </a:cubicBezTo>
                  <a:cubicBezTo>
                    <a:pt x="41" y="32"/>
                    <a:pt x="42" y="23"/>
                    <a:pt x="37" y="17"/>
                  </a:cubicBezTo>
                  <a:cubicBezTo>
                    <a:pt x="35" y="13"/>
                    <a:pt x="31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moveTo>
                    <a:pt x="22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1" y="2"/>
                    <a:pt x="32" y="2"/>
                  </a:cubicBezTo>
                  <a:cubicBezTo>
                    <a:pt x="32" y="2"/>
                    <a:pt x="33" y="2"/>
                    <a:pt x="34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9"/>
                    <a:pt x="45" y="10"/>
                    <a:pt x="46" y="12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50" y="24"/>
                    <a:pt x="50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6" y="39"/>
                    <a:pt x="45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5" y="47"/>
                    <a:pt x="34" y="48"/>
                    <a:pt x="33" y="48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9"/>
                    <a:pt x="21" y="49"/>
                    <a:pt x="20" y="48"/>
                  </a:cubicBezTo>
                  <a:cubicBezTo>
                    <a:pt x="19" y="48"/>
                    <a:pt x="18" y="48"/>
                    <a:pt x="18" y="48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1"/>
                    <a:pt x="7" y="40"/>
                    <a:pt x="6" y="39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8"/>
                    <a:pt x="2" y="26"/>
                    <a:pt x="2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3"/>
                    <a:pt x="6" y="12"/>
                    <a:pt x="7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3"/>
                    <a:pt x="17" y="2"/>
                    <a:pt x="19" y="2"/>
                  </a:cubicBezTo>
                  <a:cubicBezTo>
                    <a:pt x="22" y="6"/>
                    <a:pt x="22" y="6"/>
                    <a:pt x="22" y="6"/>
                  </a:cubicBezTo>
                  <a:moveTo>
                    <a:pt x="28" y="0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5" y="2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1"/>
                    <a:pt x="4" y="13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1" y="28"/>
                    <a:pt x="1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41"/>
                    <a:pt x="7" y="42"/>
                    <a:pt x="8" y="43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9"/>
                    <a:pt x="19" y="49"/>
                    <a:pt x="20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49"/>
                    <a:pt x="36" y="48"/>
                    <a:pt x="38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7" y="39"/>
                    <a:pt x="48" y="38"/>
                    <a:pt x="49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4"/>
                    <a:pt x="51" y="22"/>
                    <a:pt x="51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5" y="8"/>
                    <a:pt x="43" y="7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48"/>
            <p:cNvSpPr>
              <a:spLocks noEditPoints="1"/>
            </p:cNvSpPr>
            <p:nvPr/>
          </p:nvSpPr>
          <p:spPr bwMode="auto">
            <a:xfrm>
              <a:off x="2311972" y="2518497"/>
              <a:ext cx="274443" cy="266126"/>
            </a:xfrm>
            <a:custGeom>
              <a:avLst/>
              <a:gdLst>
                <a:gd name="T0" fmla="*/ 2147483647 w 33"/>
                <a:gd name="T1" fmla="*/ 2147483647 h 32"/>
                <a:gd name="T2" fmla="*/ 2147483647 w 33"/>
                <a:gd name="T3" fmla="*/ 2147483647 h 32"/>
                <a:gd name="T4" fmla="*/ 2147483647 w 33"/>
                <a:gd name="T5" fmla="*/ 2147483647 h 32"/>
                <a:gd name="T6" fmla="*/ 2147483647 w 33"/>
                <a:gd name="T7" fmla="*/ 2147483647 h 32"/>
                <a:gd name="T8" fmla="*/ 2147483647 w 33"/>
                <a:gd name="T9" fmla="*/ 2147483647 h 32"/>
                <a:gd name="T10" fmla="*/ 2147483647 w 33"/>
                <a:gd name="T11" fmla="*/ 2147483647 h 32"/>
                <a:gd name="T12" fmla="*/ 2147483647 w 33"/>
                <a:gd name="T13" fmla="*/ 2147483647 h 32"/>
                <a:gd name="T14" fmla="*/ 2147483647 w 33"/>
                <a:gd name="T15" fmla="*/ 2147483647 h 32"/>
                <a:gd name="T16" fmla="*/ 2147483647 w 33"/>
                <a:gd name="T17" fmla="*/ 2147483647 h 32"/>
                <a:gd name="T18" fmla="*/ 2147483647 w 33"/>
                <a:gd name="T19" fmla="*/ 2147483647 h 32"/>
                <a:gd name="T20" fmla="*/ 2147483647 w 33"/>
                <a:gd name="T21" fmla="*/ 0 h 32"/>
                <a:gd name="T22" fmla="*/ 2147483647 w 33"/>
                <a:gd name="T23" fmla="*/ 2147483647 h 32"/>
                <a:gd name="T24" fmla="*/ 0 w 33"/>
                <a:gd name="T25" fmla="*/ 2147483647 h 32"/>
                <a:gd name="T26" fmla="*/ 2147483647 w 33"/>
                <a:gd name="T27" fmla="*/ 2147483647 h 32"/>
                <a:gd name="T28" fmla="*/ 2147483647 w 33"/>
                <a:gd name="T29" fmla="*/ 2147483647 h 32"/>
                <a:gd name="T30" fmla="*/ 2147483647 w 33"/>
                <a:gd name="T31" fmla="*/ 2147483647 h 32"/>
                <a:gd name="T32" fmla="*/ 2147483647 w 33"/>
                <a:gd name="T33" fmla="*/ 2147483647 h 32"/>
                <a:gd name="T34" fmla="*/ 2147483647 w 33"/>
                <a:gd name="T35" fmla="*/ 2147483647 h 32"/>
                <a:gd name="T36" fmla="*/ 2147483647 w 33"/>
                <a:gd name="T37" fmla="*/ 2147483647 h 32"/>
                <a:gd name="T38" fmla="*/ 2147483647 w 33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" h="32">
                  <a:moveTo>
                    <a:pt x="16" y="31"/>
                  </a:moveTo>
                  <a:cubicBezTo>
                    <a:pt x="16" y="31"/>
                    <a:pt x="15" y="31"/>
                    <a:pt x="15" y="31"/>
                  </a:cubicBezTo>
                  <a:cubicBezTo>
                    <a:pt x="11" y="30"/>
                    <a:pt x="7" y="28"/>
                    <a:pt x="4" y="25"/>
                  </a:cubicBezTo>
                  <a:cubicBezTo>
                    <a:pt x="2" y="22"/>
                    <a:pt x="1" y="18"/>
                    <a:pt x="1" y="14"/>
                  </a:cubicBezTo>
                  <a:cubicBezTo>
                    <a:pt x="2" y="10"/>
                    <a:pt x="4" y="7"/>
                    <a:pt x="7" y="4"/>
                  </a:cubicBezTo>
                  <a:cubicBezTo>
                    <a:pt x="10" y="3"/>
                    <a:pt x="13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1" y="2"/>
                    <a:pt x="25" y="4"/>
                    <a:pt x="27" y="8"/>
                  </a:cubicBezTo>
                  <a:cubicBezTo>
                    <a:pt x="32" y="14"/>
                    <a:pt x="31" y="23"/>
                    <a:pt x="24" y="28"/>
                  </a:cubicBezTo>
                  <a:cubicBezTo>
                    <a:pt x="22" y="30"/>
                    <a:pt x="19" y="31"/>
                    <a:pt x="16" y="31"/>
                  </a:cubicBezTo>
                  <a:moveTo>
                    <a:pt x="16" y="0"/>
                  </a:moveTo>
                  <a:cubicBezTo>
                    <a:pt x="12" y="0"/>
                    <a:pt x="9" y="2"/>
                    <a:pt x="7" y="4"/>
                  </a:cubicBezTo>
                  <a:cubicBezTo>
                    <a:pt x="3" y="6"/>
                    <a:pt x="1" y="10"/>
                    <a:pt x="0" y="14"/>
                  </a:cubicBezTo>
                  <a:cubicBezTo>
                    <a:pt x="0" y="18"/>
                    <a:pt x="1" y="22"/>
                    <a:pt x="3" y="25"/>
                  </a:cubicBezTo>
                  <a:cubicBezTo>
                    <a:pt x="6" y="29"/>
                    <a:pt x="10" y="32"/>
                    <a:pt x="15" y="32"/>
                  </a:cubicBezTo>
                  <a:cubicBezTo>
                    <a:pt x="15" y="32"/>
                    <a:pt x="16" y="32"/>
                    <a:pt x="16" y="32"/>
                  </a:cubicBezTo>
                  <a:cubicBezTo>
                    <a:pt x="19" y="32"/>
                    <a:pt x="22" y="31"/>
                    <a:pt x="25" y="29"/>
                  </a:cubicBezTo>
                  <a:cubicBezTo>
                    <a:pt x="32" y="24"/>
                    <a:pt x="33" y="14"/>
                    <a:pt x="28" y="7"/>
                  </a:cubicBezTo>
                  <a:cubicBezTo>
                    <a:pt x="26" y="3"/>
                    <a:pt x="21" y="1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49"/>
            <p:cNvSpPr>
              <a:spLocks noEditPoints="1"/>
            </p:cNvSpPr>
            <p:nvPr/>
          </p:nvSpPr>
          <p:spPr bwMode="auto">
            <a:xfrm>
              <a:off x="2328605" y="2543446"/>
              <a:ext cx="241177" cy="216228"/>
            </a:xfrm>
            <a:custGeom>
              <a:avLst/>
              <a:gdLst>
                <a:gd name="T0" fmla="*/ 2147483647 w 29"/>
                <a:gd name="T1" fmla="*/ 2147483647 h 26"/>
                <a:gd name="T2" fmla="*/ 2147483647 w 29"/>
                <a:gd name="T3" fmla="*/ 2147483647 h 26"/>
                <a:gd name="T4" fmla="*/ 2147483647 w 29"/>
                <a:gd name="T5" fmla="*/ 2147483647 h 26"/>
                <a:gd name="T6" fmla="*/ 2147483647 w 29"/>
                <a:gd name="T7" fmla="*/ 2147483647 h 26"/>
                <a:gd name="T8" fmla="*/ 2147483647 w 29"/>
                <a:gd name="T9" fmla="*/ 2147483647 h 26"/>
                <a:gd name="T10" fmla="*/ 2147483647 w 29"/>
                <a:gd name="T11" fmla="*/ 2147483647 h 26"/>
                <a:gd name="T12" fmla="*/ 2147483647 w 29"/>
                <a:gd name="T13" fmla="*/ 2147483647 h 26"/>
                <a:gd name="T14" fmla="*/ 2147483647 w 29"/>
                <a:gd name="T15" fmla="*/ 2147483647 h 26"/>
                <a:gd name="T16" fmla="*/ 2147483647 w 29"/>
                <a:gd name="T17" fmla="*/ 2147483647 h 26"/>
                <a:gd name="T18" fmla="*/ 2147483647 w 29"/>
                <a:gd name="T19" fmla="*/ 2147483647 h 26"/>
                <a:gd name="T20" fmla="*/ 2147483647 w 29"/>
                <a:gd name="T21" fmla="*/ 2147483647 h 26"/>
                <a:gd name="T22" fmla="*/ 2147483647 w 29"/>
                <a:gd name="T23" fmla="*/ 2147483647 h 26"/>
                <a:gd name="T24" fmla="*/ 2147483647 w 29"/>
                <a:gd name="T25" fmla="*/ 2147483647 h 26"/>
                <a:gd name="T26" fmla="*/ 2147483647 w 29"/>
                <a:gd name="T27" fmla="*/ 2147483647 h 26"/>
                <a:gd name="T28" fmla="*/ 2147483647 w 29"/>
                <a:gd name="T29" fmla="*/ 2147483647 h 26"/>
                <a:gd name="T30" fmla="*/ 2147483647 w 29"/>
                <a:gd name="T31" fmla="*/ 2147483647 h 26"/>
                <a:gd name="T32" fmla="*/ 2147483647 w 29"/>
                <a:gd name="T33" fmla="*/ 2147483647 h 26"/>
                <a:gd name="T34" fmla="*/ 2147483647 w 29"/>
                <a:gd name="T35" fmla="*/ 2147483647 h 26"/>
                <a:gd name="T36" fmla="*/ 2147483647 w 29"/>
                <a:gd name="T37" fmla="*/ 2147483647 h 26"/>
                <a:gd name="T38" fmla="*/ 2147483647 w 29"/>
                <a:gd name="T39" fmla="*/ 2147483647 h 26"/>
                <a:gd name="T40" fmla="*/ 2147483647 w 29"/>
                <a:gd name="T41" fmla="*/ 2147483647 h 26"/>
                <a:gd name="T42" fmla="*/ 2147483647 w 29"/>
                <a:gd name="T43" fmla="*/ 2147483647 h 26"/>
                <a:gd name="T44" fmla="*/ 2147483647 w 29"/>
                <a:gd name="T45" fmla="*/ 2147483647 h 26"/>
                <a:gd name="T46" fmla="*/ 2147483647 w 29"/>
                <a:gd name="T47" fmla="*/ 2147483647 h 26"/>
                <a:gd name="T48" fmla="*/ 2147483647 w 29"/>
                <a:gd name="T49" fmla="*/ 2147483647 h 26"/>
                <a:gd name="T50" fmla="*/ 2147483647 w 29"/>
                <a:gd name="T51" fmla="*/ 2147483647 h 26"/>
                <a:gd name="T52" fmla="*/ 2147483647 w 29"/>
                <a:gd name="T53" fmla="*/ 2147483647 h 26"/>
                <a:gd name="T54" fmla="*/ 2147483647 w 29"/>
                <a:gd name="T55" fmla="*/ 2147483647 h 26"/>
                <a:gd name="T56" fmla="*/ 2147483647 w 29"/>
                <a:gd name="T57" fmla="*/ 2147483647 h 26"/>
                <a:gd name="T58" fmla="*/ 2147483647 w 29"/>
                <a:gd name="T59" fmla="*/ 2147483647 h 26"/>
                <a:gd name="T60" fmla="*/ 2147483647 w 29"/>
                <a:gd name="T61" fmla="*/ 2147483647 h 26"/>
                <a:gd name="T62" fmla="*/ 2147483647 w 29"/>
                <a:gd name="T63" fmla="*/ 2147483647 h 26"/>
                <a:gd name="T64" fmla="*/ 2147483647 w 29"/>
                <a:gd name="T65" fmla="*/ 2147483647 h 26"/>
                <a:gd name="T66" fmla="*/ 2147483647 w 29"/>
                <a:gd name="T67" fmla="*/ 0 h 26"/>
                <a:gd name="T68" fmla="*/ 2147483647 w 29"/>
                <a:gd name="T69" fmla="*/ 2147483647 h 26"/>
                <a:gd name="T70" fmla="*/ 2147483647 w 29"/>
                <a:gd name="T71" fmla="*/ 2147483647 h 26"/>
                <a:gd name="T72" fmla="*/ 2147483647 w 29"/>
                <a:gd name="T73" fmla="*/ 2147483647 h 26"/>
                <a:gd name="T74" fmla="*/ 2147483647 w 29"/>
                <a:gd name="T75" fmla="*/ 2147483647 h 26"/>
                <a:gd name="T76" fmla="*/ 2147483647 w 29"/>
                <a:gd name="T77" fmla="*/ 2147483647 h 26"/>
                <a:gd name="T78" fmla="*/ 2147483647 w 29"/>
                <a:gd name="T79" fmla="*/ 2147483647 h 26"/>
                <a:gd name="T80" fmla="*/ 2147483647 w 29"/>
                <a:gd name="T81" fmla="*/ 2147483647 h 26"/>
                <a:gd name="T82" fmla="*/ 2147483647 w 29"/>
                <a:gd name="T83" fmla="*/ 0 h 26"/>
                <a:gd name="T84" fmla="*/ 2147483647 w 29"/>
                <a:gd name="T85" fmla="*/ 0 h 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9" h="26">
                  <a:moveTo>
                    <a:pt x="10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1"/>
                    <a:pt x="12" y="10"/>
                  </a:cubicBezTo>
                  <a:cubicBezTo>
                    <a:pt x="12" y="10"/>
                    <a:pt x="13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0"/>
                    <a:pt x="17" y="11"/>
                  </a:cubicBezTo>
                  <a:cubicBezTo>
                    <a:pt x="17" y="12"/>
                    <a:pt x="17" y="12"/>
                    <a:pt x="17" y="13"/>
                  </a:cubicBezTo>
                  <a:cubicBezTo>
                    <a:pt x="17" y="14"/>
                    <a:pt x="17" y="15"/>
                    <a:pt x="16" y="16"/>
                  </a:cubicBezTo>
                  <a:cubicBezTo>
                    <a:pt x="15" y="16"/>
                    <a:pt x="15" y="16"/>
                    <a:pt x="14" y="16"/>
                  </a:cubicBezTo>
                  <a:cubicBezTo>
                    <a:pt x="13" y="16"/>
                    <a:pt x="12" y="16"/>
                    <a:pt x="11" y="15"/>
                  </a:cubicBezTo>
                  <a:cubicBezTo>
                    <a:pt x="11" y="15"/>
                    <a:pt x="10" y="14"/>
                    <a:pt x="10" y="13"/>
                  </a:cubicBezTo>
                  <a:moveTo>
                    <a:pt x="14" y="9"/>
                  </a:moveTo>
                  <a:cubicBezTo>
                    <a:pt x="13" y="9"/>
                    <a:pt x="12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10" y="15"/>
                    <a:pt x="10" y="16"/>
                  </a:cubicBezTo>
                  <a:cubicBezTo>
                    <a:pt x="11" y="17"/>
                    <a:pt x="12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8" y="16"/>
                    <a:pt x="18" y="15"/>
                    <a:pt x="18" y="13"/>
                  </a:cubicBezTo>
                  <a:cubicBezTo>
                    <a:pt x="18" y="12"/>
                    <a:pt x="18" y="11"/>
                    <a:pt x="17" y="10"/>
                  </a:cubicBezTo>
                  <a:cubicBezTo>
                    <a:pt x="17" y="9"/>
                    <a:pt x="15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4" y="25"/>
                  </a:moveTo>
                  <a:cubicBezTo>
                    <a:pt x="14" y="25"/>
                    <a:pt x="13" y="25"/>
                    <a:pt x="13" y="25"/>
                  </a:cubicBezTo>
                  <a:cubicBezTo>
                    <a:pt x="10" y="25"/>
                    <a:pt x="6" y="23"/>
                    <a:pt x="4" y="20"/>
                  </a:cubicBezTo>
                  <a:cubicBezTo>
                    <a:pt x="2" y="18"/>
                    <a:pt x="1" y="14"/>
                    <a:pt x="2" y="11"/>
                  </a:cubicBezTo>
                  <a:cubicBezTo>
                    <a:pt x="2" y="8"/>
                    <a:pt x="4" y="5"/>
                    <a:pt x="7" y="3"/>
                  </a:cubicBezTo>
                  <a:cubicBezTo>
                    <a:pt x="9" y="2"/>
                    <a:pt x="11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27" y="11"/>
                    <a:pt x="26" y="19"/>
                    <a:pt x="21" y="23"/>
                  </a:cubicBezTo>
                  <a:cubicBezTo>
                    <a:pt x="19" y="24"/>
                    <a:pt x="16" y="25"/>
                    <a:pt x="14" y="25"/>
                  </a:cubicBezTo>
                  <a:moveTo>
                    <a:pt x="14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3" y="5"/>
                    <a:pt x="1" y="8"/>
                    <a:pt x="1" y="11"/>
                  </a:cubicBezTo>
                  <a:cubicBezTo>
                    <a:pt x="0" y="15"/>
                    <a:pt x="1" y="18"/>
                    <a:pt x="3" y="21"/>
                  </a:cubicBezTo>
                  <a:cubicBezTo>
                    <a:pt x="5" y="24"/>
                    <a:pt x="9" y="26"/>
                    <a:pt x="13" y="26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7" y="26"/>
                    <a:pt x="19" y="25"/>
                    <a:pt x="22" y="24"/>
                  </a:cubicBezTo>
                  <a:cubicBezTo>
                    <a:pt x="27" y="19"/>
                    <a:pt x="29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Rectangle 50"/>
            <p:cNvSpPr>
              <a:spLocks noChangeArrowheads="1"/>
            </p:cNvSpPr>
            <p:nvPr/>
          </p:nvSpPr>
          <p:spPr bwMode="auto">
            <a:xfrm>
              <a:off x="2603048" y="1914169"/>
              <a:ext cx="108114" cy="108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1" name="Rectangle 51"/>
            <p:cNvSpPr>
              <a:spLocks noChangeArrowheads="1"/>
            </p:cNvSpPr>
            <p:nvPr/>
          </p:nvSpPr>
          <p:spPr bwMode="auto">
            <a:xfrm>
              <a:off x="2603048" y="1914169"/>
              <a:ext cx="108114" cy="108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2" name="Rectangle 52"/>
            <p:cNvSpPr>
              <a:spLocks noChangeArrowheads="1"/>
            </p:cNvSpPr>
            <p:nvPr/>
          </p:nvSpPr>
          <p:spPr bwMode="auto">
            <a:xfrm>
              <a:off x="2776307" y="1831004"/>
              <a:ext cx="99797" cy="191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3" name="Rectangle 53"/>
            <p:cNvSpPr>
              <a:spLocks noChangeArrowheads="1"/>
            </p:cNvSpPr>
            <p:nvPr/>
          </p:nvSpPr>
          <p:spPr bwMode="auto">
            <a:xfrm>
              <a:off x="2776307" y="1831004"/>
              <a:ext cx="99797" cy="19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4" name="Rectangle 54"/>
            <p:cNvSpPr>
              <a:spLocks noChangeArrowheads="1"/>
            </p:cNvSpPr>
            <p:nvPr/>
          </p:nvSpPr>
          <p:spPr bwMode="auto">
            <a:xfrm>
              <a:off x="2942636" y="1756156"/>
              <a:ext cx="99797" cy="2661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5" name="Rectangle 55"/>
            <p:cNvSpPr>
              <a:spLocks noChangeArrowheads="1"/>
            </p:cNvSpPr>
            <p:nvPr/>
          </p:nvSpPr>
          <p:spPr bwMode="auto">
            <a:xfrm>
              <a:off x="2942636" y="1756156"/>
              <a:ext cx="99797" cy="266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6" name="Freeform 56"/>
            <p:cNvSpPr/>
            <p:nvPr/>
          </p:nvSpPr>
          <p:spPr bwMode="auto">
            <a:xfrm>
              <a:off x="2578099" y="1607846"/>
              <a:ext cx="414436" cy="239791"/>
            </a:xfrm>
            <a:custGeom>
              <a:avLst/>
              <a:gdLst>
                <a:gd name="T0" fmla="*/ 2147483647 w 50"/>
                <a:gd name="T1" fmla="*/ 0 h 29"/>
                <a:gd name="T2" fmla="*/ 0 w 50"/>
                <a:gd name="T3" fmla="*/ 2147483647 h 29"/>
                <a:gd name="T4" fmla="*/ 0 w 50"/>
                <a:gd name="T5" fmla="*/ 2147483647 h 29"/>
                <a:gd name="T6" fmla="*/ 2147483647 w 50"/>
                <a:gd name="T7" fmla="*/ 0 h 29"/>
                <a:gd name="T8" fmla="*/ 2147483647 w 50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29">
                  <a:moveTo>
                    <a:pt x="49" y="0"/>
                  </a:moveTo>
                  <a:cubicBezTo>
                    <a:pt x="29" y="25"/>
                    <a:pt x="1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30" y="26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57"/>
            <p:cNvSpPr/>
            <p:nvPr/>
          </p:nvSpPr>
          <p:spPr bwMode="auto">
            <a:xfrm>
              <a:off x="2926003" y="1582897"/>
              <a:ext cx="83164" cy="74848"/>
            </a:xfrm>
            <a:custGeom>
              <a:avLst/>
              <a:gdLst>
                <a:gd name="T0" fmla="*/ 2147483647 w 60"/>
                <a:gd name="T1" fmla="*/ 0 h 54"/>
                <a:gd name="T2" fmla="*/ 0 w 60"/>
                <a:gd name="T3" fmla="*/ 2147483647 h 54"/>
                <a:gd name="T4" fmla="*/ 2147483647 w 60"/>
                <a:gd name="T5" fmla="*/ 2147483647 h 54"/>
                <a:gd name="T6" fmla="*/ 2147483647 w 60"/>
                <a:gd name="T7" fmla="*/ 2147483647 h 54"/>
                <a:gd name="T8" fmla="*/ 2147483647 w 60"/>
                <a:gd name="T9" fmla="*/ 2147483647 h 54"/>
                <a:gd name="T10" fmla="*/ 2147483647 w 60"/>
                <a:gd name="T11" fmla="*/ 2147483647 h 54"/>
                <a:gd name="T12" fmla="*/ 2147483647 w 60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54">
                  <a:moveTo>
                    <a:pt x="6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54" y="6"/>
                  </a:lnTo>
                  <a:lnTo>
                    <a:pt x="54" y="5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58"/>
            <p:cNvSpPr/>
            <p:nvPr/>
          </p:nvSpPr>
          <p:spPr bwMode="auto">
            <a:xfrm>
              <a:off x="2926003" y="1582897"/>
              <a:ext cx="83164" cy="74848"/>
            </a:xfrm>
            <a:custGeom>
              <a:avLst/>
              <a:gdLst>
                <a:gd name="T0" fmla="*/ 2147483647 w 60"/>
                <a:gd name="T1" fmla="*/ 0 h 54"/>
                <a:gd name="T2" fmla="*/ 0 w 60"/>
                <a:gd name="T3" fmla="*/ 2147483647 h 54"/>
                <a:gd name="T4" fmla="*/ 2147483647 w 60"/>
                <a:gd name="T5" fmla="*/ 2147483647 h 54"/>
                <a:gd name="T6" fmla="*/ 2147483647 w 60"/>
                <a:gd name="T7" fmla="*/ 2147483647 h 54"/>
                <a:gd name="T8" fmla="*/ 2147483647 w 60"/>
                <a:gd name="T9" fmla="*/ 2147483647 h 54"/>
                <a:gd name="T10" fmla="*/ 2147483647 w 60"/>
                <a:gd name="T11" fmla="*/ 2147483647 h 54"/>
                <a:gd name="T12" fmla="*/ 2147483647 w 60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54">
                  <a:moveTo>
                    <a:pt x="6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54" y="6"/>
                  </a:lnTo>
                  <a:lnTo>
                    <a:pt x="54" y="54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59"/>
            <p:cNvSpPr>
              <a:spLocks noEditPoints="1"/>
            </p:cNvSpPr>
            <p:nvPr/>
          </p:nvSpPr>
          <p:spPr bwMode="auto">
            <a:xfrm>
              <a:off x="2734725" y="2262073"/>
              <a:ext cx="149696" cy="223158"/>
            </a:xfrm>
            <a:custGeom>
              <a:avLst/>
              <a:gdLst>
                <a:gd name="T0" fmla="*/ 2147483647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2147483647 h 27"/>
                <a:gd name="T6" fmla="*/ 0 w 18"/>
                <a:gd name="T7" fmla="*/ 2147483647 h 27"/>
                <a:gd name="T8" fmla="*/ 2147483647 w 18"/>
                <a:gd name="T9" fmla="*/ 2147483647 h 27"/>
                <a:gd name="T10" fmla="*/ 2147483647 w 18"/>
                <a:gd name="T11" fmla="*/ 2147483647 h 27"/>
                <a:gd name="T12" fmla="*/ 2147483647 w 18"/>
                <a:gd name="T13" fmla="*/ 2147483647 h 27"/>
                <a:gd name="T14" fmla="*/ 2147483647 w 18"/>
                <a:gd name="T15" fmla="*/ 2147483647 h 27"/>
                <a:gd name="T16" fmla="*/ 2147483647 w 18"/>
                <a:gd name="T17" fmla="*/ 2147483647 h 27"/>
                <a:gd name="T18" fmla="*/ 2147483647 w 18"/>
                <a:gd name="T19" fmla="*/ 2147483647 h 27"/>
                <a:gd name="T20" fmla="*/ 2147483647 w 18"/>
                <a:gd name="T21" fmla="*/ 2147483647 h 27"/>
                <a:gd name="T22" fmla="*/ 2147483647 w 18"/>
                <a:gd name="T23" fmla="*/ 2147483647 h 27"/>
                <a:gd name="T24" fmla="*/ 2147483647 w 18"/>
                <a:gd name="T25" fmla="*/ 2147483647 h 27"/>
                <a:gd name="T26" fmla="*/ 2147483647 w 18"/>
                <a:gd name="T27" fmla="*/ 2147483647 h 27"/>
                <a:gd name="T28" fmla="*/ 2147483647 w 18"/>
                <a:gd name="T29" fmla="*/ 2147483647 h 27"/>
                <a:gd name="T30" fmla="*/ 2147483647 w 18"/>
                <a:gd name="T31" fmla="*/ 2147483647 h 27"/>
                <a:gd name="T32" fmla="*/ 2147483647 w 18"/>
                <a:gd name="T33" fmla="*/ 2147483647 h 27"/>
                <a:gd name="T34" fmla="*/ 2147483647 w 18"/>
                <a:gd name="T35" fmla="*/ 2147483647 h 27"/>
                <a:gd name="T36" fmla="*/ 2147483647 w 18"/>
                <a:gd name="T37" fmla="*/ 2147483647 h 27"/>
                <a:gd name="T38" fmla="*/ 2147483647 w 18"/>
                <a:gd name="T39" fmla="*/ 0 h 27"/>
                <a:gd name="T40" fmla="*/ 2147483647 w 18"/>
                <a:gd name="T41" fmla="*/ 0 h 27"/>
                <a:gd name="T42" fmla="*/ 2147483647 w 18"/>
                <a:gd name="T43" fmla="*/ 2147483647 h 27"/>
                <a:gd name="T44" fmla="*/ 2147483647 w 18"/>
                <a:gd name="T45" fmla="*/ 2147483647 h 27"/>
                <a:gd name="T46" fmla="*/ 2147483647 w 18"/>
                <a:gd name="T47" fmla="*/ 2147483647 h 27"/>
                <a:gd name="T48" fmla="*/ 2147483647 w 18"/>
                <a:gd name="T49" fmla="*/ 2147483647 h 27"/>
                <a:gd name="T50" fmla="*/ 2147483647 w 18"/>
                <a:gd name="T51" fmla="*/ 2147483647 h 27"/>
                <a:gd name="T52" fmla="*/ 2147483647 w 18"/>
                <a:gd name="T53" fmla="*/ 0 h 27"/>
                <a:gd name="T54" fmla="*/ 2147483647 w 18"/>
                <a:gd name="T55" fmla="*/ 0 h 2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8" h="27">
                  <a:moveTo>
                    <a:pt x="11" y="8"/>
                  </a:moveTo>
                  <a:cubicBezTo>
                    <a:pt x="10" y="8"/>
                    <a:pt x="9" y="9"/>
                    <a:pt x="7" y="11"/>
                  </a:cubicBezTo>
                  <a:cubicBezTo>
                    <a:pt x="5" y="13"/>
                    <a:pt x="4" y="14"/>
                    <a:pt x="3" y="16"/>
                  </a:cubicBezTo>
                  <a:cubicBezTo>
                    <a:pt x="2" y="17"/>
                    <a:pt x="1" y="19"/>
                    <a:pt x="0" y="21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6"/>
                    <a:pt x="5" y="26"/>
                    <a:pt x="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3" y="21"/>
                    <a:pt x="3" y="20"/>
                    <a:pt x="3" y="19"/>
                  </a:cubicBezTo>
                  <a:cubicBezTo>
                    <a:pt x="4" y="19"/>
                    <a:pt x="4" y="18"/>
                    <a:pt x="5" y="17"/>
                  </a:cubicBezTo>
                  <a:cubicBezTo>
                    <a:pt x="7" y="14"/>
                    <a:pt x="9" y="12"/>
                    <a:pt x="10" y="12"/>
                  </a:cubicBezTo>
                  <a:cubicBezTo>
                    <a:pt x="11" y="11"/>
                    <a:pt x="12" y="10"/>
                    <a:pt x="12" y="10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1" y="8"/>
                    <a:pt x="11" y="8"/>
                    <a:pt x="11" y="8"/>
                  </a:cubicBezTo>
                  <a:moveTo>
                    <a:pt x="1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2"/>
                  </a:cubicBezTo>
                  <a:cubicBezTo>
                    <a:pt x="18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60"/>
            <p:cNvSpPr>
              <a:spLocks noEditPoints="1"/>
            </p:cNvSpPr>
            <p:nvPr/>
          </p:nvSpPr>
          <p:spPr bwMode="auto">
            <a:xfrm>
              <a:off x="2784624" y="2361871"/>
              <a:ext cx="324341" cy="239791"/>
            </a:xfrm>
            <a:custGeom>
              <a:avLst/>
              <a:gdLst>
                <a:gd name="T0" fmla="*/ 2147483647 w 39"/>
                <a:gd name="T1" fmla="*/ 2147483647 h 29"/>
                <a:gd name="T2" fmla="*/ 2147483647 w 39"/>
                <a:gd name="T3" fmla="*/ 2147483647 h 29"/>
                <a:gd name="T4" fmla="*/ 2147483647 w 39"/>
                <a:gd name="T5" fmla="*/ 2147483647 h 29"/>
                <a:gd name="T6" fmla="*/ 2147483647 w 39"/>
                <a:gd name="T7" fmla="*/ 2147483647 h 29"/>
                <a:gd name="T8" fmla="*/ 2147483647 w 39"/>
                <a:gd name="T9" fmla="*/ 2147483647 h 29"/>
                <a:gd name="T10" fmla="*/ 2147483647 w 39"/>
                <a:gd name="T11" fmla="*/ 2147483647 h 29"/>
                <a:gd name="T12" fmla="*/ 2147483647 w 39"/>
                <a:gd name="T13" fmla="*/ 2147483647 h 29"/>
                <a:gd name="T14" fmla="*/ 2147483647 w 39"/>
                <a:gd name="T15" fmla="*/ 2147483647 h 29"/>
                <a:gd name="T16" fmla="*/ 2147483647 w 39"/>
                <a:gd name="T17" fmla="*/ 2147483647 h 29"/>
                <a:gd name="T18" fmla="*/ 2147483647 w 39"/>
                <a:gd name="T19" fmla="*/ 2147483647 h 29"/>
                <a:gd name="T20" fmla="*/ 2147483647 w 39"/>
                <a:gd name="T21" fmla="*/ 2147483647 h 29"/>
                <a:gd name="T22" fmla="*/ 2147483647 w 39"/>
                <a:gd name="T23" fmla="*/ 0 h 29"/>
                <a:gd name="T24" fmla="*/ 2147483647 w 39"/>
                <a:gd name="T25" fmla="*/ 2147483647 h 29"/>
                <a:gd name="T26" fmla="*/ 2147483647 w 39"/>
                <a:gd name="T27" fmla="*/ 2147483647 h 29"/>
                <a:gd name="T28" fmla="*/ 2147483647 w 39"/>
                <a:gd name="T29" fmla="*/ 2147483647 h 29"/>
                <a:gd name="T30" fmla="*/ 2147483647 w 39"/>
                <a:gd name="T31" fmla="*/ 2147483647 h 29"/>
                <a:gd name="T32" fmla="*/ 2147483647 w 39"/>
                <a:gd name="T33" fmla="*/ 2147483647 h 29"/>
                <a:gd name="T34" fmla="*/ 2147483647 w 39"/>
                <a:gd name="T35" fmla="*/ 2147483647 h 29"/>
                <a:gd name="T36" fmla="*/ 2147483647 w 39"/>
                <a:gd name="T37" fmla="*/ 2147483647 h 29"/>
                <a:gd name="T38" fmla="*/ 2147483647 w 39"/>
                <a:gd name="T39" fmla="*/ 2147483647 h 29"/>
                <a:gd name="T40" fmla="*/ 2147483647 w 39"/>
                <a:gd name="T41" fmla="*/ 2147483647 h 29"/>
                <a:gd name="T42" fmla="*/ 2147483647 w 39"/>
                <a:gd name="T43" fmla="*/ 2147483647 h 29"/>
                <a:gd name="T44" fmla="*/ 2147483647 w 39"/>
                <a:gd name="T45" fmla="*/ 2147483647 h 29"/>
                <a:gd name="T46" fmla="*/ 2147483647 w 39"/>
                <a:gd name="T47" fmla="*/ 2147483647 h 29"/>
                <a:gd name="T48" fmla="*/ 2147483647 w 39"/>
                <a:gd name="T49" fmla="*/ 2147483647 h 29"/>
                <a:gd name="T50" fmla="*/ 2147483647 w 39"/>
                <a:gd name="T51" fmla="*/ 2147483647 h 29"/>
                <a:gd name="T52" fmla="*/ 2147483647 w 39"/>
                <a:gd name="T53" fmla="*/ 2147483647 h 29"/>
                <a:gd name="T54" fmla="*/ 2147483647 w 39"/>
                <a:gd name="T55" fmla="*/ 2147483647 h 29"/>
                <a:gd name="T56" fmla="*/ 2147483647 w 39"/>
                <a:gd name="T57" fmla="*/ 2147483647 h 29"/>
                <a:gd name="T58" fmla="*/ 2147483647 w 39"/>
                <a:gd name="T59" fmla="*/ 2147483647 h 29"/>
                <a:gd name="T60" fmla="*/ 2147483647 w 39"/>
                <a:gd name="T61" fmla="*/ 2147483647 h 29"/>
                <a:gd name="T62" fmla="*/ 2147483647 w 39"/>
                <a:gd name="T63" fmla="*/ 2147483647 h 29"/>
                <a:gd name="T64" fmla="*/ 2147483647 w 39"/>
                <a:gd name="T65" fmla="*/ 2147483647 h 29"/>
                <a:gd name="T66" fmla="*/ 2147483647 w 39"/>
                <a:gd name="T67" fmla="*/ 2147483647 h 29"/>
                <a:gd name="T68" fmla="*/ 2147483647 w 39"/>
                <a:gd name="T69" fmla="*/ 2147483647 h 29"/>
                <a:gd name="T70" fmla="*/ 2147483647 w 39"/>
                <a:gd name="T71" fmla="*/ 2147483647 h 29"/>
                <a:gd name="T72" fmla="*/ 2147483647 w 39"/>
                <a:gd name="T73" fmla="*/ 0 h 29"/>
                <a:gd name="T74" fmla="*/ 2147483647 w 39"/>
                <a:gd name="T75" fmla="*/ 0 h 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" h="29">
                  <a:moveTo>
                    <a:pt x="5" y="18"/>
                  </a:moveTo>
                  <a:cubicBezTo>
                    <a:pt x="4" y="18"/>
                    <a:pt x="3" y="18"/>
                    <a:pt x="2" y="17"/>
                  </a:cubicBezTo>
                  <a:cubicBezTo>
                    <a:pt x="2" y="17"/>
                    <a:pt x="2" y="17"/>
                    <a:pt x="2" y="16"/>
                  </a:cubicBezTo>
                  <a:cubicBezTo>
                    <a:pt x="4" y="15"/>
                    <a:pt x="7" y="13"/>
                    <a:pt x="13" y="10"/>
                  </a:cubicBezTo>
                  <a:cubicBezTo>
                    <a:pt x="17" y="9"/>
                    <a:pt x="20" y="8"/>
                    <a:pt x="22" y="8"/>
                  </a:cubicBezTo>
                  <a:cubicBezTo>
                    <a:pt x="23" y="8"/>
                    <a:pt x="24" y="8"/>
                    <a:pt x="24" y="9"/>
                  </a:cubicBezTo>
                  <a:cubicBezTo>
                    <a:pt x="25" y="9"/>
                    <a:pt x="25" y="10"/>
                    <a:pt x="25" y="10"/>
                  </a:cubicBezTo>
                  <a:cubicBezTo>
                    <a:pt x="25" y="11"/>
                    <a:pt x="25" y="12"/>
                    <a:pt x="24" y="12"/>
                  </a:cubicBezTo>
                  <a:cubicBezTo>
                    <a:pt x="24" y="13"/>
                    <a:pt x="23" y="14"/>
                    <a:pt x="22" y="14"/>
                  </a:cubicBezTo>
                  <a:cubicBezTo>
                    <a:pt x="21" y="15"/>
                    <a:pt x="17" y="16"/>
                    <a:pt x="13" y="17"/>
                  </a:cubicBezTo>
                  <a:cubicBezTo>
                    <a:pt x="10" y="18"/>
                    <a:pt x="7" y="18"/>
                    <a:pt x="5" y="18"/>
                  </a:cubicBezTo>
                  <a:moveTo>
                    <a:pt x="38" y="0"/>
                  </a:moveTo>
                  <a:cubicBezTo>
                    <a:pt x="37" y="0"/>
                    <a:pt x="35" y="1"/>
                    <a:pt x="33" y="3"/>
                  </a:cubicBezTo>
                  <a:cubicBezTo>
                    <a:pt x="30" y="6"/>
                    <a:pt x="28" y="8"/>
                    <a:pt x="27" y="10"/>
                  </a:cubicBezTo>
                  <a:cubicBezTo>
                    <a:pt x="26" y="9"/>
                    <a:pt x="26" y="8"/>
                    <a:pt x="25" y="7"/>
                  </a:cubicBezTo>
                  <a:cubicBezTo>
                    <a:pt x="24" y="7"/>
                    <a:pt x="23" y="6"/>
                    <a:pt x="21" y="6"/>
                  </a:cubicBezTo>
                  <a:cubicBezTo>
                    <a:pt x="20" y="6"/>
                    <a:pt x="18" y="6"/>
                    <a:pt x="17" y="7"/>
                  </a:cubicBezTo>
                  <a:cubicBezTo>
                    <a:pt x="13" y="8"/>
                    <a:pt x="10" y="9"/>
                    <a:pt x="7" y="11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4" y="20"/>
                    <a:pt x="5" y="20"/>
                  </a:cubicBezTo>
                  <a:cubicBezTo>
                    <a:pt x="8" y="20"/>
                    <a:pt x="13" y="19"/>
                    <a:pt x="19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8"/>
                    <a:pt x="20" y="18"/>
                    <a:pt x="20" y="19"/>
                  </a:cubicBezTo>
                  <a:cubicBezTo>
                    <a:pt x="16" y="24"/>
                    <a:pt x="15" y="27"/>
                    <a:pt x="18" y="29"/>
                  </a:cubicBezTo>
                  <a:cubicBezTo>
                    <a:pt x="18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1" y="2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8" y="24"/>
                    <a:pt x="21" y="21"/>
                  </a:cubicBezTo>
                  <a:cubicBezTo>
                    <a:pt x="25" y="15"/>
                    <a:pt x="30" y="9"/>
                    <a:pt x="37" y="3"/>
                  </a:cubicBezTo>
                  <a:cubicBezTo>
                    <a:pt x="38" y="2"/>
                    <a:pt x="39" y="2"/>
                    <a:pt x="39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61"/>
            <p:cNvSpPr>
              <a:spLocks noEditPoints="1"/>
            </p:cNvSpPr>
            <p:nvPr/>
          </p:nvSpPr>
          <p:spPr bwMode="auto">
            <a:xfrm>
              <a:off x="2984219" y="2510181"/>
              <a:ext cx="189892" cy="149696"/>
            </a:xfrm>
            <a:custGeom>
              <a:avLst/>
              <a:gdLst>
                <a:gd name="T0" fmla="*/ 2147483647 w 23"/>
                <a:gd name="T1" fmla="*/ 2147483647 h 18"/>
                <a:gd name="T2" fmla="*/ 2147483647 w 23"/>
                <a:gd name="T3" fmla="*/ 2147483647 h 18"/>
                <a:gd name="T4" fmla="*/ 2147483647 w 23"/>
                <a:gd name="T5" fmla="*/ 2147483647 h 18"/>
                <a:gd name="T6" fmla="*/ 2147483647 w 23"/>
                <a:gd name="T7" fmla="*/ 2147483647 h 18"/>
                <a:gd name="T8" fmla="*/ 2147483647 w 23"/>
                <a:gd name="T9" fmla="*/ 2147483647 h 18"/>
                <a:gd name="T10" fmla="*/ 2147483647 w 23"/>
                <a:gd name="T11" fmla="*/ 2147483647 h 18"/>
                <a:gd name="T12" fmla="*/ 2147483647 w 23"/>
                <a:gd name="T13" fmla="*/ 2147483647 h 18"/>
                <a:gd name="T14" fmla="*/ 2147483647 w 23"/>
                <a:gd name="T15" fmla="*/ 2147483647 h 18"/>
                <a:gd name="T16" fmla="*/ 2147483647 w 23"/>
                <a:gd name="T17" fmla="*/ 2147483647 h 18"/>
                <a:gd name="T18" fmla="*/ 2147483647 w 23"/>
                <a:gd name="T19" fmla="*/ 0 h 18"/>
                <a:gd name="T20" fmla="*/ 2147483647 w 23"/>
                <a:gd name="T21" fmla="*/ 2147483647 h 18"/>
                <a:gd name="T22" fmla="*/ 2147483647 w 23"/>
                <a:gd name="T23" fmla="*/ 2147483647 h 18"/>
                <a:gd name="T24" fmla="*/ 0 w 23"/>
                <a:gd name="T25" fmla="*/ 2147483647 h 18"/>
                <a:gd name="T26" fmla="*/ 2147483647 w 23"/>
                <a:gd name="T27" fmla="*/ 2147483647 h 18"/>
                <a:gd name="T28" fmla="*/ 2147483647 w 23"/>
                <a:gd name="T29" fmla="*/ 2147483647 h 18"/>
                <a:gd name="T30" fmla="*/ 2147483647 w 23"/>
                <a:gd name="T31" fmla="*/ 2147483647 h 18"/>
                <a:gd name="T32" fmla="*/ 2147483647 w 23"/>
                <a:gd name="T33" fmla="*/ 2147483647 h 18"/>
                <a:gd name="T34" fmla="*/ 2147483647 w 23"/>
                <a:gd name="T35" fmla="*/ 2147483647 h 18"/>
                <a:gd name="T36" fmla="*/ 2147483647 w 23"/>
                <a:gd name="T37" fmla="*/ 2147483647 h 18"/>
                <a:gd name="T38" fmla="*/ 2147483647 w 23"/>
                <a:gd name="T39" fmla="*/ 2147483647 h 18"/>
                <a:gd name="T40" fmla="*/ 2147483647 w 23"/>
                <a:gd name="T41" fmla="*/ 2147483647 h 18"/>
                <a:gd name="T42" fmla="*/ 2147483647 w 23"/>
                <a:gd name="T43" fmla="*/ 2147483647 h 18"/>
                <a:gd name="T44" fmla="*/ 2147483647 w 23"/>
                <a:gd name="T45" fmla="*/ 2147483647 h 18"/>
                <a:gd name="T46" fmla="*/ 2147483647 w 23"/>
                <a:gd name="T47" fmla="*/ 2147483647 h 18"/>
                <a:gd name="T48" fmla="*/ 2147483647 w 23"/>
                <a:gd name="T49" fmla="*/ 2147483647 h 18"/>
                <a:gd name="T50" fmla="*/ 2147483647 w 23"/>
                <a:gd name="T51" fmla="*/ 2147483647 h 18"/>
                <a:gd name="T52" fmla="*/ 2147483647 w 23"/>
                <a:gd name="T53" fmla="*/ 2147483647 h 18"/>
                <a:gd name="T54" fmla="*/ 2147483647 w 23"/>
                <a:gd name="T55" fmla="*/ 2147483647 h 18"/>
                <a:gd name="T56" fmla="*/ 2147483647 w 23"/>
                <a:gd name="T57" fmla="*/ 2147483647 h 18"/>
                <a:gd name="T58" fmla="*/ 2147483647 w 23"/>
                <a:gd name="T59" fmla="*/ 2147483647 h 18"/>
                <a:gd name="T60" fmla="*/ 2147483647 w 23"/>
                <a:gd name="T61" fmla="*/ 2147483647 h 18"/>
                <a:gd name="T62" fmla="*/ 2147483647 w 23"/>
                <a:gd name="T63" fmla="*/ 2147483647 h 18"/>
                <a:gd name="T64" fmla="*/ 2147483647 w 23"/>
                <a:gd name="T65" fmla="*/ 0 h 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" h="18">
                  <a:moveTo>
                    <a:pt x="12" y="8"/>
                  </a:moveTo>
                  <a:cubicBezTo>
                    <a:pt x="11" y="8"/>
                    <a:pt x="10" y="7"/>
                    <a:pt x="10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5"/>
                    <a:pt x="13" y="4"/>
                    <a:pt x="18" y="3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1" y="3"/>
                  </a:cubicBezTo>
                  <a:cubicBezTo>
                    <a:pt x="21" y="3"/>
                    <a:pt x="21" y="3"/>
                    <a:pt x="21" y="4"/>
                  </a:cubicBezTo>
                  <a:cubicBezTo>
                    <a:pt x="20" y="5"/>
                    <a:pt x="18" y="6"/>
                    <a:pt x="16" y="7"/>
                  </a:cubicBezTo>
                  <a:cubicBezTo>
                    <a:pt x="14" y="8"/>
                    <a:pt x="13" y="8"/>
                    <a:pt x="12" y="8"/>
                  </a:cubicBezTo>
                  <a:moveTo>
                    <a:pt x="19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7" y="4"/>
                    <a:pt x="4" y="6"/>
                    <a:pt x="2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4"/>
                    <a:pt x="1" y="16"/>
                    <a:pt x="3" y="17"/>
                  </a:cubicBezTo>
                  <a:cubicBezTo>
                    <a:pt x="4" y="18"/>
                    <a:pt x="6" y="18"/>
                    <a:pt x="8" y="18"/>
                  </a:cubicBezTo>
                  <a:cubicBezTo>
                    <a:pt x="9" y="18"/>
                    <a:pt x="10" y="18"/>
                    <a:pt x="10" y="18"/>
                  </a:cubicBezTo>
                  <a:cubicBezTo>
                    <a:pt x="14" y="18"/>
                    <a:pt x="16" y="17"/>
                    <a:pt x="19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cubicBezTo>
                    <a:pt x="10" y="16"/>
                    <a:pt x="9" y="16"/>
                    <a:pt x="8" y="16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4"/>
                    <a:pt x="2" y="13"/>
                    <a:pt x="2" y="12"/>
                  </a:cubicBezTo>
                  <a:cubicBezTo>
                    <a:pt x="3" y="11"/>
                    <a:pt x="4" y="10"/>
                    <a:pt x="5" y="9"/>
                  </a:cubicBezTo>
                  <a:cubicBezTo>
                    <a:pt x="6" y="8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9" y="9"/>
                  </a:cubicBezTo>
                  <a:cubicBezTo>
                    <a:pt x="10" y="10"/>
                    <a:pt x="11" y="10"/>
                    <a:pt x="13" y="10"/>
                  </a:cubicBezTo>
                  <a:cubicBezTo>
                    <a:pt x="14" y="10"/>
                    <a:pt x="15" y="10"/>
                    <a:pt x="17" y="9"/>
                  </a:cubicBezTo>
                  <a:cubicBezTo>
                    <a:pt x="20" y="8"/>
                    <a:pt x="21" y="7"/>
                    <a:pt x="22" y="5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2"/>
                    <a:pt x="23" y="2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62"/>
            <p:cNvSpPr/>
            <p:nvPr/>
          </p:nvSpPr>
          <p:spPr bwMode="auto">
            <a:xfrm>
              <a:off x="3100649" y="2618294"/>
              <a:ext cx="239791" cy="174645"/>
            </a:xfrm>
            <a:custGeom>
              <a:avLst/>
              <a:gdLst>
                <a:gd name="T0" fmla="*/ 2147483647 w 29"/>
                <a:gd name="T1" fmla="*/ 0 h 21"/>
                <a:gd name="T2" fmla="*/ 2147483647 w 29"/>
                <a:gd name="T3" fmla="*/ 2147483647 h 21"/>
                <a:gd name="T4" fmla="*/ 2147483647 w 29"/>
                <a:gd name="T5" fmla="*/ 2147483647 h 21"/>
                <a:gd name="T6" fmla="*/ 2147483647 w 29"/>
                <a:gd name="T7" fmla="*/ 2147483647 h 21"/>
                <a:gd name="T8" fmla="*/ 2147483647 w 29"/>
                <a:gd name="T9" fmla="*/ 2147483647 h 21"/>
                <a:gd name="T10" fmla="*/ 2147483647 w 29"/>
                <a:gd name="T11" fmla="*/ 2147483647 h 21"/>
                <a:gd name="T12" fmla="*/ 2147483647 w 29"/>
                <a:gd name="T13" fmla="*/ 2147483647 h 21"/>
                <a:gd name="T14" fmla="*/ 2147483647 w 29"/>
                <a:gd name="T15" fmla="*/ 2147483647 h 21"/>
                <a:gd name="T16" fmla="*/ 2147483647 w 29"/>
                <a:gd name="T17" fmla="*/ 2147483647 h 21"/>
                <a:gd name="T18" fmla="*/ 2147483647 w 29"/>
                <a:gd name="T19" fmla="*/ 2147483647 h 21"/>
                <a:gd name="T20" fmla="*/ 2147483647 w 29"/>
                <a:gd name="T21" fmla="*/ 2147483647 h 21"/>
                <a:gd name="T22" fmla="*/ 2147483647 w 29"/>
                <a:gd name="T23" fmla="*/ 2147483647 h 21"/>
                <a:gd name="T24" fmla="*/ 2147483647 w 29"/>
                <a:gd name="T25" fmla="*/ 2147483647 h 21"/>
                <a:gd name="T26" fmla="*/ 2147483647 w 29"/>
                <a:gd name="T27" fmla="*/ 2147483647 h 21"/>
                <a:gd name="T28" fmla="*/ 2147483647 w 29"/>
                <a:gd name="T29" fmla="*/ 2147483647 h 21"/>
                <a:gd name="T30" fmla="*/ 2147483647 w 29"/>
                <a:gd name="T31" fmla="*/ 2147483647 h 21"/>
                <a:gd name="T32" fmla="*/ 2147483647 w 29"/>
                <a:gd name="T33" fmla="*/ 2147483647 h 21"/>
                <a:gd name="T34" fmla="*/ 2147483647 w 29"/>
                <a:gd name="T35" fmla="*/ 2147483647 h 21"/>
                <a:gd name="T36" fmla="*/ 2147483647 w 29"/>
                <a:gd name="T37" fmla="*/ 2147483647 h 21"/>
                <a:gd name="T38" fmla="*/ 2147483647 w 29"/>
                <a:gd name="T39" fmla="*/ 2147483647 h 21"/>
                <a:gd name="T40" fmla="*/ 2147483647 w 29"/>
                <a:gd name="T41" fmla="*/ 2147483647 h 21"/>
                <a:gd name="T42" fmla="*/ 2147483647 w 29"/>
                <a:gd name="T43" fmla="*/ 2147483647 h 21"/>
                <a:gd name="T44" fmla="*/ 2147483647 w 29"/>
                <a:gd name="T45" fmla="*/ 2147483647 h 21"/>
                <a:gd name="T46" fmla="*/ 2147483647 w 29"/>
                <a:gd name="T47" fmla="*/ 2147483647 h 21"/>
                <a:gd name="T48" fmla="*/ 2147483647 w 29"/>
                <a:gd name="T49" fmla="*/ 2147483647 h 21"/>
                <a:gd name="T50" fmla="*/ 2147483647 w 29"/>
                <a:gd name="T51" fmla="*/ 2147483647 h 21"/>
                <a:gd name="T52" fmla="*/ 2147483647 w 29"/>
                <a:gd name="T53" fmla="*/ 2147483647 h 21"/>
                <a:gd name="T54" fmla="*/ 2147483647 w 29"/>
                <a:gd name="T55" fmla="*/ 2147483647 h 21"/>
                <a:gd name="T56" fmla="*/ 2147483647 w 29"/>
                <a:gd name="T57" fmla="*/ 2147483647 h 21"/>
                <a:gd name="T58" fmla="*/ 2147483647 w 29"/>
                <a:gd name="T59" fmla="*/ 2147483647 h 21"/>
                <a:gd name="T60" fmla="*/ 2147483647 w 29"/>
                <a:gd name="T61" fmla="*/ 2147483647 h 21"/>
                <a:gd name="T62" fmla="*/ 2147483647 w 29"/>
                <a:gd name="T63" fmla="*/ 2147483647 h 21"/>
                <a:gd name="T64" fmla="*/ 2147483647 w 29"/>
                <a:gd name="T65" fmla="*/ 2147483647 h 21"/>
                <a:gd name="T66" fmla="*/ 2147483647 w 29"/>
                <a:gd name="T67" fmla="*/ 2147483647 h 21"/>
                <a:gd name="T68" fmla="*/ 2147483647 w 29"/>
                <a:gd name="T69" fmla="*/ 2147483647 h 21"/>
                <a:gd name="T70" fmla="*/ 2147483647 w 29"/>
                <a:gd name="T71" fmla="*/ 2147483647 h 21"/>
                <a:gd name="T72" fmla="*/ 2147483647 w 29"/>
                <a:gd name="T73" fmla="*/ 2147483647 h 21"/>
                <a:gd name="T74" fmla="*/ 2147483647 w 29"/>
                <a:gd name="T75" fmla="*/ 2147483647 h 21"/>
                <a:gd name="T76" fmla="*/ 2147483647 w 29"/>
                <a:gd name="T77" fmla="*/ 2147483647 h 21"/>
                <a:gd name="T78" fmla="*/ 2147483647 w 29"/>
                <a:gd name="T79" fmla="*/ 2147483647 h 21"/>
                <a:gd name="T80" fmla="*/ 2147483647 w 29"/>
                <a:gd name="T81" fmla="*/ 0 h 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" h="21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18" y="1"/>
                    <a:pt x="14" y="2"/>
                    <a:pt x="10" y="4"/>
                  </a:cubicBezTo>
                  <a:cubicBezTo>
                    <a:pt x="5" y="6"/>
                    <a:pt x="3" y="8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1" y="13"/>
                    <a:pt x="2" y="13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2" y="13"/>
                    <a:pt x="15" y="13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6"/>
                    <a:pt x="15" y="18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1"/>
                    <a:pt x="19" y="21"/>
                    <a:pt x="19" y="21"/>
                  </a:cubicBezTo>
                  <a:cubicBezTo>
                    <a:pt x="20" y="21"/>
                    <a:pt x="20" y="21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9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8" y="19"/>
                    <a:pt x="18" y="19"/>
                  </a:cubicBezTo>
                  <a:cubicBezTo>
                    <a:pt x="18" y="18"/>
                    <a:pt x="18" y="17"/>
                    <a:pt x="19" y="15"/>
                  </a:cubicBezTo>
                  <a:cubicBezTo>
                    <a:pt x="19" y="14"/>
                    <a:pt x="21" y="12"/>
                    <a:pt x="25" y="9"/>
                  </a:cubicBezTo>
                  <a:cubicBezTo>
                    <a:pt x="26" y="8"/>
                    <a:pt x="26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6"/>
                    <a:pt x="23" y="6"/>
                    <a:pt x="23" y="7"/>
                  </a:cubicBezTo>
                  <a:cubicBezTo>
                    <a:pt x="22" y="8"/>
                    <a:pt x="21" y="9"/>
                    <a:pt x="19" y="9"/>
                  </a:cubicBezTo>
                  <a:cubicBezTo>
                    <a:pt x="19" y="9"/>
                    <a:pt x="17" y="10"/>
                    <a:pt x="13" y="11"/>
                  </a:cubicBezTo>
                  <a:cubicBezTo>
                    <a:pt x="10" y="12"/>
                    <a:pt x="7" y="13"/>
                    <a:pt x="5" y="13"/>
                  </a:cubicBezTo>
                  <a:cubicBezTo>
                    <a:pt x="4" y="13"/>
                    <a:pt x="4" y="12"/>
                    <a:pt x="3" y="12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4" y="9"/>
                    <a:pt x="8" y="7"/>
                    <a:pt x="14" y="5"/>
                  </a:cubicBezTo>
                  <a:cubicBezTo>
                    <a:pt x="19" y="3"/>
                    <a:pt x="23" y="2"/>
                    <a:pt x="25" y="2"/>
                  </a:cubicBezTo>
                  <a:cubicBezTo>
                    <a:pt x="26" y="2"/>
                    <a:pt x="26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5" y="4"/>
                    <a:pt x="25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7" y="7"/>
                    <a:pt x="27" y="6"/>
                    <a:pt x="28" y="5"/>
                  </a:cubicBezTo>
                  <a:cubicBezTo>
                    <a:pt x="29" y="4"/>
                    <a:pt x="29" y="3"/>
                    <a:pt x="29" y="2"/>
                  </a:cubicBezTo>
                  <a:cubicBezTo>
                    <a:pt x="28" y="1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63"/>
            <p:cNvSpPr/>
            <p:nvPr/>
          </p:nvSpPr>
          <p:spPr bwMode="auto">
            <a:xfrm>
              <a:off x="605715" y="2809573"/>
              <a:ext cx="123361" cy="139994"/>
            </a:xfrm>
            <a:custGeom>
              <a:avLst/>
              <a:gdLst>
                <a:gd name="T0" fmla="*/ 2147483647 w 15"/>
                <a:gd name="T1" fmla="*/ 0 h 17"/>
                <a:gd name="T2" fmla="*/ 2147483647 w 15"/>
                <a:gd name="T3" fmla="*/ 2147483647 h 17"/>
                <a:gd name="T4" fmla="*/ 2147483647 w 15"/>
                <a:gd name="T5" fmla="*/ 2147483647 h 17"/>
                <a:gd name="T6" fmla="*/ 0 w 15"/>
                <a:gd name="T7" fmla="*/ 2147483647 h 17"/>
                <a:gd name="T8" fmla="*/ 0 w 15"/>
                <a:gd name="T9" fmla="*/ 2147483647 h 17"/>
                <a:gd name="T10" fmla="*/ 2147483647 w 15"/>
                <a:gd name="T11" fmla="*/ 2147483647 h 17"/>
                <a:gd name="T12" fmla="*/ 2147483647 w 15"/>
                <a:gd name="T13" fmla="*/ 2147483647 h 17"/>
                <a:gd name="T14" fmla="*/ 2147483647 w 15"/>
                <a:gd name="T15" fmla="*/ 2147483647 h 17"/>
                <a:gd name="T16" fmla="*/ 2147483647 w 15"/>
                <a:gd name="T17" fmla="*/ 2147483647 h 17"/>
                <a:gd name="T18" fmla="*/ 2147483647 w 15"/>
                <a:gd name="T19" fmla="*/ 2147483647 h 17"/>
                <a:gd name="T20" fmla="*/ 2147483647 w 15"/>
                <a:gd name="T21" fmla="*/ 2147483647 h 17"/>
                <a:gd name="T22" fmla="*/ 2147483647 w 15"/>
                <a:gd name="T23" fmla="*/ 2147483647 h 17"/>
                <a:gd name="T24" fmla="*/ 2147483647 w 15"/>
                <a:gd name="T25" fmla="*/ 2147483647 h 17"/>
                <a:gd name="T26" fmla="*/ 2147483647 w 15"/>
                <a:gd name="T27" fmla="*/ 2147483647 h 17"/>
                <a:gd name="T28" fmla="*/ 2147483647 w 15"/>
                <a:gd name="T29" fmla="*/ 2147483647 h 17"/>
                <a:gd name="T30" fmla="*/ 2147483647 w 15"/>
                <a:gd name="T31" fmla="*/ 2147483647 h 17"/>
                <a:gd name="T32" fmla="*/ 2147483647 w 15"/>
                <a:gd name="T33" fmla="*/ 2147483647 h 17"/>
                <a:gd name="T34" fmla="*/ 2147483647 w 15"/>
                <a:gd name="T35" fmla="*/ 2147483647 h 17"/>
                <a:gd name="T36" fmla="*/ 2147483647 w 15"/>
                <a:gd name="T37" fmla="*/ 2147483647 h 17"/>
                <a:gd name="T38" fmla="*/ 2147483647 w 15"/>
                <a:gd name="T39" fmla="*/ 2147483647 h 17"/>
                <a:gd name="T40" fmla="*/ 2147483647 w 15"/>
                <a:gd name="T41" fmla="*/ 2147483647 h 17"/>
                <a:gd name="T42" fmla="*/ 2147483647 w 15"/>
                <a:gd name="T43" fmla="*/ 2147483647 h 17"/>
                <a:gd name="T44" fmla="*/ 2147483647 w 15"/>
                <a:gd name="T45" fmla="*/ 2147483647 h 17"/>
                <a:gd name="T46" fmla="*/ 2147483647 w 15"/>
                <a:gd name="T47" fmla="*/ 2147483647 h 17"/>
                <a:gd name="T48" fmla="*/ 2147483647 w 15"/>
                <a:gd name="T49" fmla="*/ 2147483647 h 17"/>
                <a:gd name="T50" fmla="*/ 2147483647 w 15"/>
                <a:gd name="T51" fmla="*/ 2147483647 h 17"/>
                <a:gd name="T52" fmla="*/ 2147483647 w 15"/>
                <a:gd name="T53" fmla="*/ 2147483647 h 17"/>
                <a:gd name="T54" fmla="*/ 2147483647 w 15"/>
                <a:gd name="T55" fmla="*/ 2147483647 h 17"/>
                <a:gd name="T56" fmla="*/ 2147483647 w 15"/>
                <a:gd name="T57" fmla="*/ 2147483647 h 17"/>
                <a:gd name="T58" fmla="*/ 2147483647 w 15"/>
                <a:gd name="T59" fmla="*/ 2147483647 h 17"/>
                <a:gd name="T60" fmla="*/ 2147483647 w 15"/>
                <a:gd name="T61" fmla="*/ 2147483647 h 17"/>
                <a:gd name="T62" fmla="*/ 2147483647 w 15"/>
                <a:gd name="T63" fmla="*/ 2147483647 h 17"/>
                <a:gd name="T64" fmla="*/ 2147483647 w 15"/>
                <a:gd name="T65" fmla="*/ 2147483647 h 17"/>
                <a:gd name="T66" fmla="*/ 2147483647 w 15"/>
                <a:gd name="T67" fmla="*/ 0 h 17"/>
                <a:gd name="T68" fmla="*/ 2147483647 w 15"/>
                <a:gd name="T69" fmla="*/ 0 h 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6" y="4"/>
                    <a:pt x="4" y="6"/>
                    <a:pt x="2" y="8"/>
                  </a:cubicBezTo>
                  <a:cubicBezTo>
                    <a:pt x="1" y="11"/>
                    <a:pt x="0" y="13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4" y="16"/>
                    <a:pt x="6" y="14"/>
                  </a:cubicBezTo>
                  <a:cubicBezTo>
                    <a:pt x="8" y="13"/>
                    <a:pt x="9" y="1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1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5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3"/>
                    <a:pt x="14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3"/>
                    <a:pt x="12" y="11"/>
                  </a:cubicBezTo>
                  <a:cubicBezTo>
                    <a:pt x="12" y="11"/>
                    <a:pt x="12" y="9"/>
                    <a:pt x="13" y="5"/>
                  </a:cubicBezTo>
                  <a:cubicBezTo>
                    <a:pt x="13" y="5"/>
                    <a:pt x="13" y="4"/>
                    <a:pt x="12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6"/>
                    <a:pt x="11" y="7"/>
                    <a:pt x="10" y="8"/>
                  </a:cubicBezTo>
                  <a:cubicBezTo>
                    <a:pt x="10" y="8"/>
                    <a:pt x="9" y="9"/>
                    <a:pt x="7" y="11"/>
                  </a:cubicBezTo>
                  <a:cubicBezTo>
                    <a:pt x="5" y="14"/>
                    <a:pt x="3" y="16"/>
                    <a:pt x="2" y="16"/>
                  </a:cubicBezTo>
                  <a:cubicBezTo>
                    <a:pt x="1" y="16"/>
                    <a:pt x="1" y="15"/>
                    <a:pt x="1" y="15"/>
                  </a:cubicBezTo>
                  <a:cubicBezTo>
                    <a:pt x="1" y="14"/>
                    <a:pt x="3" y="11"/>
                    <a:pt x="5" y="7"/>
                  </a:cubicBezTo>
                  <a:cubicBezTo>
                    <a:pt x="8" y="4"/>
                    <a:pt x="10" y="2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3"/>
                    <a:pt x="13" y="2"/>
                  </a:cubicBezTo>
                  <a:cubicBezTo>
                    <a:pt x="13" y="1"/>
                    <a:pt x="13" y="1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64"/>
            <p:cNvSpPr/>
            <p:nvPr/>
          </p:nvSpPr>
          <p:spPr bwMode="auto">
            <a:xfrm>
              <a:off x="754025" y="2809573"/>
              <a:ext cx="99797" cy="131677"/>
            </a:xfrm>
            <a:custGeom>
              <a:avLst/>
              <a:gdLst>
                <a:gd name="T0" fmla="*/ 2147483647 w 12"/>
                <a:gd name="T1" fmla="*/ 0 h 16"/>
                <a:gd name="T2" fmla="*/ 2147483647 w 12"/>
                <a:gd name="T3" fmla="*/ 2147483647 h 16"/>
                <a:gd name="T4" fmla="*/ 0 w 12"/>
                <a:gd name="T5" fmla="*/ 2147483647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2147483647 w 12"/>
                <a:gd name="T23" fmla="*/ 2147483647 h 16"/>
                <a:gd name="T24" fmla="*/ 2147483647 w 12"/>
                <a:gd name="T25" fmla="*/ 2147483647 h 16"/>
                <a:gd name="T26" fmla="*/ 2147483647 w 12"/>
                <a:gd name="T27" fmla="*/ 2147483647 h 16"/>
                <a:gd name="T28" fmla="*/ 2147483647 w 12"/>
                <a:gd name="T29" fmla="*/ 2147483647 h 16"/>
                <a:gd name="T30" fmla="*/ 2147483647 w 12"/>
                <a:gd name="T31" fmla="*/ 2147483647 h 16"/>
                <a:gd name="T32" fmla="*/ 2147483647 w 12"/>
                <a:gd name="T33" fmla="*/ 2147483647 h 16"/>
                <a:gd name="T34" fmla="*/ 2147483647 w 12"/>
                <a:gd name="T35" fmla="*/ 2147483647 h 16"/>
                <a:gd name="T36" fmla="*/ 2147483647 w 12"/>
                <a:gd name="T37" fmla="*/ 2147483647 h 16"/>
                <a:gd name="T38" fmla="*/ 2147483647 w 12"/>
                <a:gd name="T39" fmla="*/ 2147483647 h 16"/>
                <a:gd name="T40" fmla="*/ 2147483647 w 12"/>
                <a:gd name="T41" fmla="*/ 2147483647 h 16"/>
                <a:gd name="T42" fmla="*/ 2147483647 w 12"/>
                <a:gd name="T43" fmla="*/ 2147483647 h 16"/>
                <a:gd name="T44" fmla="*/ 2147483647 w 12"/>
                <a:gd name="T45" fmla="*/ 2147483647 h 16"/>
                <a:gd name="T46" fmla="*/ 2147483647 w 12"/>
                <a:gd name="T47" fmla="*/ 0 h 1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" h="16">
                  <a:moveTo>
                    <a:pt x="9" y="0"/>
                  </a:moveTo>
                  <a:cubicBezTo>
                    <a:pt x="6" y="0"/>
                    <a:pt x="4" y="2"/>
                    <a:pt x="2" y="5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1" y="16"/>
                    <a:pt x="2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6"/>
                    <a:pt x="7" y="15"/>
                  </a:cubicBezTo>
                  <a:cubicBezTo>
                    <a:pt x="7" y="15"/>
                    <a:pt x="8" y="14"/>
                    <a:pt x="9" y="13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1"/>
                    <a:pt x="9" y="13"/>
                    <a:pt x="7" y="13"/>
                  </a:cubicBezTo>
                  <a:cubicBezTo>
                    <a:pt x="6" y="14"/>
                    <a:pt x="5" y="15"/>
                    <a:pt x="3" y="15"/>
                  </a:cubicBezTo>
                  <a:cubicBezTo>
                    <a:pt x="2" y="15"/>
                    <a:pt x="1" y="14"/>
                    <a:pt x="1" y="12"/>
                  </a:cubicBezTo>
                  <a:cubicBezTo>
                    <a:pt x="1" y="11"/>
                    <a:pt x="2" y="9"/>
                    <a:pt x="3" y="6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65"/>
            <p:cNvSpPr/>
            <p:nvPr/>
          </p:nvSpPr>
          <p:spPr bwMode="auto">
            <a:xfrm>
              <a:off x="845505" y="2792940"/>
              <a:ext cx="74848" cy="156626"/>
            </a:xfrm>
            <a:custGeom>
              <a:avLst/>
              <a:gdLst>
                <a:gd name="T0" fmla="*/ 2147483647 w 9"/>
                <a:gd name="T1" fmla="*/ 0 h 19"/>
                <a:gd name="T2" fmla="*/ 2147483647 w 9"/>
                <a:gd name="T3" fmla="*/ 2147483647 h 19"/>
                <a:gd name="T4" fmla="*/ 2147483647 w 9"/>
                <a:gd name="T5" fmla="*/ 2147483647 h 19"/>
                <a:gd name="T6" fmla="*/ 2147483647 w 9"/>
                <a:gd name="T7" fmla="*/ 2147483647 h 19"/>
                <a:gd name="T8" fmla="*/ 0 w 9"/>
                <a:gd name="T9" fmla="*/ 2147483647 h 19"/>
                <a:gd name="T10" fmla="*/ 0 w 9"/>
                <a:gd name="T11" fmla="*/ 2147483647 h 19"/>
                <a:gd name="T12" fmla="*/ 0 w 9"/>
                <a:gd name="T13" fmla="*/ 2147483647 h 19"/>
                <a:gd name="T14" fmla="*/ 2147483647 w 9"/>
                <a:gd name="T15" fmla="*/ 2147483647 h 19"/>
                <a:gd name="T16" fmla="*/ 2147483647 w 9"/>
                <a:gd name="T17" fmla="*/ 2147483647 h 19"/>
                <a:gd name="T18" fmla="*/ 2147483647 w 9"/>
                <a:gd name="T19" fmla="*/ 2147483647 h 19"/>
                <a:gd name="T20" fmla="*/ 2147483647 w 9"/>
                <a:gd name="T21" fmla="*/ 2147483647 h 19"/>
                <a:gd name="T22" fmla="*/ 2147483647 w 9"/>
                <a:gd name="T23" fmla="*/ 2147483647 h 19"/>
                <a:gd name="T24" fmla="*/ 2147483647 w 9"/>
                <a:gd name="T25" fmla="*/ 2147483647 h 19"/>
                <a:gd name="T26" fmla="*/ 2147483647 w 9"/>
                <a:gd name="T27" fmla="*/ 2147483647 h 19"/>
                <a:gd name="T28" fmla="*/ 2147483647 w 9"/>
                <a:gd name="T29" fmla="*/ 2147483647 h 19"/>
                <a:gd name="T30" fmla="*/ 2147483647 w 9"/>
                <a:gd name="T31" fmla="*/ 2147483647 h 19"/>
                <a:gd name="T32" fmla="*/ 2147483647 w 9"/>
                <a:gd name="T33" fmla="*/ 2147483647 h 19"/>
                <a:gd name="T34" fmla="*/ 2147483647 w 9"/>
                <a:gd name="T35" fmla="*/ 2147483647 h 19"/>
                <a:gd name="T36" fmla="*/ 2147483647 w 9"/>
                <a:gd name="T37" fmla="*/ 2147483647 h 19"/>
                <a:gd name="T38" fmla="*/ 2147483647 w 9"/>
                <a:gd name="T39" fmla="*/ 2147483647 h 19"/>
                <a:gd name="T40" fmla="*/ 2147483647 w 9"/>
                <a:gd name="T41" fmla="*/ 2147483647 h 19"/>
                <a:gd name="T42" fmla="*/ 2147483647 w 9"/>
                <a:gd name="T43" fmla="*/ 2147483647 h 19"/>
                <a:gd name="T44" fmla="*/ 2147483647 w 9"/>
                <a:gd name="T45" fmla="*/ 2147483647 h 19"/>
                <a:gd name="T46" fmla="*/ 2147483647 w 9"/>
                <a:gd name="T47" fmla="*/ 2147483647 h 19"/>
                <a:gd name="T48" fmla="*/ 2147483647 w 9"/>
                <a:gd name="T49" fmla="*/ 2147483647 h 19"/>
                <a:gd name="T50" fmla="*/ 2147483647 w 9"/>
                <a:gd name="T51" fmla="*/ 2147483647 h 19"/>
                <a:gd name="T52" fmla="*/ 2147483647 w 9"/>
                <a:gd name="T53" fmla="*/ 2147483647 h 19"/>
                <a:gd name="T54" fmla="*/ 2147483647 w 9"/>
                <a:gd name="T55" fmla="*/ 2147483647 h 19"/>
                <a:gd name="T56" fmla="*/ 2147483647 w 9"/>
                <a:gd name="T57" fmla="*/ 2147483647 h 19"/>
                <a:gd name="T58" fmla="*/ 2147483647 w 9"/>
                <a:gd name="T59" fmla="*/ 2147483647 h 19"/>
                <a:gd name="T60" fmla="*/ 2147483647 w 9"/>
                <a:gd name="T61" fmla="*/ 2147483647 h 19"/>
                <a:gd name="T62" fmla="*/ 2147483647 w 9"/>
                <a:gd name="T63" fmla="*/ 2147483647 h 19"/>
                <a:gd name="T64" fmla="*/ 2147483647 w 9"/>
                <a:gd name="T65" fmla="*/ 2147483647 h 19"/>
                <a:gd name="T66" fmla="*/ 2147483647 w 9"/>
                <a:gd name="T67" fmla="*/ 0 h 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cubicBezTo>
                    <a:pt x="4" y="0"/>
                    <a:pt x="4" y="1"/>
                    <a:pt x="4" y="2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2" y="8"/>
                    <a:pt x="3" y="8"/>
                  </a:cubicBezTo>
                  <a:cubicBezTo>
                    <a:pt x="3" y="10"/>
                    <a:pt x="3" y="12"/>
                    <a:pt x="3" y="14"/>
                  </a:cubicBezTo>
                  <a:cubicBezTo>
                    <a:pt x="3" y="15"/>
                    <a:pt x="3" y="16"/>
                    <a:pt x="4" y="17"/>
                  </a:cubicBezTo>
                  <a:cubicBezTo>
                    <a:pt x="5" y="18"/>
                    <a:pt x="6" y="19"/>
                    <a:pt x="7" y="19"/>
                  </a:cubicBezTo>
                  <a:cubicBezTo>
                    <a:pt x="7" y="19"/>
                    <a:pt x="8" y="19"/>
                    <a:pt x="8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8" y="17"/>
                    <a:pt x="7" y="18"/>
                    <a:pt x="7" y="18"/>
                  </a:cubicBezTo>
                  <a:cubicBezTo>
                    <a:pt x="6" y="18"/>
                    <a:pt x="5" y="16"/>
                    <a:pt x="5" y="12"/>
                  </a:cubicBezTo>
                  <a:cubicBezTo>
                    <a:pt x="5" y="11"/>
                    <a:pt x="5" y="9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6"/>
                    <a:pt x="8" y="6"/>
                  </a:cubicBezTo>
                  <a:cubicBezTo>
                    <a:pt x="8" y="5"/>
                    <a:pt x="7" y="5"/>
                    <a:pt x="7" y="5"/>
                  </a:cubicBezTo>
                  <a:cubicBezTo>
                    <a:pt x="6" y="5"/>
                    <a:pt x="6" y="5"/>
                    <a:pt x="5" y="6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66"/>
            <p:cNvSpPr>
              <a:spLocks noEditPoints="1"/>
            </p:cNvSpPr>
            <p:nvPr/>
          </p:nvSpPr>
          <p:spPr bwMode="auto">
            <a:xfrm>
              <a:off x="936986" y="2767990"/>
              <a:ext cx="49899" cy="181576"/>
            </a:xfrm>
            <a:custGeom>
              <a:avLst/>
              <a:gdLst>
                <a:gd name="T0" fmla="*/ 2147483647 w 6"/>
                <a:gd name="T1" fmla="*/ 2147483647 h 22"/>
                <a:gd name="T2" fmla="*/ 2147483647 w 6"/>
                <a:gd name="T3" fmla="*/ 2147483647 h 22"/>
                <a:gd name="T4" fmla="*/ 0 w 6"/>
                <a:gd name="T5" fmla="*/ 2147483647 h 22"/>
                <a:gd name="T6" fmla="*/ 2147483647 w 6"/>
                <a:gd name="T7" fmla="*/ 2147483647 h 22"/>
                <a:gd name="T8" fmla="*/ 2147483647 w 6"/>
                <a:gd name="T9" fmla="*/ 2147483647 h 22"/>
                <a:gd name="T10" fmla="*/ 2147483647 w 6"/>
                <a:gd name="T11" fmla="*/ 2147483647 h 22"/>
                <a:gd name="T12" fmla="*/ 2147483647 w 6"/>
                <a:gd name="T13" fmla="*/ 2147483647 h 22"/>
                <a:gd name="T14" fmla="*/ 2147483647 w 6"/>
                <a:gd name="T15" fmla="*/ 2147483647 h 22"/>
                <a:gd name="T16" fmla="*/ 2147483647 w 6"/>
                <a:gd name="T17" fmla="*/ 2147483647 h 22"/>
                <a:gd name="T18" fmla="*/ 2147483647 w 6"/>
                <a:gd name="T19" fmla="*/ 2147483647 h 22"/>
                <a:gd name="T20" fmla="*/ 2147483647 w 6"/>
                <a:gd name="T21" fmla="*/ 2147483647 h 22"/>
                <a:gd name="T22" fmla="*/ 2147483647 w 6"/>
                <a:gd name="T23" fmla="*/ 2147483647 h 22"/>
                <a:gd name="T24" fmla="*/ 2147483647 w 6"/>
                <a:gd name="T25" fmla="*/ 2147483647 h 22"/>
                <a:gd name="T26" fmla="*/ 2147483647 w 6"/>
                <a:gd name="T27" fmla="*/ 2147483647 h 22"/>
                <a:gd name="T28" fmla="*/ 2147483647 w 6"/>
                <a:gd name="T29" fmla="*/ 2147483647 h 22"/>
                <a:gd name="T30" fmla="*/ 2147483647 w 6"/>
                <a:gd name="T31" fmla="*/ 2147483647 h 22"/>
                <a:gd name="T32" fmla="*/ 2147483647 w 6"/>
                <a:gd name="T33" fmla="*/ 0 h 22"/>
                <a:gd name="T34" fmla="*/ 2147483647 w 6"/>
                <a:gd name="T35" fmla="*/ 2147483647 h 22"/>
                <a:gd name="T36" fmla="*/ 2147483647 w 6"/>
                <a:gd name="T37" fmla="*/ 2147483647 h 22"/>
                <a:gd name="T38" fmla="*/ 2147483647 w 6"/>
                <a:gd name="T39" fmla="*/ 2147483647 h 22"/>
                <a:gd name="T40" fmla="*/ 2147483647 w 6"/>
                <a:gd name="T41" fmla="*/ 2147483647 h 22"/>
                <a:gd name="T42" fmla="*/ 2147483647 w 6"/>
                <a:gd name="T43" fmla="*/ 2147483647 h 22"/>
                <a:gd name="T44" fmla="*/ 2147483647 w 6"/>
                <a:gd name="T45" fmla="*/ 0 h 2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" h="22">
                  <a:moveTo>
                    <a:pt x="3" y="7"/>
                  </a:moveTo>
                  <a:cubicBezTo>
                    <a:pt x="2" y="7"/>
                    <a:pt x="1" y="8"/>
                    <a:pt x="1" y="11"/>
                  </a:cubicBezTo>
                  <a:cubicBezTo>
                    <a:pt x="1" y="13"/>
                    <a:pt x="0" y="14"/>
                    <a:pt x="0" y="15"/>
                  </a:cubicBezTo>
                  <a:cubicBezTo>
                    <a:pt x="0" y="16"/>
                    <a:pt x="1" y="18"/>
                    <a:pt x="1" y="19"/>
                  </a:cubicBezTo>
                  <a:cubicBezTo>
                    <a:pt x="2" y="21"/>
                    <a:pt x="3" y="22"/>
                    <a:pt x="4" y="22"/>
                  </a:cubicBezTo>
                  <a:cubicBezTo>
                    <a:pt x="4" y="22"/>
                    <a:pt x="5" y="22"/>
                    <a:pt x="5" y="22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0"/>
                    <a:pt x="3" y="19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2" y="16"/>
                    <a:pt x="2" y="16"/>
                    <a:pt x="2" y="15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3" y="7"/>
                    <a:pt x="3" y="7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3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67"/>
            <p:cNvSpPr>
              <a:spLocks noEditPoints="1"/>
            </p:cNvSpPr>
            <p:nvPr/>
          </p:nvSpPr>
          <p:spPr bwMode="auto">
            <a:xfrm>
              <a:off x="995202" y="2817889"/>
              <a:ext cx="90095" cy="123361"/>
            </a:xfrm>
            <a:custGeom>
              <a:avLst/>
              <a:gdLst>
                <a:gd name="T0" fmla="*/ 2147483647 w 11"/>
                <a:gd name="T1" fmla="*/ 2147483647 h 15"/>
                <a:gd name="T2" fmla="*/ 2147483647 w 11"/>
                <a:gd name="T3" fmla="*/ 2147483647 h 15"/>
                <a:gd name="T4" fmla="*/ 2147483647 w 11"/>
                <a:gd name="T5" fmla="*/ 2147483647 h 15"/>
                <a:gd name="T6" fmla="*/ 2147483647 w 11"/>
                <a:gd name="T7" fmla="*/ 2147483647 h 15"/>
                <a:gd name="T8" fmla="*/ 2147483647 w 11"/>
                <a:gd name="T9" fmla="*/ 2147483647 h 15"/>
                <a:gd name="T10" fmla="*/ 2147483647 w 11"/>
                <a:gd name="T11" fmla="*/ 2147483647 h 15"/>
                <a:gd name="T12" fmla="*/ 2147483647 w 11"/>
                <a:gd name="T13" fmla="*/ 2147483647 h 15"/>
                <a:gd name="T14" fmla="*/ 2147483647 w 11"/>
                <a:gd name="T15" fmla="*/ 2147483647 h 15"/>
                <a:gd name="T16" fmla="*/ 2147483647 w 11"/>
                <a:gd name="T17" fmla="*/ 2147483647 h 15"/>
                <a:gd name="T18" fmla="*/ 2147483647 w 11"/>
                <a:gd name="T19" fmla="*/ 2147483647 h 15"/>
                <a:gd name="T20" fmla="*/ 2147483647 w 11"/>
                <a:gd name="T21" fmla="*/ 0 h 15"/>
                <a:gd name="T22" fmla="*/ 2147483647 w 11"/>
                <a:gd name="T23" fmla="*/ 0 h 15"/>
                <a:gd name="T24" fmla="*/ 2147483647 w 11"/>
                <a:gd name="T25" fmla="*/ 2147483647 h 15"/>
                <a:gd name="T26" fmla="*/ 2147483647 w 11"/>
                <a:gd name="T27" fmla="*/ 2147483647 h 15"/>
                <a:gd name="T28" fmla="*/ 2147483647 w 11"/>
                <a:gd name="T29" fmla="*/ 2147483647 h 15"/>
                <a:gd name="T30" fmla="*/ 0 w 11"/>
                <a:gd name="T31" fmla="*/ 2147483647 h 15"/>
                <a:gd name="T32" fmla="*/ 2147483647 w 11"/>
                <a:gd name="T33" fmla="*/ 2147483647 h 15"/>
                <a:gd name="T34" fmla="*/ 2147483647 w 11"/>
                <a:gd name="T35" fmla="*/ 2147483647 h 15"/>
                <a:gd name="T36" fmla="*/ 2147483647 w 11"/>
                <a:gd name="T37" fmla="*/ 2147483647 h 15"/>
                <a:gd name="T38" fmla="*/ 2147483647 w 11"/>
                <a:gd name="T39" fmla="*/ 2147483647 h 15"/>
                <a:gd name="T40" fmla="*/ 2147483647 w 11"/>
                <a:gd name="T41" fmla="*/ 2147483647 h 15"/>
                <a:gd name="T42" fmla="*/ 2147483647 w 11"/>
                <a:gd name="T43" fmla="*/ 0 h 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" h="15">
                  <a:moveTo>
                    <a:pt x="6" y="2"/>
                  </a:moveTo>
                  <a:cubicBezTo>
                    <a:pt x="6" y="1"/>
                    <a:pt x="7" y="1"/>
                    <a:pt x="8" y="1"/>
                  </a:cubicBezTo>
                  <a:cubicBezTo>
                    <a:pt x="9" y="1"/>
                    <a:pt x="10" y="2"/>
                    <a:pt x="10" y="4"/>
                  </a:cubicBezTo>
                  <a:cubicBezTo>
                    <a:pt x="10" y="6"/>
                    <a:pt x="9" y="7"/>
                    <a:pt x="8" y="10"/>
                  </a:cubicBezTo>
                  <a:cubicBezTo>
                    <a:pt x="6" y="13"/>
                    <a:pt x="5" y="14"/>
                    <a:pt x="3" y="14"/>
                  </a:cubicBezTo>
                  <a:cubicBezTo>
                    <a:pt x="2" y="14"/>
                    <a:pt x="2" y="13"/>
                    <a:pt x="2" y="11"/>
                  </a:cubicBezTo>
                  <a:cubicBezTo>
                    <a:pt x="2" y="9"/>
                    <a:pt x="3" y="6"/>
                    <a:pt x="5" y="3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moveTo>
                    <a:pt x="8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3"/>
                    <a:pt x="2" y="5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5"/>
                    <a:pt x="8" y="14"/>
                    <a:pt x="9" y="11"/>
                  </a:cubicBezTo>
                  <a:cubicBezTo>
                    <a:pt x="11" y="8"/>
                    <a:pt x="11" y="6"/>
                    <a:pt x="11" y="5"/>
                  </a:cubicBezTo>
                  <a:cubicBezTo>
                    <a:pt x="11" y="1"/>
                    <a:pt x="10" y="0"/>
                    <a:pt x="8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68"/>
            <p:cNvSpPr/>
            <p:nvPr/>
          </p:nvSpPr>
          <p:spPr bwMode="auto">
            <a:xfrm>
              <a:off x="1101929" y="2826205"/>
              <a:ext cx="124747" cy="115044"/>
            </a:xfrm>
            <a:custGeom>
              <a:avLst/>
              <a:gdLst>
                <a:gd name="T0" fmla="*/ 2147483647 w 15"/>
                <a:gd name="T1" fmla="*/ 0 h 14"/>
                <a:gd name="T2" fmla="*/ 2147483647 w 15"/>
                <a:gd name="T3" fmla="*/ 2147483647 h 14"/>
                <a:gd name="T4" fmla="*/ 2147483647 w 15"/>
                <a:gd name="T5" fmla="*/ 2147483647 h 14"/>
                <a:gd name="T6" fmla="*/ 2147483647 w 15"/>
                <a:gd name="T7" fmla="*/ 2147483647 h 14"/>
                <a:gd name="T8" fmla="*/ 2147483647 w 15"/>
                <a:gd name="T9" fmla="*/ 2147483647 h 14"/>
                <a:gd name="T10" fmla="*/ 2147483647 w 15"/>
                <a:gd name="T11" fmla="*/ 2147483647 h 14"/>
                <a:gd name="T12" fmla="*/ 2147483647 w 15"/>
                <a:gd name="T13" fmla="*/ 2147483647 h 14"/>
                <a:gd name="T14" fmla="*/ 2147483647 w 15"/>
                <a:gd name="T15" fmla="*/ 2147483647 h 14"/>
                <a:gd name="T16" fmla="*/ 0 w 15"/>
                <a:gd name="T17" fmla="*/ 2147483647 h 14"/>
                <a:gd name="T18" fmla="*/ 2147483647 w 15"/>
                <a:gd name="T19" fmla="*/ 2147483647 h 14"/>
                <a:gd name="T20" fmla="*/ 2147483647 w 15"/>
                <a:gd name="T21" fmla="*/ 2147483647 h 14"/>
                <a:gd name="T22" fmla="*/ 2147483647 w 15"/>
                <a:gd name="T23" fmla="*/ 2147483647 h 14"/>
                <a:gd name="T24" fmla="*/ 2147483647 w 15"/>
                <a:gd name="T25" fmla="*/ 2147483647 h 14"/>
                <a:gd name="T26" fmla="*/ 2147483647 w 15"/>
                <a:gd name="T27" fmla="*/ 2147483647 h 14"/>
                <a:gd name="T28" fmla="*/ 2147483647 w 15"/>
                <a:gd name="T29" fmla="*/ 2147483647 h 14"/>
                <a:gd name="T30" fmla="*/ 2147483647 w 15"/>
                <a:gd name="T31" fmla="*/ 2147483647 h 14"/>
                <a:gd name="T32" fmla="*/ 2147483647 w 15"/>
                <a:gd name="T33" fmla="*/ 2147483647 h 14"/>
                <a:gd name="T34" fmla="*/ 2147483647 w 15"/>
                <a:gd name="T35" fmla="*/ 2147483647 h 14"/>
                <a:gd name="T36" fmla="*/ 2147483647 w 15"/>
                <a:gd name="T37" fmla="*/ 2147483647 h 14"/>
                <a:gd name="T38" fmla="*/ 2147483647 w 15"/>
                <a:gd name="T39" fmla="*/ 2147483647 h 14"/>
                <a:gd name="T40" fmla="*/ 2147483647 w 15"/>
                <a:gd name="T41" fmla="*/ 2147483647 h 14"/>
                <a:gd name="T42" fmla="*/ 2147483647 w 15"/>
                <a:gd name="T43" fmla="*/ 2147483647 h 14"/>
                <a:gd name="T44" fmla="*/ 2147483647 w 15"/>
                <a:gd name="T45" fmla="*/ 2147483647 h 14"/>
                <a:gd name="T46" fmla="*/ 2147483647 w 15"/>
                <a:gd name="T47" fmla="*/ 0 h 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5" h="14">
                  <a:moveTo>
                    <a:pt x="9" y="0"/>
                  </a:moveTo>
                  <a:cubicBezTo>
                    <a:pt x="8" y="0"/>
                    <a:pt x="6" y="3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10"/>
                    <a:pt x="0" y="13"/>
                    <a:pt x="0" y="13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1" y="14"/>
                    <a:pt x="2" y="14"/>
                    <a:pt x="2" y="13"/>
                  </a:cubicBezTo>
                  <a:cubicBezTo>
                    <a:pt x="3" y="11"/>
                    <a:pt x="4" y="9"/>
                    <a:pt x="6" y="6"/>
                  </a:cubicBezTo>
                  <a:cubicBezTo>
                    <a:pt x="7" y="3"/>
                    <a:pt x="8" y="2"/>
                    <a:pt x="9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2"/>
                    <a:pt x="11" y="14"/>
                    <a:pt x="13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3" y="13"/>
                    <a:pt x="13" y="13"/>
                  </a:cubicBezTo>
                  <a:cubicBezTo>
                    <a:pt x="13" y="13"/>
                    <a:pt x="12" y="12"/>
                    <a:pt x="12" y="10"/>
                  </a:cubicBezTo>
                  <a:cubicBezTo>
                    <a:pt x="12" y="10"/>
                    <a:pt x="12" y="8"/>
                    <a:pt x="11" y="6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69"/>
            <p:cNvSpPr/>
            <p:nvPr/>
          </p:nvSpPr>
          <p:spPr bwMode="auto">
            <a:xfrm>
              <a:off x="1549631" y="2767990"/>
              <a:ext cx="347905" cy="422753"/>
            </a:xfrm>
            <a:custGeom>
              <a:avLst/>
              <a:gdLst>
                <a:gd name="T0" fmla="*/ 2147483647 w 42"/>
                <a:gd name="T1" fmla="*/ 0 h 51"/>
                <a:gd name="T2" fmla="*/ 0 w 42"/>
                <a:gd name="T3" fmla="*/ 2147483647 h 51"/>
                <a:gd name="T4" fmla="*/ 2147483647 w 42"/>
                <a:gd name="T5" fmla="*/ 2147483647 h 51"/>
                <a:gd name="T6" fmla="*/ 2147483647 w 42"/>
                <a:gd name="T7" fmla="*/ 2147483647 h 51"/>
                <a:gd name="T8" fmla="*/ 2147483647 w 42"/>
                <a:gd name="T9" fmla="*/ 2147483647 h 51"/>
                <a:gd name="T10" fmla="*/ 2147483647 w 42"/>
                <a:gd name="T11" fmla="*/ 2147483647 h 51"/>
                <a:gd name="T12" fmla="*/ 0 w 42"/>
                <a:gd name="T13" fmla="*/ 2147483647 h 51"/>
                <a:gd name="T14" fmla="*/ 2147483647 w 42"/>
                <a:gd name="T15" fmla="*/ 0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51">
                  <a:moveTo>
                    <a:pt x="8" y="0"/>
                  </a:moveTo>
                  <a:cubicBezTo>
                    <a:pt x="3" y="6"/>
                    <a:pt x="0" y="13"/>
                    <a:pt x="0" y="21"/>
                  </a:cubicBezTo>
                  <a:cubicBezTo>
                    <a:pt x="0" y="38"/>
                    <a:pt x="13" y="51"/>
                    <a:pt x="29" y="51"/>
                  </a:cubicBezTo>
                  <a:cubicBezTo>
                    <a:pt x="34" y="51"/>
                    <a:pt x="38" y="50"/>
                    <a:pt x="42" y="48"/>
                  </a:cubicBezTo>
                  <a:cubicBezTo>
                    <a:pt x="42" y="48"/>
                    <a:pt x="42" y="48"/>
                    <a:pt x="42" y="47"/>
                  </a:cubicBezTo>
                  <a:cubicBezTo>
                    <a:pt x="38" y="49"/>
                    <a:pt x="34" y="50"/>
                    <a:pt x="30" y="50"/>
                  </a:cubicBezTo>
                  <a:cubicBezTo>
                    <a:pt x="13" y="50"/>
                    <a:pt x="0" y="37"/>
                    <a:pt x="0" y="21"/>
                  </a:cubicBezTo>
                  <a:cubicBezTo>
                    <a:pt x="0" y="13"/>
                    <a:pt x="3" y="5"/>
                    <a:pt x="8" y="0"/>
                  </a:cubicBezTo>
                </a:path>
              </a:pathLst>
            </a:custGeom>
            <a:solidFill>
              <a:srgbClr val="687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Oval 70"/>
            <p:cNvSpPr>
              <a:spLocks noChangeArrowheads="1"/>
            </p:cNvSpPr>
            <p:nvPr/>
          </p:nvSpPr>
          <p:spPr bwMode="auto">
            <a:xfrm>
              <a:off x="1549631" y="2693142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1" name="Freeform 71"/>
            <p:cNvSpPr/>
            <p:nvPr/>
          </p:nvSpPr>
          <p:spPr bwMode="auto">
            <a:xfrm>
              <a:off x="1591214" y="2784623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2" name="Freeform 72"/>
            <p:cNvSpPr/>
            <p:nvPr/>
          </p:nvSpPr>
          <p:spPr bwMode="auto">
            <a:xfrm>
              <a:off x="1774175" y="2718092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3" name="Freeform 73"/>
            <p:cNvSpPr>
              <a:spLocks noEditPoints="1"/>
            </p:cNvSpPr>
            <p:nvPr/>
          </p:nvSpPr>
          <p:spPr bwMode="auto">
            <a:xfrm>
              <a:off x="1897536" y="2949566"/>
              <a:ext cx="796993" cy="920353"/>
            </a:xfrm>
            <a:custGeom>
              <a:avLst/>
              <a:gdLst>
                <a:gd name="T0" fmla="*/ 2147483647 w 96"/>
                <a:gd name="T1" fmla="*/ 2147483647 h 111"/>
                <a:gd name="T2" fmla="*/ 2147483647 w 96"/>
                <a:gd name="T3" fmla="*/ 2147483647 h 111"/>
                <a:gd name="T4" fmla="*/ 2147483647 w 96"/>
                <a:gd name="T5" fmla="*/ 2147483647 h 111"/>
                <a:gd name="T6" fmla="*/ 2147483647 w 96"/>
                <a:gd name="T7" fmla="*/ 2147483647 h 111"/>
                <a:gd name="T8" fmla="*/ 2147483647 w 96"/>
                <a:gd name="T9" fmla="*/ 2147483647 h 111"/>
                <a:gd name="T10" fmla="*/ 2147483647 w 96"/>
                <a:gd name="T11" fmla="*/ 2147483647 h 111"/>
                <a:gd name="T12" fmla="*/ 2147483647 w 96"/>
                <a:gd name="T13" fmla="*/ 2147483647 h 111"/>
                <a:gd name="T14" fmla="*/ 2147483647 w 96"/>
                <a:gd name="T15" fmla="*/ 2147483647 h 111"/>
                <a:gd name="T16" fmla="*/ 2147483647 w 96"/>
                <a:gd name="T17" fmla="*/ 2147483647 h 111"/>
                <a:gd name="T18" fmla="*/ 2147483647 w 96"/>
                <a:gd name="T19" fmla="*/ 2147483647 h 111"/>
                <a:gd name="T20" fmla="*/ 2147483647 w 96"/>
                <a:gd name="T21" fmla="*/ 2147483647 h 111"/>
                <a:gd name="T22" fmla="*/ 2147483647 w 96"/>
                <a:gd name="T23" fmla="*/ 2147483647 h 111"/>
                <a:gd name="T24" fmla="*/ 2147483647 w 96"/>
                <a:gd name="T25" fmla="*/ 2147483647 h 111"/>
                <a:gd name="T26" fmla="*/ 2147483647 w 96"/>
                <a:gd name="T27" fmla="*/ 2147483647 h 111"/>
                <a:gd name="T28" fmla="*/ 2147483647 w 96"/>
                <a:gd name="T29" fmla="*/ 2147483647 h 111"/>
                <a:gd name="T30" fmla="*/ 2147483647 w 96"/>
                <a:gd name="T31" fmla="*/ 2147483647 h 111"/>
                <a:gd name="T32" fmla="*/ 0 w 96"/>
                <a:gd name="T33" fmla="*/ 2147483647 h 111"/>
                <a:gd name="T34" fmla="*/ 2147483647 w 96"/>
                <a:gd name="T35" fmla="*/ 2147483647 h 111"/>
                <a:gd name="T36" fmla="*/ 2147483647 w 96"/>
                <a:gd name="T37" fmla="*/ 2147483647 h 111"/>
                <a:gd name="T38" fmla="*/ 2147483647 w 96"/>
                <a:gd name="T39" fmla="*/ 2147483647 h 111"/>
                <a:gd name="T40" fmla="*/ 2147483647 w 96"/>
                <a:gd name="T41" fmla="*/ 2147483647 h 111"/>
                <a:gd name="T42" fmla="*/ 2147483647 w 96"/>
                <a:gd name="T43" fmla="*/ 2147483647 h 111"/>
                <a:gd name="T44" fmla="*/ 2147483647 w 96"/>
                <a:gd name="T45" fmla="*/ 2147483647 h 111"/>
                <a:gd name="T46" fmla="*/ 2147483647 w 96"/>
                <a:gd name="T47" fmla="*/ 2147483647 h 111"/>
                <a:gd name="T48" fmla="*/ 2147483647 w 96"/>
                <a:gd name="T49" fmla="*/ 2147483647 h 111"/>
                <a:gd name="T50" fmla="*/ 2147483647 w 96"/>
                <a:gd name="T51" fmla="*/ 2147483647 h 111"/>
                <a:gd name="T52" fmla="*/ 2147483647 w 96"/>
                <a:gd name="T53" fmla="*/ 2147483647 h 111"/>
                <a:gd name="T54" fmla="*/ 2147483647 w 96"/>
                <a:gd name="T55" fmla="*/ 2147483647 h 111"/>
                <a:gd name="T56" fmla="*/ 2147483647 w 96"/>
                <a:gd name="T57" fmla="*/ 2147483647 h 111"/>
                <a:gd name="T58" fmla="*/ 2147483647 w 96"/>
                <a:gd name="T59" fmla="*/ 2147483647 h 111"/>
                <a:gd name="T60" fmla="*/ 2147483647 w 96"/>
                <a:gd name="T61" fmla="*/ 2147483647 h 111"/>
                <a:gd name="T62" fmla="*/ 2147483647 w 96"/>
                <a:gd name="T63" fmla="*/ 2147483647 h 111"/>
                <a:gd name="T64" fmla="*/ 2147483647 w 96"/>
                <a:gd name="T65" fmla="*/ 2147483647 h 111"/>
                <a:gd name="T66" fmla="*/ 2147483647 w 96"/>
                <a:gd name="T67" fmla="*/ 2147483647 h 111"/>
                <a:gd name="T68" fmla="*/ 2147483647 w 96"/>
                <a:gd name="T69" fmla="*/ 0 h 111"/>
                <a:gd name="T70" fmla="*/ 2147483647 w 96"/>
                <a:gd name="T71" fmla="*/ 2147483647 h 111"/>
                <a:gd name="T72" fmla="*/ 2147483647 w 96"/>
                <a:gd name="T73" fmla="*/ 2147483647 h 111"/>
                <a:gd name="T74" fmla="*/ 2147483647 w 96"/>
                <a:gd name="T75" fmla="*/ 2147483647 h 111"/>
                <a:gd name="T76" fmla="*/ 2147483647 w 96"/>
                <a:gd name="T77" fmla="*/ 0 h 1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6" h="111">
                  <a:moveTo>
                    <a:pt x="16" y="79"/>
                  </a:moveTo>
                  <a:cubicBezTo>
                    <a:pt x="16" y="79"/>
                    <a:pt x="16" y="80"/>
                    <a:pt x="16" y="80"/>
                  </a:cubicBezTo>
                  <a:cubicBezTo>
                    <a:pt x="15" y="85"/>
                    <a:pt x="21" y="91"/>
                    <a:pt x="27" y="93"/>
                  </a:cubicBezTo>
                  <a:cubicBezTo>
                    <a:pt x="42" y="97"/>
                    <a:pt x="51" y="100"/>
                    <a:pt x="64" y="100"/>
                  </a:cubicBezTo>
                  <a:cubicBezTo>
                    <a:pt x="65" y="100"/>
                    <a:pt x="67" y="100"/>
                    <a:pt x="68" y="100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78" y="100"/>
                    <a:pt x="87" y="104"/>
                    <a:pt x="87" y="104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5" y="111"/>
                    <a:pt x="95" y="110"/>
                    <a:pt x="96" y="110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1"/>
                    <a:pt x="79" y="96"/>
                    <a:pt x="70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7" y="97"/>
                    <a:pt x="66" y="97"/>
                    <a:pt x="64" y="97"/>
                  </a:cubicBezTo>
                  <a:cubicBezTo>
                    <a:pt x="52" y="97"/>
                    <a:pt x="42" y="94"/>
                    <a:pt x="27" y="89"/>
                  </a:cubicBezTo>
                  <a:cubicBezTo>
                    <a:pt x="23" y="88"/>
                    <a:pt x="17" y="83"/>
                    <a:pt x="16" y="79"/>
                  </a:cubicBezTo>
                  <a:moveTo>
                    <a:pt x="2" y="24"/>
                  </a:moveTo>
                  <a:cubicBezTo>
                    <a:pt x="2" y="25"/>
                    <a:pt x="1" y="25"/>
                    <a:pt x="0" y="26"/>
                  </a:cubicBezTo>
                  <a:cubicBezTo>
                    <a:pt x="16" y="43"/>
                    <a:pt x="40" y="67"/>
                    <a:pt x="49" y="76"/>
                  </a:cubicBezTo>
                  <a:cubicBezTo>
                    <a:pt x="52" y="77"/>
                    <a:pt x="54" y="77"/>
                    <a:pt x="54" y="77"/>
                  </a:cubicBezTo>
                  <a:cubicBezTo>
                    <a:pt x="54" y="77"/>
                    <a:pt x="23" y="47"/>
                    <a:pt x="2" y="24"/>
                  </a:cubicBezTo>
                  <a:moveTo>
                    <a:pt x="23" y="9"/>
                  </a:moveTo>
                  <a:cubicBezTo>
                    <a:pt x="22" y="12"/>
                    <a:pt x="22" y="17"/>
                    <a:pt x="25" y="20"/>
                  </a:cubicBezTo>
                  <a:cubicBezTo>
                    <a:pt x="28" y="23"/>
                    <a:pt x="33" y="28"/>
                    <a:pt x="37" y="3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6"/>
                    <a:pt x="32" y="22"/>
                    <a:pt x="26" y="16"/>
                  </a:cubicBezTo>
                  <a:cubicBezTo>
                    <a:pt x="24" y="14"/>
                    <a:pt x="23" y="12"/>
                    <a:pt x="23" y="9"/>
                  </a:cubicBezTo>
                  <a:moveTo>
                    <a:pt x="44" y="7"/>
                  </a:moveTo>
                  <a:cubicBezTo>
                    <a:pt x="43" y="11"/>
                    <a:pt x="45" y="15"/>
                    <a:pt x="47" y="16"/>
                  </a:cubicBezTo>
                  <a:cubicBezTo>
                    <a:pt x="48" y="17"/>
                    <a:pt x="50" y="19"/>
                    <a:pt x="52" y="2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3"/>
                    <a:pt x="50" y="16"/>
                    <a:pt x="47" y="13"/>
                  </a:cubicBezTo>
                  <a:cubicBezTo>
                    <a:pt x="46" y="12"/>
                    <a:pt x="44" y="10"/>
                    <a:pt x="44" y="7"/>
                  </a:cubicBezTo>
                  <a:moveTo>
                    <a:pt x="63" y="0"/>
                  </a:moveTo>
                  <a:cubicBezTo>
                    <a:pt x="62" y="2"/>
                    <a:pt x="62" y="5"/>
                    <a:pt x="63" y="6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12"/>
                    <a:pt x="67" y="7"/>
                    <a:pt x="65" y="5"/>
                  </a:cubicBezTo>
                  <a:cubicBezTo>
                    <a:pt x="64" y="5"/>
                    <a:pt x="63" y="3"/>
                    <a:pt x="63" y="0"/>
                  </a:cubicBezTo>
                </a:path>
              </a:pathLst>
            </a:custGeom>
            <a:solidFill>
              <a:srgbClr val="778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" name="Freeform 74"/>
            <p:cNvSpPr/>
            <p:nvPr/>
          </p:nvSpPr>
          <p:spPr bwMode="auto">
            <a:xfrm>
              <a:off x="1897536" y="3149161"/>
              <a:ext cx="16633" cy="16633"/>
            </a:xfrm>
            <a:custGeom>
              <a:avLst/>
              <a:gdLst>
                <a:gd name="T0" fmla="*/ 2147483647 w 2"/>
                <a:gd name="T1" fmla="*/ 0 h 2"/>
                <a:gd name="T2" fmla="*/ 0 w 2"/>
                <a:gd name="T3" fmla="*/ 2147483647 h 2"/>
                <a:gd name="T4" fmla="*/ 0 w 2"/>
                <a:gd name="T5" fmla="*/ 2147483647 h 2"/>
                <a:gd name="T6" fmla="*/ 2147483647 w 2"/>
                <a:gd name="T7" fmla="*/ 0 h 2"/>
                <a:gd name="T8" fmla="*/ 2147483647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444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" name="Freeform 75"/>
            <p:cNvSpPr>
              <a:spLocks noEditPoints="1"/>
            </p:cNvSpPr>
            <p:nvPr/>
          </p:nvSpPr>
          <p:spPr bwMode="auto">
            <a:xfrm>
              <a:off x="1790808" y="2991148"/>
              <a:ext cx="123361" cy="166329"/>
            </a:xfrm>
            <a:custGeom>
              <a:avLst/>
              <a:gdLst>
                <a:gd name="T0" fmla="*/ 2147483647 w 15"/>
                <a:gd name="T1" fmla="*/ 2147483647 h 20"/>
                <a:gd name="T2" fmla="*/ 2147483647 w 15"/>
                <a:gd name="T3" fmla="*/ 2147483647 h 20"/>
                <a:gd name="T4" fmla="*/ 2147483647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2147483647 h 20"/>
                <a:gd name="T10" fmla="*/ 2147483647 w 15"/>
                <a:gd name="T11" fmla="*/ 0 h 20"/>
                <a:gd name="T12" fmla="*/ 2147483647 w 15"/>
                <a:gd name="T13" fmla="*/ 0 h 20"/>
                <a:gd name="T14" fmla="*/ 0 w 15"/>
                <a:gd name="T15" fmla="*/ 0 h 20"/>
                <a:gd name="T16" fmla="*/ 2147483647 w 15"/>
                <a:gd name="T17" fmla="*/ 2147483647 h 20"/>
                <a:gd name="T18" fmla="*/ 2147483647 w 15"/>
                <a:gd name="T19" fmla="*/ 2147483647 h 20"/>
                <a:gd name="T20" fmla="*/ 2147483647 w 15"/>
                <a:gd name="T21" fmla="*/ 2147483647 h 20"/>
                <a:gd name="T22" fmla="*/ 2147483647 w 15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" h="20">
                  <a:moveTo>
                    <a:pt x="12" y="16"/>
                  </a:moveTo>
                  <a:cubicBezTo>
                    <a:pt x="11" y="16"/>
                    <a:pt x="10" y="17"/>
                    <a:pt x="10" y="17"/>
                  </a:cubicBezTo>
                  <a:cubicBezTo>
                    <a:pt x="11" y="18"/>
                    <a:pt x="12" y="19"/>
                    <a:pt x="13" y="20"/>
                  </a:cubicBezTo>
                  <a:cubicBezTo>
                    <a:pt x="14" y="20"/>
                    <a:pt x="14" y="20"/>
                    <a:pt x="15" y="19"/>
                  </a:cubicBezTo>
                  <a:cubicBezTo>
                    <a:pt x="14" y="18"/>
                    <a:pt x="13" y="17"/>
                    <a:pt x="12" y="16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2" y="8"/>
                    <a:pt x="5" y="12"/>
                  </a:cubicBezTo>
                  <a:cubicBezTo>
                    <a:pt x="6" y="12"/>
                    <a:pt x="7" y="11"/>
                    <a:pt x="8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4" y="7"/>
                    <a:pt x="2" y="3"/>
                    <a:pt x="1" y="0"/>
                  </a:cubicBezTo>
                </a:path>
              </a:pathLst>
            </a:custGeom>
            <a:solidFill>
              <a:srgbClr val="9B9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" name="Freeform 76"/>
            <p:cNvSpPr/>
            <p:nvPr/>
          </p:nvSpPr>
          <p:spPr bwMode="auto">
            <a:xfrm>
              <a:off x="1832391" y="3082629"/>
              <a:ext cx="58215" cy="49899"/>
            </a:xfrm>
            <a:custGeom>
              <a:avLst/>
              <a:gdLst>
                <a:gd name="T0" fmla="*/ 2147483647 w 7"/>
                <a:gd name="T1" fmla="*/ 0 h 6"/>
                <a:gd name="T2" fmla="*/ 0 w 7"/>
                <a:gd name="T3" fmla="*/ 2147483647 h 6"/>
                <a:gd name="T4" fmla="*/ 2147483647 w 7"/>
                <a:gd name="T5" fmla="*/ 2147483647 h 6"/>
                <a:gd name="T6" fmla="*/ 2147483647 w 7"/>
                <a:gd name="T7" fmla="*/ 2147483647 h 6"/>
                <a:gd name="T8" fmla="*/ 2147483647 w 7"/>
                <a:gd name="T9" fmla="*/ 2147483647 h 6"/>
                <a:gd name="T10" fmla="*/ 2147483647 w 7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6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5" y="3"/>
                    <a:pt x="4" y="2"/>
                    <a:pt x="3" y="0"/>
                  </a:cubicBezTo>
                </a:path>
              </a:pathLst>
            </a:custGeom>
            <a:solidFill>
              <a:srgbClr val="8E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" name="Freeform 77"/>
            <p:cNvSpPr/>
            <p:nvPr/>
          </p:nvSpPr>
          <p:spPr bwMode="auto">
            <a:xfrm>
              <a:off x="1790808" y="2974515"/>
              <a:ext cx="8316" cy="16633"/>
            </a:xfrm>
            <a:custGeom>
              <a:avLst/>
              <a:gdLst>
                <a:gd name="T0" fmla="*/ 2147483647 w 1"/>
                <a:gd name="T1" fmla="*/ 0 h 2"/>
                <a:gd name="T2" fmla="*/ 0 w 1"/>
                <a:gd name="T3" fmla="*/ 2147483647 h 2"/>
                <a:gd name="T4" fmla="*/ 2147483647 w 1"/>
                <a:gd name="T5" fmla="*/ 2147483647 h 2"/>
                <a:gd name="T6" fmla="*/ 2147483647 w 1"/>
                <a:gd name="T7" fmla="*/ 2147483647 h 2"/>
                <a:gd name="T8" fmla="*/ 2147483647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8E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" name="Freeform 78"/>
            <p:cNvSpPr/>
            <p:nvPr/>
          </p:nvSpPr>
          <p:spPr bwMode="auto">
            <a:xfrm>
              <a:off x="1774175" y="2874718"/>
              <a:ext cx="1185094" cy="912037"/>
            </a:xfrm>
            <a:custGeom>
              <a:avLst/>
              <a:gdLst>
                <a:gd name="T0" fmla="*/ 2147483647 w 143"/>
                <a:gd name="T1" fmla="*/ 2147483647 h 110"/>
                <a:gd name="T2" fmla="*/ 2147483647 w 143"/>
                <a:gd name="T3" fmla="*/ 2147483647 h 110"/>
                <a:gd name="T4" fmla="*/ 2147483647 w 143"/>
                <a:gd name="T5" fmla="*/ 2147483647 h 110"/>
                <a:gd name="T6" fmla="*/ 2147483647 w 143"/>
                <a:gd name="T7" fmla="*/ 2147483647 h 110"/>
                <a:gd name="T8" fmla="*/ 2147483647 w 143"/>
                <a:gd name="T9" fmla="*/ 2147483647 h 110"/>
                <a:gd name="T10" fmla="*/ 2147483647 w 143"/>
                <a:gd name="T11" fmla="*/ 2147483647 h 110"/>
                <a:gd name="T12" fmla="*/ 2147483647 w 143"/>
                <a:gd name="T13" fmla="*/ 2147483647 h 110"/>
                <a:gd name="T14" fmla="*/ 2147483647 w 143"/>
                <a:gd name="T15" fmla="*/ 2147483647 h 110"/>
                <a:gd name="T16" fmla="*/ 2147483647 w 143"/>
                <a:gd name="T17" fmla="*/ 2147483647 h 110"/>
                <a:gd name="T18" fmla="*/ 2147483647 w 143"/>
                <a:gd name="T19" fmla="*/ 2147483647 h 110"/>
                <a:gd name="T20" fmla="*/ 2147483647 w 143"/>
                <a:gd name="T21" fmla="*/ 2147483647 h 110"/>
                <a:gd name="T22" fmla="*/ 2147483647 w 143"/>
                <a:gd name="T23" fmla="*/ 2147483647 h 110"/>
                <a:gd name="T24" fmla="*/ 2147483647 w 143"/>
                <a:gd name="T25" fmla="*/ 2147483647 h 110"/>
                <a:gd name="T26" fmla="*/ 2147483647 w 143"/>
                <a:gd name="T27" fmla="*/ 2147483647 h 110"/>
                <a:gd name="T28" fmla="*/ 2147483647 w 143"/>
                <a:gd name="T29" fmla="*/ 2147483647 h 110"/>
                <a:gd name="T30" fmla="*/ 2147483647 w 143"/>
                <a:gd name="T31" fmla="*/ 2147483647 h 110"/>
                <a:gd name="T32" fmla="*/ 2147483647 w 143"/>
                <a:gd name="T33" fmla="*/ 2147483647 h 110"/>
                <a:gd name="T34" fmla="*/ 2147483647 w 143"/>
                <a:gd name="T35" fmla="*/ 2147483647 h 110"/>
                <a:gd name="T36" fmla="*/ 2147483647 w 143"/>
                <a:gd name="T37" fmla="*/ 2147483647 h 110"/>
                <a:gd name="T38" fmla="*/ 2147483647 w 143"/>
                <a:gd name="T39" fmla="*/ 2147483647 h 110"/>
                <a:gd name="T40" fmla="*/ 2147483647 w 143"/>
                <a:gd name="T41" fmla="*/ 2147483647 h 110"/>
                <a:gd name="T42" fmla="*/ 2147483647 w 143"/>
                <a:gd name="T43" fmla="*/ 2147483647 h 110"/>
                <a:gd name="T44" fmla="*/ 2147483647 w 143"/>
                <a:gd name="T45" fmla="*/ 2147483647 h 110"/>
                <a:gd name="T46" fmla="*/ 2147483647 w 143"/>
                <a:gd name="T47" fmla="*/ 2147483647 h 110"/>
                <a:gd name="T48" fmla="*/ 2147483647 w 143"/>
                <a:gd name="T49" fmla="*/ 2147483647 h 1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3" h="110">
                  <a:moveTo>
                    <a:pt x="90" y="4"/>
                  </a:moveTo>
                  <a:cubicBezTo>
                    <a:pt x="88" y="2"/>
                    <a:pt x="83" y="0"/>
                    <a:pt x="80" y="4"/>
                  </a:cubicBezTo>
                  <a:cubicBezTo>
                    <a:pt x="76" y="7"/>
                    <a:pt x="78" y="13"/>
                    <a:pt x="80" y="14"/>
                  </a:cubicBezTo>
                  <a:cubicBezTo>
                    <a:pt x="82" y="16"/>
                    <a:pt x="86" y="21"/>
                    <a:pt x="88" y="24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0" y="8"/>
                    <a:pt x="65" y="7"/>
                    <a:pt x="61" y="10"/>
                  </a:cubicBezTo>
                  <a:cubicBezTo>
                    <a:pt x="57" y="15"/>
                    <a:pt x="60" y="20"/>
                    <a:pt x="62" y="22"/>
                  </a:cubicBezTo>
                  <a:cubicBezTo>
                    <a:pt x="65" y="25"/>
                    <a:pt x="72" y="32"/>
                    <a:pt x="74" y="3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7" y="12"/>
                    <a:pt x="41" y="10"/>
                    <a:pt x="38" y="14"/>
                  </a:cubicBezTo>
                  <a:cubicBezTo>
                    <a:pt x="37" y="17"/>
                    <a:pt x="37" y="22"/>
                    <a:pt x="41" y="25"/>
                  </a:cubicBezTo>
                  <a:cubicBezTo>
                    <a:pt x="47" y="31"/>
                    <a:pt x="57" y="45"/>
                    <a:pt x="62" y="5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5" y="8"/>
                    <a:pt x="8" y="3"/>
                    <a:pt x="4" y="7"/>
                  </a:cubicBezTo>
                  <a:cubicBezTo>
                    <a:pt x="0" y="11"/>
                    <a:pt x="4" y="19"/>
                    <a:pt x="9" y="24"/>
                  </a:cubicBezTo>
                  <a:cubicBezTo>
                    <a:pt x="29" y="46"/>
                    <a:pt x="69" y="86"/>
                    <a:pt x="69" y="86"/>
                  </a:cubicBezTo>
                  <a:cubicBezTo>
                    <a:pt x="69" y="86"/>
                    <a:pt x="60" y="85"/>
                    <a:pt x="46" y="81"/>
                  </a:cubicBezTo>
                  <a:cubicBezTo>
                    <a:pt x="39" y="79"/>
                    <a:pt x="32" y="82"/>
                    <a:pt x="31" y="86"/>
                  </a:cubicBezTo>
                  <a:cubicBezTo>
                    <a:pt x="30" y="90"/>
                    <a:pt x="37" y="97"/>
                    <a:pt x="42" y="98"/>
                  </a:cubicBezTo>
                  <a:cubicBezTo>
                    <a:pt x="59" y="103"/>
                    <a:pt x="69" y="106"/>
                    <a:pt x="84" y="105"/>
                  </a:cubicBezTo>
                  <a:cubicBezTo>
                    <a:pt x="93" y="105"/>
                    <a:pt x="103" y="110"/>
                    <a:pt x="103" y="11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36" y="60"/>
                    <a:pt x="138" y="59"/>
                    <a:pt x="135" y="53"/>
                  </a:cubicBezTo>
                  <a:cubicBezTo>
                    <a:pt x="130" y="43"/>
                    <a:pt x="104" y="16"/>
                    <a:pt x="104" y="16"/>
                  </a:cubicBezTo>
                  <a:cubicBezTo>
                    <a:pt x="90" y="4"/>
                    <a:pt x="90" y="4"/>
                    <a:pt x="90" y="4"/>
                  </a:cubicBezTo>
                </a:path>
              </a:pathLst>
            </a:custGeom>
            <a:solidFill>
              <a:srgbClr val="FAE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" name="Freeform 79"/>
            <p:cNvSpPr/>
            <p:nvPr/>
          </p:nvSpPr>
          <p:spPr bwMode="auto">
            <a:xfrm>
              <a:off x="2627997" y="3422217"/>
              <a:ext cx="504531" cy="505917"/>
            </a:xfrm>
            <a:custGeom>
              <a:avLst/>
              <a:gdLst>
                <a:gd name="T0" fmla="*/ 2147483647 w 364"/>
                <a:gd name="T1" fmla="*/ 2147483647 h 365"/>
                <a:gd name="T2" fmla="*/ 2147483647 w 364"/>
                <a:gd name="T3" fmla="*/ 2147483647 h 365"/>
                <a:gd name="T4" fmla="*/ 0 w 364"/>
                <a:gd name="T5" fmla="*/ 2147483647 h 365"/>
                <a:gd name="T6" fmla="*/ 2147483647 w 364"/>
                <a:gd name="T7" fmla="*/ 0 h 365"/>
                <a:gd name="T8" fmla="*/ 2147483647 w 364"/>
                <a:gd name="T9" fmla="*/ 2147483647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4" h="365">
                  <a:moveTo>
                    <a:pt x="364" y="96"/>
                  </a:moveTo>
                  <a:lnTo>
                    <a:pt x="95" y="365"/>
                  </a:lnTo>
                  <a:lnTo>
                    <a:pt x="0" y="263"/>
                  </a:lnTo>
                  <a:lnTo>
                    <a:pt x="269" y="0"/>
                  </a:lnTo>
                  <a:lnTo>
                    <a:pt x="364" y="96"/>
                  </a:lnTo>
                  <a:close/>
                </a:path>
              </a:pathLst>
            </a:custGeom>
            <a:solidFill>
              <a:srgbClr val="1E1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" name="Freeform 80"/>
            <p:cNvSpPr/>
            <p:nvPr/>
          </p:nvSpPr>
          <p:spPr bwMode="auto">
            <a:xfrm>
              <a:off x="2627997" y="3422217"/>
              <a:ext cx="504531" cy="505917"/>
            </a:xfrm>
            <a:custGeom>
              <a:avLst/>
              <a:gdLst>
                <a:gd name="T0" fmla="*/ 2147483647 w 364"/>
                <a:gd name="T1" fmla="*/ 2147483647 h 365"/>
                <a:gd name="T2" fmla="*/ 2147483647 w 364"/>
                <a:gd name="T3" fmla="*/ 2147483647 h 365"/>
                <a:gd name="T4" fmla="*/ 0 w 364"/>
                <a:gd name="T5" fmla="*/ 2147483647 h 365"/>
                <a:gd name="T6" fmla="*/ 2147483647 w 364"/>
                <a:gd name="T7" fmla="*/ 0 h 365"/>
                <a:gd name="T8" fmla="*/ 2147483647 w 364"/>
                <a:gd name="T9" fmla="*/ 2147483647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4" h="365">
                  <a:moveTo>
                    <a:pt x="364" y="96"/>
                  </a:moveTo>
                  <a:lnTo>
                    <a:pt x="95" y="365"/>
                  </a:lnTo>
                  <a:lnTo>
                    <a:pt x="0" y="263"/>
                  </a:lnTo>
                  <a:lnTo>
                    <a:pt x="269" y="0"/>
                  </a:lnTo>
                  <a:lnTo>
                    <a:pt x="364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" name="Freeform 81"/>
            <p:cNvSpPr/>
            <p:nvPr/>
          </p:nvSpPr>
          <p:spPr bwMode="auto">
            <a:xfrm>
              <a:off x="3025801" y="3530331"/>
              <a:ext cx="66532" cy="65145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3"/>
                    <a:pt x="8" y="5"/>
                    <a:pt x="6" y="7"/>
                  </a:cubicBezTo>
                  <a:cubicBezTo>
                    <a:pt x="5" y="8"/>
                    <a:pt x="3" y="8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" name="Freeform 82"/>
            <p:cNvSpPr/>
            <p:nvPr/>
          </p:nvSpPr>
          <p:spPr bwMode="auto">
            <a:xfrm>
              <a:off x="2088814" y="2974515"/>
              <a:ext cx="239791" cy="158012"/>
            </a:xfrm>
            <a:custGeom>
              <a:avLst/>
              <a:gdLst>
                <a:gd name="T0" fmla="*/ 2147483647 w 29"/>
                <a:gd name="T1" fmla="*/ 0 h 19"/>
                <a:gd name="T2" fmla="*/ 0 w 29"/>
                <a:gd name="T3" fmla="*/ 2147483647 h 19"/>
                <a:gd name="T4" fmla="*/ 0 w 29"/>
                <a:gd name="T5" fmla="*/ 2147483647 h 19"/>
                <a:gd name="T6" fmla="*/ 0 w 29"/>
                <a:gd name="T7" fmla="*/ 2147483647 h 19"/>
                <a:gd name="T8" fmla="*/ 2147483647 w 29"/>
                <a:gd name="T9" fmla="*/ 0 h 19"/>
                <a:gd name="T10" fmla="*/ 2147483647 w 29"/>
                <a:gd name="T11" fmla="*/ 2147483647 h 19"/>
                <a:gd name="T12" fmla="*/ 2147483647 w 29"/>
                <a:gd name="T13" fmla="*/ 2147483647 h 19"/>
                <a:gd name="T14" fmla="*/ 2147483647 w 29"/>
                <a:gd name="T15" fmla="*/ 2147483647 h 19"/>
                <a:gd name="T16" fmla="*/ 2147483647 w 29"/>
                <a:gd name="T17" fmla="*/ 2147483647 h 19"/>
                <a:gd name="T18" fmla="*/ 2147483647 w 29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9">
                  <a:moveTo>
                    <a:pt x="5" y="0"/>
                  </a:moveTo>
                  <a:cubicBezTo>
                    <a:pt x="3" y="0"/>
                    <a:pt x="1" y="0"/>
                    <a:pt x="0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8" y="0"/>
                    <a:pt x="11" y="1"/>
                    <a:pt x="13" y="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1"/>
                    <a:pt x="8" y="0"/>
                    <a:pt x="5" y="0"/>
                  </a:cubicBezTo>
                </a:path>
              </a:pathLst>
            </a:custGeom>
            <a:solidFill>
              <a:srgbClr val="94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" name="Freeform 83"/>
            <p:cNvSpPr/>
            <p:nvPr/>
          </p:nvSpPr>
          <p:spPr bwMode="auto">
            <a:xfrm>
              <a:off x="2328605" y="3132528"/>
              <a:ext cx="24949" cy="16633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2147483647 w 3"/>
                <a:gd name="T5" fmla="*/ 2147483647 h 2"/>
                <a:gd name="T6" fmla="*/ 2147483647 w 3"/>
                <a:gd name="T7" fmla="*/ 2147483647 h 2"/>
                <a:gd name="T8" fmla="*/ 0 w 3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2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" name="Freeform 84"/>
            <p:cNvSpPr/>
            <p:nvPr/>
          </p:nvSpPr>
          <p:spPr bwMode="auto">
            <a:xfrm>
              <a:off x="1799125" y="2924617"/>
              <a:ext cx="1010448" cy="862138"/>
            </a:xfrm>
            <a:custGeom>
              <a:avLst/>
              <a:gdLst>
                <a:gd name="T0" fmla="*/ 2147483647 w 122"/>
                <a:gd name="T1" fmla="*/ 0 h 104"/>
                <a:gd name="T2" fmla="*/ 2147483647 w 122"/>
                <a:gd name="T3" fmla="*/ 0 h 104"/>
                <a:gd name="T4" fmla="*/ 2147483647 w 122"/>
                <a:gd name="T5" fmla="*/ 2147483647 h 104"/>
                <a:gd name="T6" fmla="*/ 0 w 122"/>
                <a:gd name="T7" fmla="*/ 2147483647 h 104"/>
                <a:gd name="T8" fmla="*/ 2147483647 w 122"/>
                <a:gd name="T9" fmla="*/ 2147483647 h 104"/>
                <a:gd name="T10" fmla="*/ 2147483647 w 122"/>
                <a:gd name="T11" fmla="*/ 2147483647 h 104"/>
                <a:gd name="T12" fmla="*/ 2147483647 w 122"/>
                <a:gd name="T13" fmla="*/ 2147483647 h 104"/>
                <a:gd name="T14" fmla="*/ 2147483647 w 122"/>
                <a:gd name="T15" fmla="*/ 2147483647 h 104"/>
                <a:gd name="T16" fmla="*/ 2147483647 w 122"/>
                <a:gd name="T17" fmla="*/ 2147483647 h 104"/>
                <a:gd name="T18" fmla="*/ 2147483647 w 122"/>
                <a:gd name="T19" fmla="*/ 2147483647 h 104"/>
                <a:gd name="T20" fmla="*/ 2147483647 w 122"/>
                <a:gd name="T21" fmla="*/ 2147483647 h 104"/>
                <a:gd name="T22" fmla="*/ 2147483647 w 122"/>
                <a:gd name="T23" fmla="*/ 2147483647 h 104"/>
                <a:gd name="T24" fmla="*/ 2147483647 w 122"/>
                <a:gd name="T25" fmla="*/ 2147483647 h 104"/>
                <a:gd name="T26" fmla="*/ 2147483647 w 122"/>
                <a:gd name="T27" fmla="*/ 2147483647 h 104"/>
                <a:gd name="T28" fmla="*/ 2147483647 w 122"/>
                <a:gd name="T29" fmla="*/ 2147483647 h 104"/>
                <a:gd name="T30" fmla="*/ 2147483647 w 122"/>
                <a:gd name="T31" fmla="*/ 2147483647 h 104"/>
                <a:gd name="T32" fmla="*/ 2147483647 w 122"/>
                <a:gd name="T33" fmla="*/ 2147483647 h 104"/>
                <a:gd name="T34" fmla="*/ 2147483647 w 122"/>
                <a:gd name="T35" fmla="*/ 2147483647 h 104"/>
                <a:gd name="T36" fmla="*/ 2147483647 w 122"/>
                <a:gd name="T37" fmla="*/ 2147483647 h 104"/>
                <a:gd name="T38" fmla="*/ 2147483647 w 122"/>
                <a:gd name="T39" fmla="*/ 2147483647 h 104"/>
                <a:gd name="T40" fmla="*/ 2147483647 w 122"/>
                <a:gd name="T41" fmla="*/ 2147483647 h 104"/>
                <a:gd name="T42" fmla="*/ 2147483647 w 122"/>
                <a:gd name="T43" fmla="*/ 2147483647 h 104"/>
                <a:gd name="T44" fmla="*/ 2147483647 w 122"/>
                <a:gd name="T45" fmla="*/ 2147483647 h 104"/>
                <a:gd name="T46" fmla="*/ 2147483647 w 122"/>
                <a:gd name="T47" fmla="*/ 2147483647 h 104"/>
                <a:gd name="T48" fmla="*/ 2147483647 w 122"/>
                <a:gd name="T49" fmla="*/ 2147483647 h 104"/>
                <a:gd name="T50" fmla="*/ 2147483647 w 122"/>
                <a:gd name="T51" fmla="*/ 2147483647 h 104"/>
                <a:gd name="T52" fmla="*/ 2147483647 w 122"/>
                <a:gd name="T53" fmla="*/ 2147483647 h 104"/>
                <a:gd name="T54" fmla="*/ 2147483647 w 122"/>
                <a:gd name="T55" fmla="*/ 2147483647 h 104"/>
                <a:gd name="T56" fmla="*/ 2147483647 w 122"/>
                <a:gd name="T57" fmla="*/ 2147483647 h 104"/>
                <a:gd name="T58" fmla="*/ 2147483647 w 122"/>
                <a:gd name="T59" fmla="*/ 2147483647 h 104"/>
                <a:gd name="T60" fmla="*/ 2147483647 w 122"/>
                <a:gd name="T61" fmla="*/ 2147483647 h 104"/>
                <a:gd name="T62" fmla="*/ 2147483647 w 122"/>
                <a:gd name="T63" fmla="*/ 2147483647 h 104"/>
                <a:gd name="T64" fmla="*/ 2147483647 w 122"/>
                <a:gd name="T65" fmla="*/ 2147483647 h 104"/>
                <a:gd name="T66" fmla="*/ 2147483647 w 122"/>
                <a:gd name="T67" fmla="*/ 2147483647 h 104"/>
                <a:gd name="T68" fmla="*/ 2147483647 w 122"/>
                <a:gd name="T69" fmla="*/ 2147483647 h 104"/>
                <a:gd name="T70" fmla="*/ 2147483647 w 122"/>
                <a:gd name="T71" fmla="*/ 0 h 10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2" h="104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9"/>
                    <a:pt x="3" y="15"/>
                    <a:pt x="6" y="18"/>
                  </a:cubicBezTo>
                  <a:cubicBezTo>
                    <a:pt x="26" y="4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4" y="80"/>
                    <a:pt x="61" y="79"/>
                  </a:cubicBezTo>
                  <a:cubicBezTo>
                    <a:pt x="57" y="79"/>
                    <a:pt x="51" y="77"/>
                    <a:pt x="43" y="75"/>
                  </a:cubicBezTo>
                  <a:cubicBezTo>
                    <a:pt x="41" y="74"/>
                    <a:pt x="40" y="74"/>
                    <a:pt x="39" y="74"/>
                  </a:cubicBezTo>
                  <a:cubicBezTo>
                    <a:pt x="33" y="74"/>
                    <a:pt x="29" y="77"/>
                    <a:pt x="28" y="80"/>
                  </a:cubicBezTo>
                  <a:cubicBezTo>
                    <a:pt x="28" y="80"/>
                    <a:pt x="28" y="80"/>
                    <a:pt x="28" y="81"/>
                  </a:cubicBezTo>
                  <a:cubicBezTo>
                    <a:pt x="28" y="85"/>
                    <a:pt x="34" y="91"/>
                    <a:pt x="39" y="92"/>
                  </a:cubicBezTo>
                  <a:cubicBezTo>
                    <a:pt x="54" y="97"/>
                    <a:pt x="64" y="100"/>
                    <a:pt x="76" y="100"/>
                  </a:cubicBezTo>
                  <a:cubicBezTo>
                    <a:pt x="78" y="100"/>
                    <a:pt x="79" y="100"/>
                    <a:pt x="81" y="99"/>
                  </a:cubicBezTo>
                  <a:cubicBezTo>
                    <a:pt x="81" y="99"/>
                    <a:pt x="81" y="99"/>
                    <a:pt x="82" y="99"/>
                  </a:cubicBezTo>
                  <a:cubicBezTo>
                    <a:pt x="91" y="99"/>
                    <a:pt x="100" y="104"/>
                    <a:pt x="100" y="104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7"/>
                    <a:pt x="43" y="6"/>
                    <a:pt x="40" y="6"/>
                  </a:cubicBezTo>
                  <a:cubicBezTo>
                    <a:pt x="38" y="6"/>
                    <a:pt x="36" y="6"/>
                    <a:pt x="35" y="8"/>
                  </a:cubicBezTo>
                  <a:cubicBezTo>
                    <a:pt x="35" y="9"/>
                    <a:pt x="35" y="10"/>
                    <a:pt x="35" y="12"/>
                  </a:cubicBezTo>
                  <a:cubicBezTo>
                    <a:pt x="35" y="14"/>
                    <a:pt x="36" y="17"/>
                    <a:pt x="38" y="19"/>
                  </a:cubicBezTo>
                  <a:cubicBezTo>
                    <a:pt x="44" y="25"/>
                    <a:pt x="54" y="39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3" y="3"/>
                    <a:pt x="8" y="0"/>
                    <a:pt x="4" y="0"/>
                  </a:cubicBezTo>
                </a:path>
              </a:pathLst>
            </a:custGeom>
            <a:solidFill>
              <a:srgbClr val="CD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" name="Freeform 85"/>
            <p:cNvSpPr/>
            <p:nvPr/>
          </p:nvSpPr>
          <p:spPr bwMode="auto">
            <a:xfrm>
              <a:off x="2627997" y="3603793"/>
              <a:ext cx="298006" cy="257810"/>
            </a:xfrm>
            <a:custGeom>
              <a:avLst/>
              <a:gdLst>
                <a:gd name="T0" fmla="*/ 2147483647 w 36"/>
                <a:gd name="T1" fmla="*/ 0 h 31"/>
                <a:gd name="T2" fmla="*/ 0 w 36"/>
                <a:gd name="T3" fmla="*/ 2147483647 h 31"/>
                <a:gd name="T4" fmla="*/ 2147483647 w 36"/>
                <a:gd name="T5" fmla="*/ 2147483647 h 31"/>
                <a:gd name="T6" fmla="*/ 2147483647 w 36"/>
                <a:gd name="T7" fmla="*/ 2147483647 h 31"/>
                <a:gd name="T8" fmla="*/ 2147483647 w 36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1">
                  <a:moveTo>
                    <a:pt x="22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8" y="26"/>
                    <a:pt x="27" y="20"/>
                    <a:pt x="36" y="1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19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" name="Freeform 86"/>
            <p:cNvSpPr/>
            <p:nvPr/>
          </p:nvSpPr>
          <p:spPr bwMode="auto">
            <a:xfrm>
              <a:off x="1417954" y="116430"/>
              <a:ext cx="239791" cy="322955"/>
            </a:xfrm>
            <a:custGeom>
              <a:avLst/>
              <a:gdLst>
                <a:gd name="T0" fmla="*/ 2147483647 w 29"/>
                <a:gd name="T1" fmla="*/ 0 h 39"/>
                <a:gd name="T2" fmla="*/ 2147483647 w 29"/>
                <a:gd name="T3" fmla="*/ 2147483647 h 39"/>
                <a:gd name="T4" fmla="*/ 2147483647 w 29"/>
                <a:gd name="T5" fmla="*/ 2147483647 h 39"/>
                <a:gd name="T6" fmla="*/ 2147483647 w 29"/>
                <a:gd name="T7" fmla="*/ 2147483647 h 39"/>
                <a:gd name="T8" fmla="*/ 2147483647 w 29"/>
                <a:gd name="T9" fmla="*/ 2147483647 h 39"/>
                <a:gd name="T10" fmla="*/ 2147483647 w 29"/>
                <a:gd name="T11" fmla="*/ 2147483647 h 39"/>
                <a:gd name="T12" fmla="*/ 2147483647 w 29"/>
                <a:gd name="T13" fmla="*/ 2147483647 h 39"/>
                <a:gd name="T14" fmla="*/ 2147483647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0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0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" h="39">
                  <a:moveTo>
                    <a:pt x="29" y="0"/>
                  </a:moveTo>
                  <a:cubicBezTo>
                    <a:pt x="25" y="4"/>
                    <a:pt x="21" y="8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4"/>
                    <a:pt x="16" y="16"/>
                    <a:pt x="14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5"/>
                    <a:pt x="6" y="28"/>
                    <a:pt x="4" y="3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3"/>
                    <a:pt x="2" y="34"/>
                    <a:pt x="2" y="35"/>
                  </a:cubicBezTo>
                  <a:cubicBezTo>
                    <a:pt x="2" y="36"/>
                    <a:pt x="1" y="36"/>
                    <a:pt x="1" y="37"/>
                  </a:cubicBezTo>
                  <a:cubicBezTo>
                    <a:pt x="1" y="38"/>
                    <a:pt x="0" y="38"/>
                    <a:pt x="0" y="39"/>
                  </a:cubicBezTo>
                  <a:cubicBezTo>
                    <a:pt x="0" y="39"/>
                    <a:pt x="1" y="39"/>
                    <a:pt x="1" y="39"/>
                  </a:cubicBezTo>
                  <a:cubicBezTo>
                    <a:pt x="6" y="29"/>
                    <a:pt x="13" y="19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3" y="7"/>
                    <a:pt x="26" y="3"/>
                    <a:pt x="29" y="0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" name="Freeform 87"/>
            <p:cNvSpPr>
              <a:spLocks noEditPoints="1"/>
            </p:cNvSpPr>
            <p:nvPr/>
          </p:nvSpPr>
          <p:spPr bwMode="auto">
            <a:xfrm>
              <a:off x="1359739" y="439386"/>
              <a:ext cx="91481" cy="1002132"/>
            </a:xfrm>
            <a:custGeom>
              <a:avLst/>
              <a:gdLst>
                <a:gd name="T0" fmla="*/ 2147483647 w 11"/>
                <a:gd name="T1" fmla="*/ 2147483647 h 121"/>
                <a:gd name="T2" fmla="*/ 2147483647 w 11"/>
                <a:gd name="T3" fmla="*/ 2147483647 h 121"/>
                <a:gd name="T4" fmla="*/ 2147483647 w 11"/>
                <a:gd name="T5" fmla="*/ 2147483647 h 121"/>
                <a:gd name="T6" fmla="*/ 2147483647 w 11"/>
                <a:gd name="T7" fmla="*/ 2147483647 h 121"/>
                <a:gd name="T8" fmla="*/ 2147483647 w 11"/>
                <a:gd name="T9" fmla="*/ 2147483647 h 121"/>
                <a:gd name="T10" fmla="*/ 2147483647 w 11"/>
                <a:gd name="T11" fmla="*/ 2147483647 h 121"/>
                <a:gd name="T12" fmla="*/ 2147483647 w 11"/>
                <a:gd name="T13" fmla="*/ 2147483647 h 121"/>
                <a:gd name="T14" fmla="*/ 2147483647 w 11"/>
                <a:gd name="T15" fmla="*/ 2147483647 h 121"/>
                <a:gd name="T16" fmla="*/ 2147483647 w 11"/>
                <a:gd name="T17" fmla="*/ 2147483647 h 121"/>
                <a:gd name="T18" fmla="*/ 2147483647 w 11"/>
                <a:gd name="T19" fmla="*/ 2147483647 h 121"/>
                <a:gd name="T20" fmla="*/ 2147483647 w 11"/>
                <a:gd name="T21" fmla="*/ 2147483647 h 121"/>
                <a:gd name="T22" fmla="*/ 2147483647 w 11"/>
                <a:gd name="T23" fmla="*/ 2147483647 h 121"/>
                <a:gd name="T24" fmla="*/ 2147483647 w 11"/>
                <a:gd name="T25" fmla="*/ 2147483647 h 121"/>
                <a:gd name="T26" fmla="*/ 2147483647 w 11"/>
                <a:gd name="T27" fmla="*/ 2147483647 h 121"/>
                <a:gd name="T28" fmla="*/ 2147483647 w 11"/>
                <a:gd name="T29" fmla="*/ 2147483647 h 121"/>
                <a:gd name="T30" fmla="*/ 2147483647 w 11"/>
                <a:gd name="T31" fmla="*/ 2147483647 h 121"/>
                <a:gd name="T32" fmla="*/ 2147483647 w 11"/>
                <a:gd name="T33" fmla="*/ 2147483647 h 121"/>
                <a:gd name="T34" fmla="*/ 2147483647 w 11"/>
                <a:gd name="T35" fmla="*/ 2147483647 h 121"/>
                <a:gd name="T36" fmla="*/ 2147483647 w 11"/>
                <a:gd name="T37" fmla="*/ 2147483647 h 121"/>
                <a:gd name="T38" fmla="*/ 2147483647 w 11"/>
                <a:gd name="T39" fmla="*/ 2147483647 h 121"/>
                <a:gd name="T40" fmla="*/ 2147483647 w 11"/>
                <a:gd name="T41" fmla="*/ 2147483647 h 121"/>
                <a:gd name="T42" fmla="*/ 2147483647 w 11"/>
                <a:gd name="T43" fmla="*/ 2147483647 h 121"/>
                <a:gd name="T44" fmla="*/ 2147483647 w 11"/>
                <a:gd name="T45" fmla="*/ 2147483647 h 121"/>
                <a:gd name="T46" fmla="*/ 2147483647 w 11"/>
                <a:gd name="T47" fmla="*/ 2147483647 h 121"/>
                <a:gd name="T48" fmla="*/ 2147483647 w 11"/>
                <a:gd name="T49" fmla="*/ 2147483647 h 121"/>
                <a:gd name="T50" fmla="*/ 2147483647 w 11"/>
                <a:gd name="T51" fmla="*/ 2147483647 h 121"/>
                <a:gd name="T52" fmla="*/ 2147483647 w 11"/>
                <a:gd name="T53" fmla="*/ 2147483647 h 121"/>
                <a:gd name="T54" fmla="*/ 2147483647 w 11"/>
                <a:gd name="T55" fmla="*/ 2147483647 h 121"/>
                <a:gd name="T56" fmla="*/ 2147483647 w 11"/>
                <a:gd name="T57" fmla="*/ 2147483647 h 121"/>
                <a:gd name="T58" fmla="*/ 2147483647 w 11"/>
                <a:gd name="T59" fmla="*/ 2147483647 h 121"/>
                <a:gd name="T60" fmla="*/ 2147483647 w 11"/>
                <a:gd name="T61" fmla="*/ 0 h 121"/>
                <a:gd name="T62" fmla="*/ 2147483647 w 11"/>
                <a:gd name="T63" fmla="*/ 0 h 121"/>
                <a:gd name="T64" fmla="*/ 2147483647 w 11"/>
                <a:gd name="T65" fmla="*/ 2147483647 h 121"/>
                <a:gd name="T66" fmla="*/ 2147483647 w 11"/>
                <a:gd name="T67" fmla="*/ 2147483647 h 121"/>
                <a:gd name="T68" fmla="*/ 2147483647 w 11"/>
                <a:gd name="T69" fmla="*/ 2147483647 h 121"/>
                <a:gd name="T70" fmla="*/ 2147483647 w 11"/>
                <a:gd name="T71" fmla="*/ 2147483647 h 121"/>
                <a:gd name="T72" fmla="*/ 2147483647 w 11"/>
                <a:gd name="T73" fmla="*/ 2147483647 h 121"/>
                <a:gd name="T74" fmla="*/ 2147483647 w 11"/>
                <a:gd name="T75" fmla="*/ 2147483647 h 121"/>
                <a:gd name="T76" fmla="*/ 2147483647 w 11"/>
                <a:gd name="T77" fmla="*/ 2147483647 h 121"/>
                <a:gd name="T78" fmla="*/ 2147483647 w 11"/>
                <a:gd name="T79" fmla="*/ 2147483647 h 121"/>
                <a:gd name="T80" fmla="*/ 2147483647 w 11"/>
                <a:gd name="T81" fmla="*/ 2147483647 h 121"/>
                <a:gd name="T82" fmla="*/ 0 w 11"/>
                <a:gd name="T83" fmla="*/ 2147483647 h 121"/>
                <a:gd name="T84" fmla="*/ 0 w 11"/>
                <a:gd name="T85" fmla="*/ 2147483647 h 121"/>
                <a:gd name="T86" fmla="*/ 0 w 11"/>
                <a:gd name="T87" fmla="*/ 2147483647 h 121"/>
                <a:gd name="T88" fmla="*/ 0 w 11"/>
                <a:gd name="T89" fmla="*/ 2147483647 h 121"/>
                <a:gd name="T90" fmla="*/ 0 w 11"/>
                <a:gd name="T91" fmla="*/ 2147483647 h 121"/>
                <a:gd name="T92" fmla="*/ 0 w 11"/>
                <a:gd name="T93" fmla="*/ 2147483647 h 121"/>
                <a:gd name="T94" fmla="*/ 0 w 11"/>
                <a:gd name="T95" fmla="*/ 2147483647 h 121"/>
                <a:gd name="T96" fmla="*/ 0 w 11"/>
                <a:gd name="T97" fmla="*/ 2147483647 h 121"/>
                <a:gd name="T98" fmla="*/ 0 w 11"/>
                <a:gd name="T99" fmla="*/ 2147483647 h 121"/>
                <a:gd name="T100" fmla="*/ 2147483647 w 11"/>
                <a:gd name="T101" fmla="*/ 2147483647 h 121"/>
                <a:gd name="T102" fmla="*/ 2147483647 w 11"/>
                <a:gd name="T103" fmla="*/ 2147483647 h 121"/>
                <a:gd name="T104" fmla="*/ 2147483647 w 11"/>
                <a:gd name="T105" fmla="*/ 2147483647 h 121"/>
                <a:gd name="T106" fmla="*/ 2147483647 w 11"/>
                <a:gd name="T107" fmla="*/ 0 h 121"/>
                <a:gd name="T108" fmla="*/ 2147483647 w 11"/>
                <a:gd name="T109" fmla="*/ 0 h 1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1" h="121">
                  <a:moveTo>
                    <a:pt x="4" y="76"/>
                  </a:moveTo>
                  <a:cubicBezTo>
                    <a:pt x="4" y="76"/>
                    <a:pt x="3" y="77"/>
                    <a:pt x="2" y="77"/>
                  </a:cubicBezTo>
                  <a:cubicBezTo>
                    <a:pt x="2" y="78"/>
                    <a:pt x="2" y="79"/>
                    <a:pt x="2" y="80"/>
                  </a:cubicBezTo>
                  <a:cubicBezTo>
                    <a:pt x="2" y="81"/>
                    <a:pt x="2" y="82"/>
                    <a:pt x="3" y="83"/>
                  </a:cubicBezTo>
                  <a:cubicBezTo>
                    <a:pt x="3" y="84"/>
                    <a:pt x="3" y="86"/>
                    <a:pt x="3" y="87"/>
                  </a:cubicBezTo>
                  <a:cubicBezTo>
                    <a:pt x="3" y="88"/>
                    <a:pt x="3" y="89"/>
                    <a:pt x="4" y="90"/>
                  </a:cubicBezTo>
                  <a:cubicBezTo>
                    <a:pt x="4" y="92"/>
                    <a:pt x="4" y="93"/>
                    <a:pt x="4" y="95"/>
                  </a:cubicBezTo>
                  <a:cubicBezTo>
                    <a:pt x="4" y="96"/>
                    <a:pt x="4" y="97"/>
                    <a:pt x="5" y="98"/>
                  </a:cubicBezTo>
                  <a:cubicBezTo>
                    <a:pt x="5" y="99"/>
                    <a:pt x="5" y="101"/>
                    <a:pt x="5" y="102"/>
                  </a:cubicBezTo>
                  <a:cubicBezTo>
                    <a:pt x="5" y="103"/>
                    <a:pt x="6" y="104"/>
                    <a:pt x="6" y="105"/>
                  </a:cubicBezTo>
                  <a:cubicBezTo>
                    <a:pt x="6" y="106"/>
                    <a:pt x="6" y="108"/>
                    <a:pt x="6" y="110"/>
                  </a:cubicBezTo>
                  <a:cubicBezTo>
                    <a:pt x="6" y="110"/>
                    <a:pt x="7" y="110"/>
                    <a:pt x="7" y="111"/>
                  </a:cubicBezTo>
                  <a:cubicBezTo>
                    <a:pt x="7" y="111"/>
                    <a:pt x="7" y="112"/>
                    <a:pt x="7" y="112"/>
                  </a:cubicBezTo>
                  <a:cubicBezTo>
                    <a:pt x="7" y="112"/>
                    <a:pt x="7" y="113"/>
                    <a:pt x="7" y="113"/>
                  </a:cubicBezTo>
                  <a:cubicBezTo>
                    <a:pt x="7" y="114"/>
                    <a:pt x="7" y="114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7" y="116"/>
                    <a:pt x="8" y="116"/>
                    <a:pt x="8" y="117"/>
                  </a:cubicBezTo>
                  <a:cubicBezTo>
                    <a:pt x="8" y="117"/>
                    <a:pt x="8" y="118"/>
                    <a:pt x="8" y="119"/>
                  </a:cubicBezTo>
                  <a:cubicBezTo>
                    <a:pt x="8" y="119"/>
                    <a:pt x="8" y="120"/>
                    <a:pt x="8" y="121"/>
                  </a:cubicBezTo>
                  <a:cubicBezTo>
                    <a:pt x="9" y="120"/>
                    <a:pt x="10" y="120"/>
                    <a:pt x="10" y="120"/>
                  </a:cubicBezTo>
                  <a:cubicBezTo>
                    <a:pt x="10" y="120"/>
                    <a:pt x="11" y="120"/>
                    <a:pt x="11" y="120"/>
                  </a:cubicBezTo>
                  <a:cubicBezTo>
                    <a:pt x="8" y="107"/>
                    <a:pt x="6" y="91"/>
                    <a:pt x="4" y="76"/>
                  </a:cubicBezTo>
                  <a:moveTo>
                    <a:pt x="1" y="62"/>
                  </a:moveTo>
                  <a:cubicBezTo>
                    <a:pt x="1" y="63"/>
                    <a:pt x="1" y="64"/>
                    <a:pt x="1" y="65"/>
                  </a:cubicBezTo>
                  <a:cubicBezTo>
                    <a:pt x="1" y="66"/>
                    <a:pt x="1" y="67"/>
                    <a:pt x="1" y="68"/>
                  </a:cubicBezTo>
                  <a:cubicBezTo>
                    <a:pt x="1" y="69"/>
                    <a:pt x="1" y="71"/>
                    <a:pt x="1" y="72"/>
                  </a:cubicBezTo>
                  <a:cubicBezTo>
                    <a:pt x="2" y="73"/>
                    <a:pt x="2" y="74"/>
                    <a:pt x="2" y="75"/>
                  </a:cubicBezTo>
                  <a:cubicBezTo>
                    <a:pt x="3" y="75"/>
                    <a:pt x="3" y="74"/>
                    <a:pt x="4" y="74"/>
                  </a:cubicBezTo>
                  <a:cubicBezTo>
                    <a:pt x="4" y="70"/>
                    <a:pt x="3" y="66"/>
                    <a:pt x="3" y="62"/>
                  </a:cubicBezTo>
                  <a:cubicBezTo>
                    <a:pt x="2" y="62"/>
                    <a:pt x="1" y="62"/>
                    <a:pt x="1" y="62"/>
                  </a:cubicBezTo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5" y="4"/>
                    <a:pt x="5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10"/>
                    <a:pt x="3" y="11"/>
                    <a:pt x="3" y="12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2" y="15"/>
                    <a:pt x="2" y="17"/>
                    <a:pt x="2" y="18"/>
                  </a:cubicBezTo>
                  <a:cubicBezTo>
                    <a:pt x="2" y="18"/>
                    <a:pt x="2" y="19"/>
                    <a:pt x="1" y="20"/>
                  </a:cubicBezTo>
                  <a:cubicBezTo>
                    <a:pt x="1" y="21"/>
                    <a:pt x="1" y="22"/>
                    <a:pt x="1" y="24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28"/>
                    <a:pt x="1" y="29"/>
                    <a:pt x="0" y="30"/>
                  </a:cubicBezTo>
                  <a:cubicBezTo>
                    <a:pt x="0" y="31"/>
                    <a:pt x="0" y="32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0" y="58"/>
                    <a:pt x="0" y="59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2" y="60"/>
                    <a:pt x="3" y="60"/>
                  </a:cubicBezTo>
                  <a:cubicBezTo>
                    <a:pt x="1" y="36"/>
                    <a:pt x="2" y="14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4A5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" name="Freeform 88"/>
            <p:cNvSpPr>
              <a:spLocks noEditPoints="1"/>
            </p:cNvSpPr>
            <p:nvPr/>
          </p:nvSpPr>
          <p:spPr bwMode="auto">
            <a:xfrm>
              <a:off x="1368056" y="936986"/>
              <a:ext cx="24949" cy="139994"/>
            </a:xfrm>
            <a:custGeom>
              <a:avLst/>
              <a:gdLst>
                <a:gd name="T0" fmla="*/ 2147483647 w 3"/>
                <a:gd name="T1" fmla="*/ 2147483647 h 17"/>
                <a:gd name="T2" fmla="*/ 2147483647 w 3"/>
                <a:gd name="T3" fmla="*/ 2147483647 h 17"/>
                <a:gd name="T4" fmla="*/ 2147483647 w 3"/>
                <a:gd name="T5" fmla="*/ 2147483647 h 17"/>
                <a:gd name="T6" fmla="*/ 2147483647 w 3"/>
                <a:gd name="T7" fmla="*/ 2147483647 h 17"/>
                <a:gd name="T8" fmla="*/ 2147483647 w 3"/>
                <a:gd name="T9" fmla="*/ 2147483647 h 17"/>
                <a:gd name="T10" fmla="*/ 2147483647 w 3"/>
                <a:gd name="T11" fmla="*/ 2147483647 h 17"/>
                <a:gd name="T12" fmla="*/ 0 w 3"/>
                <a:gd name="T13" fmla="*/ 0 h 17"/>
                <a:gd name="T14" fmla="*/ 0 w 3"/>
                <a:gd name="T15" fmla="*/ 0 h 17"/>
                <a:gd name="T16" fmla="*/ 0 w 3"/>
                <a:gd name="T17" fmla="*/ 2147483647 h 17"/>
                <a:gd name="T18" fmla="*/ 0 w 3"/>
                <a:gd name="T19" fmla="*/ 2147483647 h 17"/>
                <a:gd name="T20" fmla="*/ 2147483647 w 3"/>
                <a:gd name="T21" fmla="*/ 2147483647 h 17"/>
                <a:gd name="T22" fmla="*/ 2147483647 w 3"/>
                <a:gd name="T23" fmla="*/ 2147483647 h 17"/>
                <a:gd name="T24" fmla="*/ 2147483647 w 3"/>
                <a:gd name="T25" fmla="*/ 0 h 17"/>
                <a:gd name="T26" fmla="*/ 0 w 3"/>
                <a:gd name="T27" fmla="*/ 0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" h="17">
                  <a:moveTo>
                    <a:pt x="3" y="14"/>
                  </a:moveTo>
                  <a:cubicBezTo>
                    <a:pt x="2" y="14"/>
                    <a:pt x="2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2" y="17"/>
                    <a:pt x="3" y="16"/>
                    <a:pt x="3" y="16"/>
                  </a:cubicBezTo>
                  <a:cubicBezTo>
                    <a:pt x="3" y="15"/>
                    <a:pt x="3" y="15"/>
                    <a:pt x="3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" name="Freeform 89"/>
            <p:cNvSpPr>
              <a:spLocks noEditPoints="1"/>
            </p:cNvSpPr>
            <p:nvPr/>
          </p:nvSpPr>
          <p:spPr bwMode="auto">
            <a:xfrm>
              <a:off x="1243309" y="1458150"/>
              <a:ext cx="1085296" cy="878771"/>
            </a:xfrm>
            <a:custGeom>
              <a:avLst/>
              <a:gdLst>
                <a:gd name="T0" fmla="*/ 2147483647 w 131"/>
                <a:gd name="T1" fmla="*/ 2147483647 h 106"/>
                <a:gd name="T2" fmla="*/ 2147483647 w 131"/>
                <a:gd name="T3" fmla="*/ 2147483647 h 106"/>
                <a:gd name="T4" fmla="*/ 2147483647 w 131"/>
                <a:gd name="T5" fmla="*/ 2147483647 h 106"/>
                <a:gd name="T6" fmla="*/ 2147483647 w 131"/>
                <a:gd name="T7" fmla="*/ 2147483647 h 106"/>
                <a:gd name="T8" fmla="*/ 2147483647 w 131"/>
                <a:gd name="T9" fmla="*/ 2147483647 h 106"/>
                <a:gd name="T10" fmla="*/ 0 w 131"/>
                <a:gd name="T11" fmla="*/ 2147483647 h 106"/>
                <a:gd name="T12" fmla="*/ 2147483647 w 131"/>
                <a:gd name="T13" fmla="*/ 2147483647 h 106"/>
                <a:gd name="T14" fmla="*/ 2147483647 w 131"/>
                <a:gd name="T15" fmla="*/ 2147483647 h 106"/>
                <a:gd name="T16" fmla="*/ 2147483647 w 131"/>
                <a:gd name="T17" fmla="*/ 2147483647 h 106"/>
                <a:gd name="T18" fmla="*/ 2147483647 w 131"/>
                <a:gd name="T19" fmla="*/ 2147483647 h 106"/>
                <a:gd name="T20" fmla="*/ 0 w 131"/>
                <a:gd name="T21" fmla="*/ 2147483647 h 106"/>
                <a:gd name="T22" fmla="*/ 2147483647 w 131"/>
                <a:gd name="T23" fmla="*/ 2147483647 h 106"/>
                <a:gd name="T24" fmla="*/ 2147483647 w 131"/>
                <a:gd name="T25" fmla="*/ 2147483647 h 106"/>
                <a:gd name="T26" fmla="*/ 0 w 131"/>
                <a:gd name="T27" fmla="*/ 2147483647 h 106"/>
                <a:gd name="T28" fmla="*/ 0 w 131"/>
                <a:gd name="T29" fmla="*/ 2147483647 h 106"/>
                <a:gd name="T30" fmla="*/ 2147483647 w 131"/>
                <a:gd name="T31" fmla="*/ 2147483647 h 106"/>
                <a:gd name="T32" fmla="*/ 2147483647 w 131"/>
                <a:gd name="T33" fmla="*/ 2147483647 h 106"/>
                <a:gd name="T34" fmla="*/ 2147483647 w 131"/>
                <a:gd name="T35" fmla="*/ 2147483647 h 106"/>
                <a:gd name="T36" fmla="*/ 2147483647 w 131"/>
                <a:gd name="T37" fmla="*/ 2147483647 h 106"/>
                <a:gd name="T38" fmla="*/ 2147483647 w 131"/>
                <a:gd name="T39" fmla="*/ 2147483647 h 106"/>
                <a:gd name="T40" fmla="*/ 2147483647 w 131"/>
                <a:gd name="T41" fmla="*/ 2147483647 h 106"/>
                <a:gd name="T42" fmla="*/ 2147483647 w 131"/>
                <a:gd name="T43" fmla="*/ 2147483647 h 106"/>
                <a:gd name="T44" fmla="*/ 2147483647 w 131"/>
                <a:gd name="T45" fmla="*/ 2147483647 h 106"/>
                <a:gd name="T46" fmla="*/ 0 w 131"/>
                <a:gd name="T47" fmla="*/ 2147483647 h 106"/>
                <a:gd name="T48" fmla="*/ 2147483647 w 131"/>
                <a:gd name="T49" fmla="*/ 2147483647 h 106"/>
                <a:gd name="T50" fmla="*/ 2147483647 w 131"/>
                <a:gd name="T51" fmla="*/ 2147483647 h 106"/>
                <a:gd name="T52" fmla="*/ 2147483647 w 131"/>
                <a:gd name="T53" fmla="*/ 2147483647 h 106"/>
                <a:gd name="T54" fmla="*/ 2147483647 w 131"/>
                <a:gd name="T55" fmla="*/ 0 h 106"/>
                <a:gd name="T56" fmla="*/ 2147483647 w 131"/>
                <a:gd name="T57" fmla="*/ 2147483647 h 106"/>
                <a:gd name="T58" fmla="*/ 2147483647 w 131"/>
                <a:gd name="T59" fmla="*/ 2147483647 h 106"/>
                <a:gd name="T60" fmla="*/ 2147483647 w 131"/>
                <a:gd name="T61" fmla="*/ 2147483647 h 106"/>
                <a:gd name="T62" fmla="*/ 2147483647 w 131"/>
                <a:gd name="T63" fmla="*/ 2147483647 h 106"/>
                <a:gd name="T64" fmla="*/ 2147483647 w 131"/>
                <a:gd name="T65" fmla="*/ 2147483647 h 106"/>
                <a:gd name="T66" fmla="*/ 2147483647 w 131"/>
                <a:gd name="T67" fmla="*/ 0 h 1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31" h="106">
                  <a:moveTo>
                    <a:pt x="3" y="43"/>
                  </a:moveTo>
                  <a:cubicBezTo>
                    <a:pt x="2" y="43"/>
                    <a:pt x="2" y="44"/>
                    <a:pt x="1" y="44"/>
                  </a:cubicBezTo>
                  <a:cubicBezTo>
                    <a:pt x="2" y="63"/>
                    <a:pt x="8" y="84"/>
                    <a:pt x="9" y="105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0" y="82"/>
                    <a:pt x="5" y="61"/>
                    <a:pt x="3" y="43"/>
                  </a:cubicBezTo>
                  <a:moveTo>
                    <a:pt x="0" y="39"/>
                  </a:moveTo>
                  <a:cubicBezTo>
                    <a:pt x="0" y="40"/>
                    <a:pt x="0" y="42"/>
                    <a:pt x="1" y="43"/>
                  </a:cubicBezTo>
                  <a:cubicBezTo>
                    <a:pt x="2" y="43"/>
                    <a:pt x="2" y="42"/>
                    <a:pt x="2" y="42"/>
                  </a:cubicBezTo>
                  <a:cubicBezTo>
                    <a:pt x="2" y="41"/>
                    <a:pt x="2" y="41"/>
                    <a:pt x="2" y="40"/>
                  </a:cubicBezTo>
                  <a:cubicBezTo>
                    <a:pt x="2" y="40"/>
                    <a:pt x="1" y="39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3" y="33"/>
                  </a:moveTo>
                  <a:cubicBezTo>
                    <a:pt x="2" y="33"/>
                    <a:pt x="1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0" y="36"/>
                    <a:pt x="0" y="38"/>
                  </a:cubicBezTo>
                  <a:cubicBezTo>
                    <a:pt x="1" y="38"/>
                    <a:pt x="2" y="38"/>
                    <a:pt x="3" y="39"/>
                  </a:cubicBezTo>
                  <a:cubicBezTo>
                    <a:pt x="3" y="37"/>
                    <a:pt x="3" y="35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8"/>
                    <a:pt x="7" y="9"/>
                    <a:pt x="6" y="11"/>
                  </a:cubicBezTo>
                  <a:cubicBezTo>
                    <a:pt x="2" y="17"/>
                    <a:pt x="1" y="24"/>
                    <a:pt x="0" y="32"/>
                  </a:cubicBezTo>
                  <a:cubicBezTo>
                    <a:pt x="1" y="31"/>
                    <a:pt x="2" y="31"/>
                    <a:pt x="3" y="31"/>
                  </a:cubicBezTo>
                  <a:cubicBezTo>
                    <a:pt x="3" y="23"/>
                    <a:pt x="4" y="15"/>
                    <a:pt x="8" y="9"/>
                  </a:cubicBezTo>
                  <a:cubicBezTo>
                    <a:pt x="9" y="7"/>
                    <a:pt x="11" y="5"/>
                    <a:pt x="12" y="4"/>
                  </a:cubicBezTo>
                  <a:moveTo>
                    <a:pt x="103" y="0"/>
                  </a:moveTo>
                  <a:cubicBezTo>
                    <a:pt x="103" y="1"/>
                    <a:pt x="102" y="2"/>
                    <a:pt x="102" y="2"/>
                  </a:cubicBezTo>
                  <a:cubicBezTo>
                    <a:pt x="99" y="18"/>
                    <a:pt x="97" y="31"/>
                    <a:pt x="95" y="40"/>
                  </a:cubicBezTo>
                  <a:cubicBezTo>
                    <a:pt x="101" y="49"/>
                    <a:pt x="105" y="96"/>
                    <a:pt x="105" y="96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17" y="70"/>
                    <a:pt x="131" y="34"/>
                    <a:pt x="118" y="12"/>
                  </a:cubicBezTo>
                  <a:cubicBezTo>
                    <a:pt x="113" y="3"/>
                    <a:pt x="108" y="0"/>
                    <a:pt x="103" y="0"/>
                  </a:cubicBezTo>
                </a:path>
              </a:pathLst>
            </a:custGeom>
            <a:solidFill>
              <a:srgbClr val="4A5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" name="Freeform 90"/>
            <p:cNvSpPr>
              <a:spLocks noEditPoints="1"/>
            </p:cNvSpPr>
            <p:nvPr/>
          </p:nvSpPr>
          <p:spPr bwMode="auto">
            <a:xfrm>
              <a:off x="1243309" y="1715960"/>
              <a:ext cx="24949" cy="106728"/>
            </a:xfrm>
            <a:custGeom>
              <a:avLst/>
              <a:gdLst>
                <a:gd name="T0" fmla="*/ 0 w 3"/>
                <a:gd name="T1" fmla="*/ 2147483647 h 13"/>
                <a:gd name="T2" fmla="*/ 0 w 3"/>
                <a:gd name="T3" fmla="*/ 2147483647 h 13"/>
                <a:gd name="T4" fmla="*/ 2147483647 w 3"/>
                <a:gd name="T5" fmla="*/ 2147483647 h 13"/>
                <a:gd name="T6" fmla="*/ 2147483647 w 3"/>
                <a:gd name="T7" fmla="*/ 2147483647 h 13"/>
                <a:gd name="T8" fmla="*/ 2147483647 w 3"/>
                <a:gd name="T9" fmla="*/ 2147483647 h 13"/>
                <a:gd name="T10" fmla="*/ 2147483647 w 3"/>
                <a:gd name="T11" fmla="*/ 2147483647 h 13"/>
                <a:gd name="T12" fmla="*/ 2147483647 w 3"/>
                <a:gd name="T13" fmla="*/ 2147483647 h 13"/>
                <a:gd name="T14" fmla="*/ 2147483647 w 3"/>
                <a:gd name="T15" fmla="*/ 2147483647 h 13"/>
                <a:gd name="T16" fmla="*/ 2147483647 w 3"/>
                <a:gd name="T17" fmla="*/ 2147483647 h 13"/>
                <a:gd name="T18" fmla="*/ 0 w 3"/>
                <a:gd name="T19" fmla="*/ 2147483647 h 13"/>
                <a:gd name="T20" fmla="*/ 2147483647 w 3"/>
                <a:gd name="T21" fmla="*/ 0 h 13"/>
                <a:gd name="T22" fmla="*/ 0 w 3"/>
                <a:gd name="T23" fmla="*/ 2147483647 h 13"/>
                <a:gd name="T24" fmla="*/ 0 w 3"/>
                <a:gd name="T25" fmla="*/ 2147483647 h 13"/>
                <a:gd name="T26" fmla="*/ 2147483647 w 3"/>
                <a:gd name="T27" fmla="*/ 2147483647 h 13"/>
                <a:gd name="T28" fmla="*/ 2147483647 w 3"/>
                <a:gd name="T29" fmla="*/ 2147483647 h 13"/>
                <a:gd name="T30" fmla="*/ 2147483647 w 3"/>
                <a:gd name="T31" fmla="*/ 0 h 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" h="13">
                  <a:moveTo>
                    <a:pt x="0" y="7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2" y="12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2" y="13"/>
                    <a:pt x="2" y="12"/>
                    <a:pt x="3" y="12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2" y="7"/>
                    <a:pt x="1" y="7"/>
                    <a:pt x="0" y="7"/>
                  </a:cubicBezTo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" name="Freeform 91"/>
            <p:cNvSpPr>
              <a:spLocks noEditPoints="1"/>
            </p:cNvSpPr>
            <p:nvPr/>
          </p:nvSpPr>
          <p:spPr bwMode="auto">
            <a:xfrm>
              <a:off x="1499733" y="1756156"/>
              <a:ext cx="489284" cy="282759"/>
            </a:xfrm>
            <a:custGeom>
              <a:avLst/>
              <a:gdLst>
                <a:gd name="T0" fmla="*/ 2147483647 w 59"/>
                <a:gd name="T1" fmla="*/ 2147483647 h 34"/>
                <a:gd name="T2" fmla="*/ 2147483647 w 59"/>
                <a:gd name="T3" fmla="*/ 2147483647 h 34"/>
                <a:gd name="T4" fmla="*/ 2147483647 w 59"/>
                <a:gd name="T5" fmla="*/ 2147483647 h 34"/>
                <a:gd name="T6" fmla="*/ 2147483647 w 59"/>
                <a:gd name="T7" fmla="*/ 2147483647 h 34"/>
                <a:gd name="T8" fmla="*/ 2147483647 w 59"/>
                <a:gd name="T9" fmla="*/ 0 h 34"/>
                <a:gd name="T10" fmla="*/ 0 w 59"/>
                <a:gd name="T11" fmla="*/ 2147483647 h 34"/>
                <a:gd name="T12" fmla="*/ 0 w 59"/>
                <a:gd name="T13" fmla="*/ 2147483647 h 34"/>
                <a:gd name="T14" fmla="*/ 0 w 59"/>
                <a:gd name="T15" fmla="*/ 2147483647 h 34"/>
                <a:gd name="T16" fmla="*/ 0 w 59"/>
                <a:gd name="T17" fmla="*/ 2147483647 h 34"/>
                <a:gd name="T18" fmla="*/ 2147483647 w 59"/>
                <a:gd name="T19" fmla="*/ 2147483647 h 34"/>
                <a:gd name="T20" fmla="*/ 2147483647 w 59"/>
                <a:gd name="T21" fmla="*/ 2147483647 h 34"/>
                <a:gd name="T22" fmla="*/ 2147483647 w 59"/>
                <a:gd name="T23" fmla="*/ 2147483647 h 34"/>
                <a:gd name="T24" fmla="*/ 2147483647 w 59"/>
                <a:gd name="T25" fmla="*/ 2147483647 h 34"/>
                <a:gd name="T26" fmla="*/ 2147483647 w 59"/>
                <a:gd name="T27" fmla="*/ 2147483647 h 34"/>
                <a:gd name="T28" fmla="*/ 2147483647 w 59"/>
                <a:gd name="T29" fmla="*/ 2147483647 h 34"/>
                <a:gd name="T30" fmla="*/ 2147483647 w 59"/>
                <a:gd name="T31" fmla="*/ 2147483647 h 34"/>
                <a:gd name="T32" fmla="*/ 2147483647 w 59"/>
                <a:gd name="T33" fmla="*/ 2147483647 h 34"/>
                <a:gd name="T34" fmla="*/ 2147483647 w 59"/>
                <a:gd name="T35" fmla="*/ 2147483647 h 34"/>
                <a:gd name="T36" fmla="*/ 2147483647 w 59"/>
                <a:gd name="T37" fmla="*/ 2147483647 h 34"/>
                <a:gd name="T38" fmla="*/ 2147483647 w 59"/>
                <a:gd name="T39" fmla="*/ 2147483647 h 34"/>
                <a:gd name="T40" fmla="*/ 2147483647 w 59"/>
                <a:gd name="T41" fmla="*/ 2147483647 h 34"/>
                <a:gd name="T42" fmla="*/ 2147483647 w 59"/>
                <a:gd name="T43" fmla="*/ 2147483647 h 34"/>
                <a:gd name="T44" fmla="*/ 2147483647 w 59"/>
                <a:gd name="T45" fmla="*/ 2147483647 h 34"/>
                <a:gd name="T46" fmla="*/ 2147483647 w 59"/>
                <a:gd name="T47" fmla="*/ 2147483647 h 34"/>
                <a:gd name="T48" fmla="*/ 2147483647 w 59"/>
                <a:gd name="T49" fmla="*/ 2147483647 h 34"/>
                <a:gd name="T50" fmla="*/ 2147483647 w 59"/>
                <a:gd name="T51" fmla="*/ 2147483647 h 34"/>
                <a:gd name="T52" fmla="*/ 2147483647 w 59"/>
                <a:gd name="T53" fmla="*/ 2147483647 h 34"/>
                <a:gd name="T54" fmla="*/ 2147483647 w 59"/>
                <a:gd name="T55" fmla="*/ 2147483647 h 34"/>
                <a:gd name="T56" fmla="*/ 2147483647 w 59"/>
                <a:gd name="T57" fmla="*/ 2147483647 h 34"/>
                <a:gd name="T58" fmla="*/ 2147483647 w 59"/>
                <a:gd name="T59" fmla="*/ 2147483647 h 34"/>
                <a:gd name="T60" fmla="*/ 2147483647 w 59"/>
                <a:gd name="T61" fmla="*/ 2147483647 h 34"/>
                <a:gd name="T62" fmla="*/ 2147483647 w 59"/>
                <a:gd name="T63" fmla="*/ 2147483647 h 34"/>
                <a:gd name="T64" fmla="*/ 2147483647 w 59"/>
                <a:gd name="T65" fmla="*/ 2147483647 h 34"/>
                <a:gd name="T66" fmla="*/ 2147483647 w 59"/>
                <a:gd name="T67" fmla="*/ 2147483647 h 34"/>
                <a:gd name="T68" fmla="*/ 2147483647 w 59"/>
                <a:gd name="T69" fmla="*/ 2147483647 h 34"/>
                <a:gd name="T70" fmla="*/ 2147483647 w 59"/>
                <a:gd name="T71" fmla="*/ 2147483647 h 34"/>
                <a:gd name="T72" fmla="*/ 2147483647 w 59"/>
                <a:gd name="T73" fmla="*/ 2147483647 h 34"/>
                <a:gd name="T74" fmla="*/ 2147483647 w 59"/>
                <a:gd name="T75" fmla="*/ 2147483647 h 34"/>
                <a:gd name="T76" fmla="*/ 2147483647 w 59"/>
                <a:gd name="T77" fmla="*/ 2147483647 h 34"/>
                <a:gd name="T78" fmla="*/ 2147483647 w 59"/>
                <a:gd name="T79" fmla="*/ 2147483647 h 34"/>
                <a:gd name="T80" fmla="*/ 2147483647 w 59"/>
                <a:gd name="T81" fmla="*/ 2147483647 h 34"/>
                <a:gd name="T82" fmla="*/ 2147483647 w 59"/>
                <a:gd name="T83" fmla="*/ 2147483647 h 34"/>
                <a:gd name="T84" fmla="*/ 2147483647 w 59"/>
                <a:gd name="T85" fmla="*/ 2147483647 h 34"/>
                <a:gd name="T86" fmla="*/ 2147483647 w 59"/>
                <a:gd name="T87" fmla="*/ 0 h 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9" h="34">
                  <a:moveTo>
                    <a:pt x="55" y="17"/>
                  </a:move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5" y="17"/>
                    <a:pt x="55" y="17"/>
                    <a:pt x="55" y="17"/>
                  </a:cubicBezTo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5"/>
                    <a:pt x="3" y="17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5"/>
                  </a:cubicBezTo>
                  <a:cubicBezTo>
                    <a:pt x="5" y="14"/>
                    <a:pt x="5" y="12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4A5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" name="Freeform 92"/>
            <p:cNvSpPr/>
            <p:nvPr/>
          </p:nvSpPr>
          <p:spPr bwMode="auto">
            <a:xfrm>
              <a:off x="1599530" y="2055548"/>
              <a:ext cx="174645" cy="521164"/>
            </a:xfrm>
            <a:custGeom>
              <a:avLst/>
              <a:gdLst>
                <a:gd name="T0" fmla="*/ 2147483647 w 21"/>
                <a:gd name="T1" fmla="*/ 0 h 63"/>
                <a:gd name="T2" fmla="*/ 2147483647 w 21"/>
                <a:gd name="T3" fmla="*/ 2147483647 h 63"/>
                <a:gd name="T4" fmla="*/ 2147483647 w 21"/>
                <a:gd name="T5" fmla="*/ 2147483647 h 63"/>
                <a:gd name="T6" fmla="*/ 2147483647 w 21"/>
                <a:gd name="T7" fmla="*/ 0 h 63"/>
                <a:gd name="T8" fmla="*/ 2147483647 w 21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63">
                  <a:moveTo>
                    <a:pt x="6" y="0"/>
                  </a:moveTo>
                  <a:cubicBezTo>
                    <a:pt x="0" y="46"/>
                    <a:pt x="19" y="63"/>
                    <a:pt x="19" y="63"/>
                  </a:cubicBezTo>
                  <a:cubicBezTo>
                    <a:pt x="19" y="63"/>
                    <a:pt x="20" y="62"/>
                    <a:pt x="21" y="60"/>
                  </a:cubicBezTo>
                  <a:cubicBezTo>
                    <a:pt x="19" y="58"/>
                    <a:pt x="4" y="41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4A5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" name="Freeform 93"/>
            <p:cNvSpPr/>
            <p:nvPr/>
          </p:nvSpPr>
          <p:spPr bwMode="auto">
            <a:xfrm>
              <a:off x="1549631" y="1889219"/>
              <a:ext cx="456019" cy="133063"/>
            </a:xfrm>
            <a:custGeom>
              <a:avLst/>
              <a:gdLst>
                <a:gd name="T0" fmla="*/ 2147483647 w 329"/>
                <a:gd name="T1" fmla="*/ 2147483647 h 96"/>
                <a:gd name="T2" fmla="*/ 0 w 329"/>
                <a:gd name="T3" fmla="*/ 0 h 96"/>
                <a:gd name="T4" fmla="*/ 2147483647 w 329"/>
                <a:gd name="T5" fmla="*/ 2147483647 h 96"/>
                <a:gd name="T6" fmla="*/ 2147483647 w 329"/>
                <a:gd name="T7" fmla="*/ 2147483647 h 96"/>
                <a:gd name="T8" fmla="*/ 2147483647 w 329"/>
                <a:gd name="T9" fmla="*/ 2147483647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9" h="96">
                  <a:moveTo>
                    <a:pt x="329" y="6"/>
                  </a:moveTo>
                  <a:lnTo>
                    <a:pt x="0" y="0"/>
                  </a:lnTo>
                  <a:lnTo>
                    <a:pt x="84" y="90"/>
                  </a:lnTo>
                  <a:lnTo>
                    <a:pt x="246" y="96"/>
                  </a:lnTo>
                  <a:lnTo>
                    <a:pt x="329" y="6"/>
                  </a:lnTo>
                  <a:close/>
                </a:path>
              </a:pathLst>
            </a:custGeom>
            <a:solidFill>
              <a:srgbClr val="04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" name="Freeform 94"/>
            <p:cNvSpPr/>
            <p:nvPr/>
          </p:nvSpPr>
          <p:spPr bwMode="auto">
            <a:xfrm>
              <a:off x="1549631" y="1889219"/>
              <a:ext cx="456019" cy="133063"/>
            </a:xfrm>
            <a:custGeom>
              <a:avLst/>
              <a:gdLst>
                <a:gd name="T0" fmla="*/ 2147483647 w 329"/>
                <a:gd name="T1" fmla="*/ 2147483647 h 96"/>
                <a:gd name="T2" fmla="*/ 0 w 329"/>
                <a:gd name="T3" fmla="*/ 0 h 96"/>
                <a:gd name="T4" fmla="*/ 2147483647 w 329"/>
                <a:gd name="T5" fmla="*/ 2147483647 h 96"/>
                <a:gd name="T6" fmla="*/ 2147483647 w 329"/>
                <a:gd name="T7" fmla="*/ 2147483647 h 96"/>
                <a:gd name="T8" fmla="*/ 2147483647 w 329"/>
                <a:gd name="T9" fmla="*/ 2147483647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9" h="96">
                  <a:moveTo>
                    <a:pt x="329" y="6"/>
                  </a:moveTo>
                  <a:lnTo>
                    <a:pt x="0" y="0"/>
                  </a:lnTo>
                  <a:lnTo>
                    <a:pt x="84" y="90"/>
                  </a:lnTo>
                  <a:lnTo>
                    <a:pt x="246" y="96"/>
                  </a:lnTo>
                  <a:lnTo>
                    <a:pt x="329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" name="Freeform 95"/>
            <p:cNvSpPr/>
            <p:nvPr/>
          </p:nvSpPr>
          <p:spPr bwMode="auto">
            <a:xfrm>
              <a:off x="1268258" y="0"/>
              <a:ext cx="1003518" cy="1897536"/>
            </a:xfrm>
            <a:custGeom>
              <a:avLst/>
              <a:gdLst>
                <a:gd name="T0" fmla="*/ 2147483647 w 121"/>
                <a:gd name="T1" fmla="*/ 2147483647 h 229"/>
                <a:gd name="T2" fmla="*/ 2147483647 w 121"/>
                <a:gd name="T3" fmla="*/ 2147483647 h 229"/>
                <a:gd name="T4" fmla="*/ 2147483647 w 121"/>
                <a:gd name="T5" fmla="*/ 2147483647 h 229"/>
                <a:gd name="T6" fmla="*/ 2147483647 w 121"/>
                <a:gd name="T7" fmla="*/ 0 h 229"/>
                <a:gd name="T8" fmla="*/ 2147483647 w 121"/>
                <a:gd name="T9" fmla="*/ 2147483647 h 229"/>
                <a:gd name="T10" fmla="*/ 2147483647 w 121"/>
                <a:gd name="T11" fmla="*/ 2147483647 h 2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1" h="229">
                  <a:moveTo>
                    <a:pt x="89" y="229"/>
                  </a:moveTo>
                  <a:cubicBezTo>
                    <a:pt x="34" y="228"/>
                    <a:pt x="34" y="228"/>
                    <a:pt x="34" y="228"/>
                  </a:cubicBezTo>
                  <a:cubicBezTo>
                    <a:pt x="34" y="228"/>
                    <a:pt x="0" y="100"/>
                    <a:pt x="19" y="53"/>
                  </a:cubicBezTo>
                  <a:cubicBezTo>
                    <a:pt x="31" y="26"/>
                    <a:pt x="63" y="0"/>
                    <a:pt x="63" y="0"/>
                  </a:cubicBezTo>
                  <a:cubicBezTo>
                    <a:pt x="63" y="0"/>
                    <a:pt x="96" y="27"/>
                    <a:pt x="106" y="54"/>
                  </a:cubicBezTo>
                  <a:cubicBezTo>
                    <a:pt x="121" y="96"/>
                    <a:pt x="89" y="229"/>
                    <a:pt x="89" y="229"/>
                  </a:cubicBezTo>
                </a:path>
              </a:pathLst>
            </a:custGeom>
            <a:solidFill>
              <a:srgbClr val="FFF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" name="Freeform 96"/>
            <p:cNvSpPr/>
            <p:nvPr/>
          </p:nvSpPr>
          <p:spPr bwMode="auto">
            <a:xfrm>
              <a:off x="1557948" y="514234"/>
              <a:ext cx="439386" cy="439386"/>
            </a:xfrm>
            <a:custGeom>
              <a:avLst/>
              <a:gdLst>
                <a:gd name="T0" fmla="*/ 2147483647 w 53"/>
                <a:gd name="T1" fmla="*/ 2147483647 h 53"/>
                <a:gd name="T2" fmla="*/ 2147483647 w 53"/>
                <a:gd name="T3" fmla="*/ 2147483647 h 53"/>
                <a:gd name="T4" fmla="*/ 0 w 53"/>
                <a:gd name="T5" fmla="*/ 2147483647 h 53"/>
                <a:gd name="T6" fmla="*/ 2147483647 w 53"/>
                <a:gd name="T7" fmla="*/ 0 h 53"/>
                <a:gd name="T8" fmla="*/ 2147483647 w 53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41"/>
                    <a:pt x="41" y="53"/>
                    <a:pt x="26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1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</a:path>
              </a:pathLst>
            </a:custGeom>
            <a:solidFill>
              <a:srgbClr val="E06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7" name="Freeform 97"/>
            <p:cNvSpPr/>
            <p:nvPr/>
          </p:nvSpPr>
          <p:spPr bwMode="auto">
            <a:xfrm>
              <a:off x="1599530" y="555816"/>
              <a:ext cx="356221" cy="347905"/>
            </a:xfrm>
            <a:custGeom>
              <a:avLst/>
              <a:gdLst>
                <a:gd name="T0" fmla="*/ 2147483647 w 43"/>
                <a:gd name="T1" fmla="*/ 2147483647 h 42"/>
                <a:gd name="T2" fmla="*/ 2147483647 w 43"/>
                <a:gd name="T3" fmla="*/ 2147483647 h 42"/>
                <a:gd name="T4" fmla="*/ 2147483647 w 43"/>
                <a:gd name="T5" fmla="*/ 2147483647 h 42"/>
                <a:gd name="T6" fmla="*/ 2147483647 w 43"/>
                <a:gd name="T7" fmla="*/ 0 h 42"/>
                <a:gd name="T8" fmla="*/ 2147483647 w 43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42">
                  <a:moveTo>
                    <a:pt x="43" y="21"/>
                  </a:moveTo>
                  <a:cubicBezTo>
                    <a:pt x="43" y="33"/>
                    <a:pt x="33" y="42"/>
                    <a:pt x="21" y="42"/>
                  </a:cubicBezTo>
                  <a:cubicBezTo>
                    <a:pt x="10" y="42"/>
                    <a:pt x="0" y="33"/>
                    <a:pt x="1" y="21"/>
                  </a:cubicBezTo>
                  <a:cubicBezTo>
                    <a:pt x="1" y="9"/>
                    <a:pt x="10" y="0"/>
                    <a:pt x="22" y="0"/>
                  </a:cubicBezTo>
                  <a:cubicBezTo>
                    <a:pt x="33" y="0"/>
                    <a:pt x="43" y="10"/>
                    <a:pt x="43" y="21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8" name="Freeform 98"/>
            <p:cNvSpPr/>
            <p:nvPr/>
          </p:nvSpPr>
          <p:spPr bwMode="auto">
            <a:xfrm>
              <a:off x="1582897" y="0"/>
              <a:ext cx="414436" cy="207911"/>
            </a:xfrm>
            <a:custGeom>
              <a:avLst/>
              <a:gdLst>
                <a:gd name="T0" fmla="*/ 2147483647 w 50"/>
                <a:gd name="T1" fmla="*/ 2147483647 h 25"/>
                <a:gd name="T2" fmla="*/ 2147483647 w 50"/>
                <a:gd name="T3" fmla="*/ 0 h 25"/>
                <a:gd name="T4" fmla="*/ 0 w 50"/>
                <a:gd name="T5" fmla="*/ 2147483647 h 25"/>
                <a:gd name="T6" fmla="*/ 2147483647 w 50"/>
                <a:gd name="T7" fmla="*/ 2147483647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25">
                  <a:moveTo>
                    <a:pt x="50" y="25"/>
                  </a:moveTo>
                  <a:cubicBezTo>
                    <a:pt x="38" y="11"/>
                    <a:pt x="25" y="0"/>
                    <a:pt x="25" y="0"/>
                  </a:cubicBezTo>
                  <a:cubicBezTo>
                    <a:pt x="25" y="0"/>
                    <a:pt x="13" y="11"/>
                    <a:pt x="0" y="25"/>
                  </a:cubicBezTo>
                  <a:cubicBezTo>
                    <a:pt x="50" y="25"/>
                    <a:pt x="50" y="25"/>
                    <a:pt x="50" y="25"/>
                  </a:cubicBezTo>
                </a:path>
              </a:pathLst>
            </a:custGeom>
            <a:solidFill>
              <a:srgbClr val="04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9" name="Freeform 99"/>
            <p:cNvSpPr/>
            <p:nvPr/>
          </p:nvSpPr>
          <p:spPr bwMode="auto">
            <a:xfrm>
              <a:off x="1434587" y="1343106"/>
              <a:ext cx="679177" cy="512847"/>
            </a:xfrm>
            <a:custGeom>
              <a:avLst/>
              <a:gdLst>
                <a:gd name="T0" fmla="*/ 2147483647 w 82"/>
                <a:gd name="T1" fmla="*/ 2147483647 h 62"/>
                <a:gd name="T2" fmla="*/ 2147483647 w 82"/>
                <a:gd name="T3" fmla="*/ 2147483647 h 62"/>
                <a:gd name="T4" fmla="*/ 2147483647 w 82"/>
                <a:gd name="T5" fmla="*/ 0 h 62"/>
                <a:gd name="T6" fmla="*/ 0 w 82"/>
                <a:gd name="T7" fmla="*/ 0 h 62"/>
                <a:gd name="T8" fmla="*/ 2147483647 w 8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62">
                  <a:moveTo>
                    <a:pt x="13" y="62"/>
                  </a:moveTo>
                  <a:cubicBezTo>
                    <a:pt x="70" y="62"/>
                    <a:pt x="70" y="62"/>
                    <a:pt x="70" y="62"/>
                  </a:cubicBezTo>
                  <a:cubicBezTo>
                    <a:pt x="72" y="53"/>
                    <a:pt x="77" y="28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8"/>
                    <a:pt x="10" y="52"/>
                    <a:pt x="13" y="62"/>
                  </a:cubicBezTo>
                </a:path>
              </a:pathLst>
            </a:custGeom>
            <a:solidFill>
              <a:srgbClr val="E06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0" name="Freeform 100"/>
            <p:cNvSpPr/>
            <p:nvPr/>
          </p:nvSpPr>
          <p:spPr bwMode="auto">
            <a:xfrm>
              <a:off x="1201727" y="1343106"/>
              <a:ext cx="372854" cy="968866"/>
            </a:xfrm>
            <a:custGeom>
              <a:avLst/>
              <a:gdLst>
                <a:gd name="T0" fmla="*/ 2147483647 w 45"/>
                <a:gd name="T1" fmla="*/ 2147483647 h 117"/>
                <a:gd name="T2" fmla="*/ 2147483647 w 45"/>
                <a:gd name="T3" fmla="*/ 2147483647 h 117"/>
                <a:gd name="T4" fmla="*/ 2147483647 w 45"/>
                <a:gd name="T5" fmla="*/ 2147483647 h 117"/>
                <a:gd name="T6" fmla="*/ 2147483647 w 45"/>
                <a:gd name="T7" fmla="*/ 2147483647 h 117"/>
                <a:gd name="T8" fmla="*/ 2147483647 w 45"/>
                <a:gd name="T9" fmla="*/ 2147483647 h 117"/>
                <a:gd name="T10" fmla="*/ 2147483647 w 45"/>
                <a:gd name="T11" fmla="*/ 2147483647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17">
                  <a:moveTo>
                    <a:pt x="45" y="60"/>
                  </a:moveTo>
                  <a:cubicBezTo>
                    <a:pt x="33" y="20"/>
                    <a:pt x="25" y="107"/>
                    <a:pt x="25" y="10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4" y="81"/>
                    <a:pt x="0" y="45"/>
                    <a:pt x="13" y="23"/>
                  </a:cubicBezTo>
                  <a:cubicBezTo>
                    <a:pt x="27" y="0"/>
                    <a:pt x="45" y="19"/>
                    <a:pt x="45" y="19"/>
                  </a:cubicBezTo>
                  <a:cubicBezTo>
                    <a:pt x="45" y="60"/>
                    <a:pt x="45" y="60"/>
                    <a:pt x="45" y="60"/>
                  </a:cubicBezTo>
                </a:path>
              </a:pathLst>
            </a:custGeom>
            <a:solidFill>
              <a:srgbClr val="04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1" name="Freeform 101"/>
            <p:cNvSpPr/>
            <p:nvPr/>
          </p:nvSpPr>
          <p:spPr bwMode="auto">
            <a:xfrm>
              <a:off x="1972384" y="1343106"/>
              <a:ext cx="381171" cy="977182"/>
            </a:xfrm>
            <a:custGeom>
              <a:avLst/>
              <a:gdLst>
                <a:gd name="T0" fmla="*/ 0 w 46"/>
                <a:gd name="T1" fmla="*/ 2147483647 h 118"/>
                <a:gd name="T2" fmla="*/ 2147483647 w 46"/>
                <a:gd name="T3" fmla="*/ 2147483647 h 118"/>
                <a:gd name="T4" fmla="*/ 2147483647 w 46"/>
                <a:gd name="T5" fmla="*/ 2147483647 h 118"/>
                <a:gd name="T6" fmla="*/ 2147483647 w 46"/>
                <a:gd name="T7" fmla="*/ 2147483647 h 118"/>
                <a:gd name="T8" fmla="*/ 2147483647 w 46"/>
                <a:gd name="T9" fmla="*/ 2147483647 h 118"/>
                <a:gd name="T10" fmla="*/ 0 w 46"/>
                <a:gd name="T11" fmla="*/ 2147483647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118">
                  <a:moveTo>
                    <a:pt x="0" y="60"/>
                  </a:moveTo>
                  <a:cubicBezTo>
                    <a:pt x="12" y="21"/>
                    <a:pt x="19" y="108"/>
                    <a:pt x="19" y="108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1" y="82"/>
                    <a:pt x="46" y="46"/>
                    <a:pt x="32" y="23"/>
                  </a:cubicBezTo>
                  <a:cubicBezTo>
                    <a:pt x="19" y="0"/>
                    <a:pt x="1" y="20"/>
                    <a:pt x="1" y="2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4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102"/>
            <p:cNvSpPr/>
            <p:nvPr/>
          </p:nvSpPr>
          <p:spPr bwMode="auto">
            <a:xfrm>
              <a:off x="1624479" y="2038915"/>
              <a:ext cx="289690" cy="512847"/>
            </a:xfrm>
            <a:custGeom>
              <a:avLst/>
              <a:gdLst>
                <a:gd name="T0" fmla="*/ 2147483647 w 35"/>
                <a:gd name="T1" fmla="*/ 0 h 62"/>
                <a:gd name="T2" fmla="*/ 2147483647 w 35"/>
                <a:gd name="T3" fmla="*/ 0 h 62"/>
                <a:gd name="T4" fmla="*/ 2147483647 w 35"/>
                <a:gd name="T5" fmla="*/ 2147483647 h 62"/>
                <a:gd name="T6" fmla="*/ 2147483647 w 35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62">
                  <a:moveTo>
                    <a:pt x="5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5" y="45"/>
                    <a:pt x="18" y="62"/>
                    <a:pt x="18" y="62"/>
                  </a:cubicBezTo>
                  <a:cubicBezTo>
                    <a:pt x="18" y="62"/>
                    <a:pt x="0" y="46"/>
                    <a:pt x="5" y="0"/>
                  </a:cubicBezTo>
                </a:path>
              </a:pathLst>
            </a:custGeom>
            <a:solidFill>
              <a:srgbClr val="FFF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103"/>
            <p:cNvSpPr/>
            <p:nvPr/>
          </p:nvSpPr>
          <p:spPr bwMode="auto">
            <a:xfrm>
              <a:off x="1674378" y="2038915"/>
              <a:ext cx="207911" cy="356221"/>
            </a:xfrm>
            <a:custGeom>
              <a:avLst/>
              <a:gdLst>
                <a:gd name="T0" fmla="*/ 2147483647 w 25"/>
                <a:gd name="T1" fmla="*/ 0 h 43"/>
                <a:gd name="T2" fmla="*/ 2147483647 w 25"/>
                <a:gd name="T3" fmla="*/ 0 h 43"/>
                <a:gd name="T4" fmla="*/ 2147483647 w 25"/>
                <a:gd name="T5" fmla="*/ 2147483647 h 43"/>
                <a:gd name="T6" fmla="*/ 2147483647 w 25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43">
                  <a:moveTo>
                    <a:pt x="1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20"/>
                    <a:pt x="12" y="43"/>
                    <a:pt x="12" y="43"/>
                  </a:cubicBezTo>
                  <a:cubicBezTo>
                    <a:pt x="12" y="43"/>
                    <a:pt x="0" y="18"/>
                    <a:pt x="1" y="0"/>
                  </a:cubicBezTo>
                </a:path>
              </a:pathLst>
            </a:custGeom>
            <a:solidFill>
              <a:srgbClr val="FFD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104"/>
            <p:cNvSpPr/>
            <p:nvPr/>
          </p:nvSpPr>
          <p:spPr bwMode="auto">
            <a:xfrm>
              <a:off x="1691011" y="2038915"/>
              <a:ext cx="166329" cy="256424"/>
            </a:xfrm>
            <a:custGeom>
              <a:avLst/>
              <a:gdLst>
                <a:gd name="T0" fmla="*/ 2147483647 w 20"/>
                <a:gd name="T1" fmla="*/ 0 h 31"/>
                <a:gd name="T2" fmla="*/ 2147483647 w 20"/>
                <a:gd name="T3" fmla="*/ 0 h 31"/>
                <a:gd name="T4" fmla="*/ 2147483647 w 20"/>
                <a:gd name="T5" fmla="*/ 2147483647 h 31"/>
                <a:gd name="T6" fmla="*/ 2147483647 w 20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31">
                  <a:moveTo>
                    <a:pt x="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0"/>
                    <a:pt x="11" y="31"/>
                    <a:pt x="11" y="31"/>
                  </a:cubicBezTo>
                  <a:cubicBezTo>
                    <a:pt x="11" y="31"/>
                    <a:pt x="0" y="18"/>
                    <a:pt x="1" y="0"/>
                  </a:cubicBezTo>
                </a:path>
              </a:pathLst>
            </a:custGeom>
            <a:solidFill>
              <a:srgbClr val="FFAC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05"/>
            <p:cNvSpPr/>
            <p:nvPr/>
          </p:nvSpPr>
          <p:spPr bwMode="auto">
            <a:xfrm>
              <a:off x="1657745" y="0"/>
              <a:ext cx="124747" cy="116430"/>
            </a:xfrm>
            <a:custGeom>
              <a:avLst/>
              <a:gdLst>
                <a:gd name="T0" fmla="*/ 2147483647 w 15"/>
                <a:gd name="T1" fmla="*/ 0 h 14"/>
                <a:gd name="T2" fmla="*/ 0 w 15"/>
                <a:gd name="T3" fmla="*/ 2147483647 h 14"/>
                <a:gd name="T4" fmla="*/ 2147483647 w 15"/>
                <a:gd name="T5" fmla="*/ 2147483647 h 14"/>
                <a:gd name="T6" fmla="*/ 2147483647 w 15"/>
                <a:gd name="T7" fmla="*/ 2147483647 h 14"/>
                <a:gd name="T8" fmla="*/ 2147483647 w 15"/>
                <a:gd name="T9" fmla="*/ 2147483647 h 14"/>
                <a:gd name="T10" fmla="*/ 2147483647 w 15"/>
                <a:gd name="T11" fmla="*/ 2147483647 h 14"/>
                <a:gd name="T12" fmla="*/ 2147483647 w 15"/>
                <a:gd name="T13" fmla="*/ 0 h 14"/>
                <a:gd name="T14" fmla="*/ 2147483647 w 15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14">
                  <a:moveTo>
                    <a:pt x="15" y="0"/>
                  </a:moveTo>
                  <a:cubicBezTo>
                    <a:pt x="15" y="0"/>
                    <a:pt x="9" y="6"/>
                    <a:pt x="0" y="14"/>
                  </a:cubicBezTo>
                  <a:cubicBezTo>
                    <a:pt x="7" y="7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106"/>
            <p:cNvSpPr/>
            <p:nvPr/>
          </p:nvSpPr>
          <p:spPr bwMode="auto">
            <a:xfrm>
              <a:off x="1426271" y="24949"/>
              <a:ext cx="339588" cy="414436"/>
            </a:xfrm>
            <a:custGeom>
              <a:avLst/>
              <a:gdLst>
                <a:gd name="T0" fmla="*/ 2147483647 w 41"/>
                <a:gd name="T1" fmla="*/ 0 h 50"/>
                <a:gd name="T2" fmla="*/ 2147483647 w 41"/>
                <a:gd name="T3" fmla="*/ 2147483647 h 50"/>
                <a:gd name="T4" fmla="*/ 2147483647 w 41"/>
                <a:gd name="T5" fmla="*/ 2147483647 h 50"/>
                <a:gd name="T6" fmla="*/ 2147483647 w 41"/>
                <a:gd name="T7" fmla="*/ 2147483647 h 50"/>
                <a:gd name="T8" fmla="*/ 0 w 41"/>
                <a:gd name="T9" fmla="*/ 2147483647 h 50"/>
                <a:gd name="T10" fmla="*/ 0 w 41"/>
                <a:gd name="T11" fmla="*/ 2147483647 h 50"/>
                <a:gd name="T12" fmla="*/ 2147483647 w 41"/>
                <a:gd name="T13" fmla="*/ 0 h 50"/>
                <a:gd name="T14" fmla="*/ 2147483647 w 41"/>
                <a:gd name="T15" fmla="*/ 0 h 50"/>
                <a:gd name="T16" fmla="*/ 2147483647 w 41"/>
                <a:gd name="T17" fmla="*/ 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" h="50">
                  <a:moveTo>
                    <a:pt x="41" y="0"/>
                  </a:moveTo>
                  <a:cubicBezTo>
                    <a:pt x="41" y="0"/>
                    <a:pt x="35" y="4"/>
                    <a:pt x="28" y="11"/>
                  </a:cubicBezTo>
                  <a:cubicBezTo>
                    <a:pt x="25" y="14"/>
                    <a:pt x="22" y="18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2" y="30"/>
                    <a:pt x="5" y="4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0" y="28"/>
                    <a:pt x="33" y="7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787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107"/>
            <p:cNvSpPr/>
            <p:nvPr/>
          </p:nvSpPr>
          <p:spPr bwMode="auto">
            <a:xfrm>
              <a:off x="1368056" y="439386"/>
              <a:ext cx="58215" cy="497601"/>
            </a:xfrm>
            <a:custGeom>
              <a:avLst/>
              <a:gdLst>
                <a:gd name="T0" fmla="*/ 2147483647 w 7"/>
                <a:gd name="T1" fmla="*/ 0 h 60"/>
                <a:gd name="T2" fmla="*/ 2147483647 w 7"/>
                <a:gd name="T3" fmla="*/ 0 h 60"/>
                <a:gd name="T4" fmla="*/ 2147483647 w 7"/>
                <a:gd name="T5" fmla="*/ 0 h 60"/>
                <a:gd name="T6" fmla="*/ 2147483647 w 7"/>
                <a:gd name="T7" fmla="*/ 2147483647 h 60"/>
                <a:gd name="T8" fmla="*/ 2147483647 w 7"/>
                <a:gd name="T9" fmla="*/ 2147483647 h 60"/>
                <a:gd name="T10" fmla="*/ 2147483647 w 7"/>
                <a:gd name="T11" fmla="*/ 0 h 60"/>
                <a:gd name="T12" fmla="*/ 2147483647 w 7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6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" y="14"/>
                    <a:pt x="0" y="36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36"/>
                    <a:pt x="1" y="14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D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108"/>
            <p:cNvSpPr/>
            <p:nvPr/>
          </p:nvSpPr>
          <p:spPr bwMode="auto">
            <a:xfrm>
              <a:off x="1384689" y="936986"/>
              <a:ext cx="0" cy="8316"/>
            </a:xfrm>
            <a:custGeom>
              <a:avLst/>
              <a:gdLst>
                <a:gd name="T0" fmla="*/ 0 h 1"/>
                <a:gd name="T1" fmla="*/ 2147483647 h 1"/>
                <a:gd name="T2" fmla="*/ 0 h 1"/>
                <a:gd name="T3" fmla="*/ 0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87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" name="Freeform 109"/>
            <p:cNvSpPr>
              <a:spLocks noEditPoints="1"/>
            </p:cNvSpPr>
            <p:nvPr/>
          </p:nvSpPr>
          <p:spPr bwMode="auto">
            <a:xfrm>
              <a:off x="1516366" y="1772789"/>
              <a:ext cx="216228" cy="241177"/>
            </a:xfrm>
            <a:custGeom>
              <a:avLst/>
              <a:gdLst>
                <a:gd name="T0" fmla="*/ 2147483647 w 26"/>
                <a:gd name="T1" fmla="*/ 2147483647 h 29"/>
                <a:gd name="T2" fmla="*/ 2147483647 w 26"/>
                <a:gd name="T3" fmla="*/ 2147483647 h 29"/>
                <a:gd name="T4" fmla="*/ 2147483647 w 26"/>
                <a:gd name="T5" fmla="*/ 2147483647 h 29"/>
                <a:gd name="T6" fmla="*/ 2147483647 w 26"/>
                <a:gd name="T7" fmla="*/ 2147483647 h 29"/>
                <a:gd name="T8" fmla="*/ 2147483647 w 26"/>
                <a:gd name="T9" fmla="*/ 2147483647 h 29"/>
                <a:gd name="T10" fmla="*/ 2147483647 w 26"/>
                <a:gd name="T11" fmla="*/ 2147483647 h 29"/>
                <a:gd name="T12" fmla="*/ 2147483647 w 26"/>
                <a:gd name="T13" fmla="*/ 2147483647 h 29"/>
                <a:gd name="T14" fmla="*/ 2147483647 w 26"/>
                <a:gd name="T15" fmla="*/ 2147483647 h 29"/>
                <a:gd name="T16" fmla="*/ 2147483647 w 26"/>
                <a:gd name="T17" fmla="*/ 2147483647 h 29"/>
                <a:gd name="T18" fmla="*/ 2147483647 w 26"/>
                <a:gd name="T19" fmla="*/ 2147483647 h 29"/>
                <a:gd name="T20" fmla="*/ 2147483647 w 26"/>
                <a:gd name="T21" fmla="*/ 2147483647 h 29"/>
                <a:gd name="T22" fmla="*/ 2147483647 w 26"/>
                <a:gd name="T23" fmla="*/ 2147483647 h 29"/>
                <a:gd name="T24" fmla="*/ 2147483647 w 26"/>
                <a:gd name="T25" fmla="*/ 2147483647 h 29"/>
                <a:gd name="T26" fmla="*/ 2147483647 w 26"/>
                <a:gd name="T27" fmla="*/ 2147483647 h 29"/>
                <a:gd name="T28" fmla="*/ 2147483647 w 26"/>
                <a:gd name="T29" fmla="*/ 2147483647 h 29"/>
                <a:gd name="T30" fmla="*/ 2147483647 w 26"/>
                <a:gd name="T31" fmla="*/ 2147483647 h 29"/>
                <a:gd name="T32" fmla="*/ 2147483647 w 26"/>
                <a:gd name="T33" fmla="*/ 2147483647 h 29"/>
                <a:gd name="T34" fmla="*/ 0 w 26"/>
                <a:gd name="T35" fmla="*/ 0 h 29"/>
                <a:gd name="T36" fmla="*/ 0 w 26"/>
                <a:gd name="T37" fmla="*/ 0 h 29"/>
                <a:gd name="T38" fmla="*/ 2147483647 w 26"/>
                <a:gd name="T39" fmla="*/ 2147483647 h 29"/>
                <a:gd name="T40" fmla="*/ 0 w 26"/>
                <a:gd name="T41" fmla="*/ 0 h 2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" h="29"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8" y="29"/>
                    <a:pt x="18" y="29"/>
                    <a:pt x="18" y="29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10"/>
                    <a:pt x="3" y="12"/>
                    <a:pt x="4" y="13"/>
                  </a:cubicBezTo>
                  <a:cubicBezTo>
                    <a:pt x="3" y="12"/>
                    <a:pt x="3" y="10"/>
                    <a:pt x="2" y="8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3D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" name="Freeform 110"/>
            <p:cNvSpPr>
              <a:spLocks noEditPoints="1"/>
            </p:cNvSpPr>
            <p:nvPr/>
          </p:nvSpPr>
          <p:spPr bwMode="auto">
            <a:xfrm>
              <a:off x="1549631" y="1889219"/>
              <a:ext cx="216228" cy="124747"/>
            </a:xfrm>
            <a:custGeom>
              <a:avLst/>
              <a:gdLst>
                <a:gd name="T0" fmla="*/ 0 w 26"/>
                <a:gd name="T1" fmla="*/ 0 h 15"/>
                <a:gd name="T2" fmla="*/ 2147483647 w 26"/>
                <a:gd name="T3" fmla="*/ 2147483647 h 15"/>
                <a:gd name="T4" fmla="*/ 2147483647 w 26"/>
                <a:gd name="T5" fmla="*/ 2147483647 h 15"/>
                <a:gd name="T6" fmla="*/ 2147483647 w 26"/>
                <a:gd name="T7" fmla="*/ 2147483647 h 15"/>
                <a:gd name="T8" fmla="*/ 2147483647 w 26"/>
                <a:gd name="T9" fmla="*/ 2147483647 h 15"/>
                <a:gd name="T10" fmla="*/ 0 w 26"/>
                <a:gd name="T11" fmla="*/ 0 h 15"/>
                <a:gd name="T12" fmla="*/ 0 w 26"/>
                <a:gd name="T13" fmla="*/ 0 h 15"/>
                <a:gd name="T14" fmla="*/ 0 w 26"/>
                <a:gd name="T15" fmla="*/ 0 h 15"/>
                <a:gd name="T16" fmla="*/ 0 w 26"/>
                <a:gd name="T17" fmla="*/ 0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33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1" name="Freeform 111"/>
            <p:cNvSpPr>
              <a:spLocks noEditPoints="1"/>
            </p:cNvSpPr>
            <p:nvPr/>
          </p:nvSpPr>
          <p:spPr bwMode="auto">
            <a:xfrm>
              <a:off x="1368056" y="8316"/>
              <a:ext cx="414436" cy="1889219"/>
            </a:xfrm>
            <a:custGeom>
              <a:avLst/>
              <a:gdLst>
                <a:gd name="T0" fmla="*/ 2147483647 w 50"/>
                <a:gd name="T1" fmla="*/ 2147483647 h 228"/>
                <a:gd name="T2" fmla="*/ 2147483647 w 50"/>
                <a:gd name="T3" fmla="*/ 2147483647 h 228"/>
                <a:gd name="T4" fmla="*/ 2147483647 w 50"/>
                <a:gd name="T5" fmla="*/ 2147483647 h 228"/>
                <a:gd name="T6" fmla="*/ 2147483647 w 50"/>
                <a:gd name="T7" fmla="*/ 2147483647 h 228"/>
                <a:gd name="T8" fmla="*/ 2147483647 w 50"/>
                <a:gd name="T9" fmla="*/ 2147483647 h 228"/>
                <a:gd name="T10" fmla="*/ 2147483647 w 50"/>
                <a:gd name="T11" fmla="*/ 2147483647 h 228"/>
                <a:gd name="T12" fmla="*/ 2147483647 w 50"/>
                <a:gd name="T13" fmla="*/ 2147483647 h 228"/>
                <a:gd name="T14" fmla="*/ 2147483647 w 50"/>
                <a:gd name="T15" fmla="*/ 2147483647 h 228"/>
                <a:gd name="T16" fmla="*/ 2147483647 w 50"/>
                <a:gd name="T17" fmla="*/ 2147483647 h 228"/>
                <a:gd name="T18" fmla="*/ 2147483647 w 50"/>
                <a:gd name="T19" fmla="*/ 2147483647 h 228"/>
                <a:gd name="T20" fmla="*/ 2147483647 w 50"/>
                <a:gd name="T21" fmla="*/ 2147483647 h 228"/>
                <a:gd name="T22" fmla="*/ 2147483647 w 50"/>
                <a:gd name="T23" fmla="*/ 2147483647 h 228"/>
                <a:gd name="T24" fmla="*/ 2147483647 w 50"/>
                <a:gd name="T25" fmla="*/ 2147483647 h 228"/>
                <a:gd name="T26" fmla="*/ 2147483647 w 50"/>
                <a:gd name="T27" fmla="*/ 2147483647 h 228"/>
                <a:gd name="T28" fmla="*/ 2147483647 w 50"/>
                <a:gd name="T29" fmla="*/ 2147483647 h 228"/>
                <a:gd name="T30" fmla="*/ 2147483647 w 50"/>
                <a:gd name="T31" fmla="*/ 2147483647 h 228"/>
                <a:gd name="T32" fmla="*/ 2147483647 w 50"/>
                <a:gd name="T33" fmla="*/ 2147483647 h 228"/>
                <a:gd name="T34" fmla="*/ 2147483647 w 50"/>
                <a:gd name="T35" fmla="*/ 2147483647 h 228"/>
                <a:gd name="T36" fmla="*/ 2147483647 w 50"/>
                <a:gd name="T37" fmla="*/ 2147483647 h 228"/>
                <a:gd name="T38" fmla="*/ 2147483647 w 50"/>
                <a:gd name="T39" fmla="*/ 2147483647 h 228"/>
                <a:gd name="T40" fmla="*/ 2147483647 w 50"/>
                <a:gd name="T41" fmla="*/ 2147483647 h 228"/>
                <a:gd name="T42" fmla="*/ 2147483647 w 50"/>
                <a:gd name="T43" fmla="*/ 2147483647 h 228"/>
                <a:gd name="T44" fmla="*/ 2147483647 w 50"/>
                <a:gd name="T45" fmla="*/ 2147483647 h 228"/>
                <a:gd name="T46" fmla="*/ 2147483647 w 50"/>
                <a:gd name="T47" fmla="*/ 2147483647 h 228"/>
                <a:gd name="T48" fmla="*/ 2147483647 w 50"/>
                <a:gd name="T49" fmla="*/ 2147483647 h 228"/>
                <a:gd name="T50" fmla="*/ 2147483647 w 50"/>
                <a:gd name="T51" fmla="*/ 2147483647 h 228"/>
                <a:gd name="T52" fmla="*/ 2147483647 w 50"/>
                <a:gd name="T53" fmla="*/ 2147483647 h 228"/>
                <a:gd name="T54" fmla="*/ 2147483647 w 50"/>
                <a:gd name="T55" fmla="*/ 2147483647 h 228"/>
                <a:gd name="T56" fmla="*/ 2147483647 w 50"/>
                <a:gd name="T57" fmla="*/ 2147483647 h 228"/>
                <a:gd name="T58" fmla="*/ 2147483647 w 50"/>
                <a:gd name="T59" fmla="*/ 2147483647 h 228"/>
                <a:gd name="T60" fmla="*/ 2147483647 w 50"/>
                <a:gd name="T61" fmla="*/ 2147483647 h 228"/>
                <a:gd name="T62" fmla="*/ 2147483647 w 50"/>
                <a:gd name="T63" fmla="*/ 2147483647 h 228"/>
                <a:gd name="T64" fmla="*/ 2147483647 w 50"/>
                <a:gd name="T65" fmla="*/ 2147483647 h 228"/>
                <a:gd name="T66" fmla="*/ 2147483647 w 50"/>
                <a:gd name="T67" fmla="*/ 2147483647 h 228"/>
                <a:gd name="T68" fmla="*/ 2147483647 w 50"/>
                <a:gd name="T69" fmla="*/ 0 h 228"/>
                <a:gd name="T70" fmla="*/ 2147483647 w 50"/>
                <a:gd name="T71" fmla="*/ 2147483647 h 228"/>
                <a:gd name="T72" fmla="*/ 2147483647 w 50"/>
                <a:gd name="T73" fmla="*/ 2147483647 h 228"/>
                <a:gd name="T74" fmla="*/ 2147483647 w 50"/>
                <a:gd name="T75" fmla="*/ 2147483647 h 228"/>
                <a:gd name="T76" fmla="*/ 2147483647 w 50"/>
                <a:gd name="T77" fmla="*/ 2147483647 h 228"/>
                <a:gd name="T78" fmla="*/ 2147483647 w 50"/>
                <a:gd name="T79" fmla="*/ 2147483647 h 228"/>
                <a:gd name="T80" fmla="*/ 2147483647 w 50"/>
                <a:gd name="T81" fmla="*/ 2147483647 h 228"/>
                <a:gd name="T82" fmla="*/ 2147483647 w 50"/>
                <a:gd name="T83" fmla="*/ 2147483647 h 228"/>
                <a:gd name="T84" fmla="*/ 2147483647 w 50"/>
                <a:gd name="T85" fmla="*/ 2147483647 h 228"/>
                <a:gd name="T86" fmla="*/ 2147483647 w 50"/>
                <a:gd name="T87" fmla="*/ 2147483647 h 228"/>
                <a:gd name="T88" fmla="*/ 2147483647 w 50"/>
                <a:gd name="T89" fmla="*/ 2147483647 h 228"/>
                <a:gd name="T90" fmla="*/ 2147483647 w 50"/>
                <a:gd name="T91" fmla="*/ 2147483647 h 228"/>
                <a:gd name="T92" fmla="*/ 2147483647 w 50"/>
                <a:gd name="T93" fmla="*/ 2147483647 h 228"/>
                <a:gd name="T94" fmla="*/ 2147483647 w 50"/>
                <a:gd name="T95" fmla="*/ 2147483647 h 228"/>
                <a:gd name="T96" fmla="*/ 2147483647 w 50"/>
                <a:gd name="T97" fmla="*/ 2147483647 h 228"/>
                <a:gd name="T98" fmla="*/ 2147483647 w 50"/>
                <a:gd name="T99" fmla="*/ 0 h 228"/>
                <a:gd name="T100" fmla="*/ 2147483647 w 50"/>
                <a:gd name="T101" fmla="*/ 0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" h="228">
                  <a:moveTo>
                    <a:pt x="20" y="220"/>
                  </a:moveTo>
                  <a:cubicBezTo>
                    <a:pt x="20" y="220"/>
                    <a:pt x="20" y="220"/>
                    <a:pt x="20" y="221"/>
                  </a:cubicBezTo>
                  <a:cubicBezTo>
                    <a:pt x="21" y="223"/>
                    <a:pt x="21" y="225"/>
                    <a:pt x="22" y="226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9" y="223"/>
                    <a:pt x="49" y="223"/>
                    <a:pt x="49" y="223"/>
                  </a:cubicBezTo>
                  <a:cubicBezTo>
                    <a:pt x="21" y="223"/>
                    <a:pt x="21" y="223"/>
                    <a:pt x="21" y="223"/>
                  </a:cubicBezTo>
                  <a:cubicBezTo>
                    <a:pt x="21" y="222"/>
                    <a:pt x="20" y="221"/>
                    <a:pt x="20" y="220"/>
                  </a:cubicBezTo>
                  <a:moveTo>
                    <a:pt x="18" y="213"/>
                  </a:move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4"/>
                    <a:pt x="19" y="215"/>
                  </a:cubicBezTo>
                  <a:cubicBezTo>
                    <a:pt x="19" y="215"/>
                    <a:pt x="19" y="215"/>
                    <a:pt x="19" y="216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6"/>
                    <a:pt x="19" y="217"/>
                    <a:pt x="19" y="217"/>
                  </a:cubicBezTo>
                  <a:cubicBezTo>
                    <a:pt x="20" y="218"/>
                    <a:pt x="20" y="218"/>
                    <a:pt x="20" y="218"/>
                  </a:cubicBezTo>
                  <a:cubicBezTo>
                    <a:pt x="20" y="218"/>
                    <a:pt x="20" y="218"/>
                    <a:pt x="20" y="218"/>
                  </a:cubicBezTo>
                  <a:cubicBezTo>
                    <a:pt x="20" y="218"/>
                    <a:pt x="20" y="218"/>
                    <a:pt x="20" y="218"/>
                  </a:cubicBezTo>
                  <a:cubicBezTo>
                    <a:pt x="19" y="217"/>
                    <a:pt x="19" y="215"/>
                    <a:pt x="18" y="213"/>
                  </a:cubicBezTo>
                  <a:moveTo>
                    <a:pt x="18" y="211"/>
                  </a:move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moveTo>
                    <a:pt x="8" y="161"/>
                  </a:moveTo>
                  <a:cubicBezTo>
                    <a:pt x="8" y="162"/>
                    <a:pt x="8" y="164"/>
                    <a:pt x="9" y="165"/>
                  </a:cubicBezTo>
                  <a:cubicBezTo>
                    <a:pt x="9" y="166"/>
                    <a:pt x="9" y="166"/>
                    <a:pt x="9" y="167"/>
                  </a:cubicBezTo>
                  <a:cubicBezTo>
                    <a:pt x="9" y="168"/>
                    <a:pt x="9" y="169"/>
                    <a:pt x="10" y="170"/>
                  </a:cubicBezTo>
                  <a:cubicBezTo>
                    <a:pt x="10" y="171"/>
                    <a:pt x="10" y="171"/>
                    <a:pt x="10" y="171"/>
                  </a:cubicBezTo>
                  <a:cubicBezTo>
                    <a:pt x="10" y="171"/>
                    <a:pt x="10" y="172"/>
                    <a:pt x="10" y="172"/>
                  </a:cubicBezTo>
                  <a:cubicBezTo>
                    <a:pt x="9" y="168"/>
                    <a:pt x="9" y="165"/>
                    <a:pt x="8" y="161"/>
                  </a:cubicBezTo>
                  <a:moveTo>
                    <a:pt x="50" y="0"/>
                  </a:moveTo>
                  <a:cubicBezTo>
                    <a:pt x="50" y="0"/>
                    <a:pt x="49" y="1"/>
                    <a:pt x="48" y="2"/>
                  </a:cubicBezTo>
                  <a:cubicBezTo>
                    <a:pt x="40" y="9"/>
                    <a:pt x="17" y="30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1" y="66"/>
                    <a:pt x="0" y="88"/>
                    <a:pt x="2" y="112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3" y="129"/>
                    <a:pt x="5" y="145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49" y="161"/>
                    <a:pt x="49" y="161"/>
                    <a:pt x="49" y="161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35" y="113"/>
                    <a:pt x="23" y="102"/>
                    <a:pt x="23" y="87"/>
                  </a:cubicBezTo>
                  <a:cubicBezTo>
                    <a:pt x="24" y="73"/>
                    <a:pt x="35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6" y="12"/>
                    <a:pt x="47" y="3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rgbClr val="D1D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2" name="Freeform 112"/>
            <p:cNvSpPr/>
            <p:nvPr/>
          </p:nvSpPr>
          <p:spPr bwMode="auto">
            <a:xfrm>
              <a:off x="1557948" y="514234"/>
              <a:ext cx="224544" cy="431069"/>
            </a:xfrm>
            <a:custGeom>
              <a:avLst/>
              <a:gdLst>
                <a:gd name="T0" fmla="*/ 2147483647 w 27"/>
                <a:gd name="T1" fmla="*/ 0 h 52"/>
                <a:gd name="T2" fmla="*/ 0 w 27"/>
                <a:gd name="T3" fmla="*/ 2147483647 h 52"/>
                <a:gd name="T4" fmla="*/ 2147483647 w 27"/>
                <a:gd name="T5" fmla="*/ 2147483647 h 52"/>
                <a:gd name="T6" fmla="*/ 2147483647 w 27"/>
                <a:gd name="T7" fmla="*/ 2147483647 h 52"/>
                <a:gd name="T8" fmla="*/ 2147483647 w 27"/>
                <a:gd name="T9" fmla="*/ 2147483647 h 52"/>
                <a:gd name="T10" fmla="*/ 2147483647 w 27"/>
                <a:gd name="T11" fmla="*/ 2147483647 h 52"/>
                <a:gd name="T12" fmla="*/ 2147483647 w 27"/>
                <a:gd name="T13" fmla="*/ 2147483647 h 52"/>
                <a:gd name="T14" fmla="*/ 2147483647 w 27"/>
                <a:gd name="T15" fmla="*/ 0 h 52"/>
                <a:gd name="T16" fmla="*/ 2147483647 w 27"/>
                <a:gd name="T17" fmla="*/ 0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52">
                  <a:moveTo>
                    <a:pt x="27" y="0"/>
                  </a:moveTo>
                  <a:cubicBezTo>
                    <a:pt x="12" y="0"/>
                    <a:pt x="1" y="12"/>
                    <a:pt x="0" y="26"/>
                  </a:cubicBezTo>
                  <a:cubicBezTo>
                    <a:pt x="0" y="41"/>
                    <a:pt x="12" y="52"/>
                    <a:pt x="26" y="52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" y="47"/>
                    <a:pt x="5" y="38"/>
                    <a:pt x="6" y="26"/>
                  </a:cubicBezTo>
                  <a:cubicBezTo>
                    <a:pt x="6" y="15"/>
                    <a:pt x="15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B8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3" name="Freeform 113"/>
            <p:cNvSpPr/>
            <p:nvPr/>
          </p:nvSpPr>
          <p:spPr bwMode="auto">
            <a:xfrm>
              <a:off x="1599530" y="555816"/>
              <a:ext cx="182962" cy="347905"/>
            </a:xfrm>
            <a:custGeom>
              <a:avLst/>
              <a:gdLst>
                <a:gd name="T0" fmla="*/ 2147483647 w 22"/>
                <a:gd name="T1" fmla="*/ 0 h 42"/>
                <a:gd name="T2" fmla="*/ 2147483647 w 22"/>
                <a:gd name="T3" fmla="*/ 2147483647 h 42"/>
                <a:gd name="T4" fmla="*/ 2147483647 w 22"/>
                <a:gd name="T5" fmla="*/ 2147483647 h 42"/>
                <a:gd name="T6" fmla="*/ 2147483647 w 22"/>
                <a:gd name="T7" fmla="*/ 0 h 42"/>
                <a:gd name="T8" fmla="*/ 2147483647 w 22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42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CD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4" name="Freeform 114"/>
            <p:cNvSpPr/>
            <p:nvPr/>
          </p:nvSpPr>
          <p:spPr bwMode="auto">
            <a:xfrm>
              <a:off x="1582897" y="8316"/>
              <a:ext cx="199595" cy="199595"/>
            </a:xfrm>
            <a:custGeom>
              <a:avLst/>
              <a:gdLst>
                <a:gd name="T0" fmla="*/ 2147483647 w 24"/>
                <a:gd name="T1" fmla="*/ 0 h 24"/>
                <a:gd name="T2" fmla="*/ 0 w 24"/>
                <a:gd name="T3" fmla="*/ 2147483647 h 24"/>
                <a:gd name="T4" fmla="*/ 2147483647 w 24"/>
                <a:gd name="T5" fmla="*/ 2147483647 h 24"/>
                <a:gd name="T6" fmla="*/ 2147483647 w 2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1" y="3"/>
                    <a:pt x="10" y="12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033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5" name="Freeform 115"/>
            <p:cNvSpPr/>
            <p:nvPr/>
          </p:nvSpPr>
          <p:spPr bwMode="auto">
            <a:xfrm>
              <a:off x="1434587" y="1343106"/>
              <a:ext cx="339588" cy="512847"/>
            </a:xfrm>
            <a:custGeom>
              <a:avLst/>
              <a:gdLst>
                <a:gd name="T0" fmla="*/ 0 w 41"/>
                <a:gd name="T1" fmla="*/ 0 h 62"/>
                <a:gd name="T2" fmla="*/ 0 w 41"/>
                <a:gd name="T3" fmla="*/ 0 h 62"/>
                <a:gd name="T4" fmla="*/ 0 w 41"/>
                <a:gd name="T5" fmla="*/ 0 h 62"/>
                <a:gd name="T6" fmla="*/ 2147483647 w 41"/>
                <a:gd name="T7" fmla="*/ 2147483647 h 62"/>
                <a:gd name="T8" fmla="*/ 2147483647 w 41"/>
                <a:gd name="T9" fmla="*/ 2147483647 h 62"/>
                <a:gd name="T10" fmla="*/ 2147483647 w 41"/>
                <a:gd name="T11" fmla="*/ 2147483647 h 62"/>
                <a:gd name="T12" fmla="*/ 2147483647 w 41"/>
                <a:gd name="T13" fmla="*/ 2147483647 h 62"/>
                <a:gd name="T14" fmla="*/ 2147483647 w 41"/>
                <a:gd name="T15" fmla="*/ 2147483647 h 62"/>
                <a:gd name="T16" fmla="*/ 2147483647 w 41"/>
                <a:gd name="T17" fmla="*/ 2147483647 h 62"/>
                <a:gd name="T18" fmla="*/ 2147483647 w 41"/>
                <a:gd name="T19" fmla="*/ 2147483647 h 62"/>
                <a:gd name="T20" fmla="*/ 2147483647 w 41"/>
                <a:gd name="T21" fmla="*/ 2147483647 h 62"/>
                <a:gd name="T22" fmla="*/ 2147483647 w 41"/>
                <a:gd name="T23" fmla="*/ 2147483647 h 62"/>
                <a:gd name="T24" fmla="*/ 2147483647 w 41"/>
                <a:gd name="T25" fmla="*/ 2147483647 h 62"/>
                <a:gd name="T26" fmla="*/ 2147483647 w 41"/>
                <a:gd name="T27" fmla="*/ 2147483647 h 62"/>
                <a:gd name="T28" fmla="*/ 2147483647 w 41"/>
                <a:gd name="T29" fmla="*/ 2147483647 h 62"/>
                <a:gd name="T30" fmla="*/ 2147483647 w 41"/>
                <a:gd name="T31" fmla="*/ 2147483647 h 62"/>
                <a:gd name="T32" fmla="*/ 2147483647 w 41"/>
                <a:gd name="T33" fmla="*/ 0 h 62"/>
                <a:gd name="T34" fmla="*/ 0 w 41"/>
                <a:gd name="T35" fmla="*/ 0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6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1" y="7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0" y="12"/>
                    <a:pt x="17" y="19"/>
                    <a:pt x="17" y="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5" y="53"/>
                    <a:pt x="13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2"/>
                  </a:cubicBezTo>
                  <a:cubicBezTo>
                    <a:pt x="11" y="54"/>
                    <a:pt x="11" y="56"/>
                    <a:pt x="12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9"/>
                  </a:cubicBezTo>
                  <a:cubicBezTo>
                    <a:pt x="12" y="60"/>
                    <a:pt x="13" y="61"/>
                    <a:pt x="13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8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6" name="Freeform 116"/>
            <p:cNvSpPr/>
            <p:nvPr/>
          </p:nvSpPr>
          <p:spPr bwMode="auto">
            <a:xfrm>
              <a:off x="1343106" y="1458150"/>
              <a:ext cx="41582" cy="33266"/>
            </a:xfrm>
            <a:custGeom>
              <a:avLst/>
              <a:gdLst>
                <a:gd name="T0" fmla="*/ 2147483647 w 5"/>
                <a:gd name="T1" fmla="*/ 0 h 4"/>
                <a:gd name="T2" fmla="*/ 0 w 5"/>
                <a:gd name="T3" fmla="*/ 2147483647 h 4"/>
                <a:gd name="T4" fmla="*/ 0 w 5"/>
                <a:gd name="T5" fmla="*/ 2147483647 h 4"/>
                <a:gd name="T6" fmla="*/ 2147483647 w 5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1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1"/>
                    <a:pt x="5" y="0"/>
                  </a:cubicBezTo>
                </a:path>
              </a:pathLst>
            </a:custGeom>
            <a:solidFill>
              <a:srgbClr val="94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Freeform 117"/>
            <p:cNvSpPr/>
            <p:nvPr/>
          </p:nvSpPr>
          <p:spPr bwMode="auto">
            <a:xfrm>
              <a:off x="1268258" y="1491416"/>
              <a:ext cx="74848" cy="224544"/>
            </a:xfrm>
            <a:custGeom>
              <a:avLst/>
              <a:gdLst>
                <a:gd name="T0" fmla="*/ 2147483647 w 9"/>
                <a:gd name="T1" fmla="*/ 0 h 27"/>
                <a:gd name="T2" fmla="*/ 2147483647 w 9"/>
                <a:gd name="T3" fmla="*/ 0 h 27"/>
                <a:gd name="T4" fmla="*/ 2147483647 w 9"/>
                <a:gd name="T5" fmla="*/ 2147483647 h 27"/>
                <a:gd name="T6" fmla="*/ 0 w 9"/>
                <a:gd name="T7" fmla="*/ 2147483647 h 27"/>
                <a:gd name="T8" fmla="*/ 0 w 9"/>
                <a:gd name="T9" fmla="*/ 2147483647 h 27"/>
                <a:gd name="T10" fmla="*/ 2147483647 w 9"/>
                <a:gd name="T11" fmla="*/ 2147483647 h 27"/>
                <a:gd name="T12" fmla="*/ 2147483647 w 9"/>
                <a:gd name="T13" fmla="*/ 0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27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6" y="3"/>
                    <a:pt x="5" y="5"/>
                  </a:cubicBezTo>
                  <a:cubicBezTo>
                    <a:pt x="1" y="11"/>
                    <a:pt x="0" y="1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1" y="11"/>
                    <a:pt x="5" y="5"/>
                  </a:cubicBezTo>
                  <a:cubicBezTo>
                    <a:pt x="6" y="3"/>
                    <a:pt x="8" y="1"/>
                    <a:pt x="9" y="0"/>
                  </a:cubicBezTo>
                </a:path>
              </a:pathLst>
            </a:custGeom>
            <a:solidFill>
              <a:srgbClr val="3D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Freeform 118"/>
            <p:cNvSpPr>
              <a:spLocks noEditPoints="1"/>
            </p:cNvSpPr>
            <p:nvPr/>
          </p:nvSpPr>
          <p:spPr bwMode="auto">
            <a:xfrm>
              <a:off x="1409638" y="2228807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4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Freeform 119"/>
            <p:cNvSpPr>
              <a:spLocks noEditPoints="1"/>
            </p:cNvSpPr>
            <p:nvPr/>
          </p:nvSpPr>
          <p:spPr bwMode="auto">
            <a:xfrm>
              <a:off x="1409638" y="2228807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Freeform 120"/>
            <p:cNvSpPr/>
            <p:nvPr/>
          </p:nvSpPr>
          <p:spPr bwMode="auto">
            <a:xfrm>
              <a:off x="1268258" y="1433201"/>
              <a:ext cx="306322" cy="878771"/>
            </a:xfrm>
            <a:custGeom>
              <a:avLst/>
              <a:gdLst>
                <a:gd name="T0" fmla="*/ 2147483647 w 37"/>
                <a:gd name="T1" fmla="*/ 0 h 106"/>
                <a:gd name="T2" fmla="*/ 2147483647 w 37"/>
                <a:gd name="T3" fmla="*/ 2147483647 h 106"/>
                <a:gd name="T4" fmla="*/ 2147483647 w 37"/>
                <a:gd name="T5" fmla="*/ 2147483647 h 106"/>
                <a:gd name="T6" fmla="*/ 2147483647 w 37"/>
                <a:gd name="T7" fmla="*/ 2147483647 h 106"/>
                <a:gd name="T8" fmla="*/ 0 w 37"/>
                <a:gd name="T9" fmla="*/ 2147483647 h 106"/>
                <a:gd name="T10" fmla="*/ 0 w 37"/>
                <a:gd name="T11" fmla="*/ 2147483647 h 106"/>
                <a:gd name="T12" fmla="*/ 2147483647 w 37"/>
                <a:gd name="T13" fmla="*/ 2147483647 h 106"/>
                <a:gd name="T14" fmla="*/ 2147483647 w 37"/>
                <a:gd name="T15" fmla="*/ 2147483647 h 106"/>
                <a:gd name="T16" fmla="*/ 2147483647 w 37"/>
                <a:gd name="T17" fmla="*/ 2147483647 h 106"/>
                <a:gd name="T18" fmla="*/ 2147483647 w 37"/>
                <a:gd name="T19" fmla="*/ 2147483647 h 106"/>
                <a:gd name="T20" fmla="*/ 2147483647 w 37"/>
                <a:gd name="T21" fmla="*/ 2147483647 h 106"/>
                <a:gd name="T22" fmla="*/ 2147483647 w 37"/>
                <a:gd name="T23" fmla="*/ 2147483647 h 106"/>
                <a:gd name="T24" fmla="*/ 2147483647 w 37"/>
                <a:gd name="T25" fmla="*/ 2147483647 h 106"/>
                <a:gd name="T26" fmla="*/ 2147483647 w 37"/>
                <a:gd name="T27" fmla="*/ 2147483647 h 106"/>
                <a:gd name="T28" fmla="*/ 2147483647 w 37"/>
                <a:gd name="T29" fmla="*/ 2147483647 h 106"/>
                <a:gd name="T30" fmla="*/ 2147483647 w 37"/>
                <a:gd name="T31" fmla="*/ 2147483647 h 106"/>
                <a:gd name="T32" fmla="*/ 2147483647 w 37"/>
                <a:gd name="T33" fmla="*/ 2147483647 h 106"/>
                <a:gd name="T34" fmla="*/ 2147483647 w 37"/>
                <a:gd name="T35" fmla="*/ 2147483647 h 106"/>
                <a:gd name="T36" fmla="*/ 2147483647 w 37"/>
                <a:gd name="T37" fmla="*/ 0 h 106"/>
                <a:gd name="T38" fmla="*/ 2147483647 w 37"/>
                <a:gd name="T39" fmla="*/ 0 h 106"/>
                <a:gd name="T40" fmla="*/ 2147483647 w 37"/>
                <a:gd name="T41" fmla="*/ 0 h 1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" h="106">
                  <a:moveTo>
                    <a:pt x="21" y="0"/>
                  </a:moveTo>
                  <a:cubicBezTo>
                    <a:pt x="19" y="0"/>
                    <a:pt x="16" y="1"/>
                    <a:pt x="14" y="3"/>
                  </a:cubicBezTo>
                  <a:cubicBezTo>
                    <a:pt x="12" y="4"/>
                    <a:pt x="10" y="5"/>
                    <a:pt x="9" y="7"/>
                  </a:cubicBezTo>
                  <a:cubicBezTo>
                    <a:pt x="8" y="8"/>
                    <a:pt x="6" y="10"/>
                    <a:pt x="5" y="12"/>
                  </a:cubicBezTo>
                  <a:cubicBezTo>
                    <a:pt x="1" y="18"/>
                    <a:pt x="0" y="26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0" y="57"/>
                    <a:pt x="7" y="81"/>
                    <a:pt x="9" y="10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22" y="43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1" y="39"/>
                  </a:cubicBezTo>
                  <a:cubicBezTo>
                    <a:pt x="33" y="39"/>
                    <a:pt x="35" y="42"/>
                    <a:pt x="37" y="4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0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</a:path>
              </a:pathLst>
            </a:custGeom>
            <a:solidFill>
              <a:srgbClr val="033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5" name="组合 149"/>
          <p:cNvGrpSpPr/>
          <p:nvPr/>
        </p:nvGrpSpPr>
        <p:grpSpPr bwMode="auto">
          <a:xfrm>
            <a:off x="10821988" y="2986088"/>
            <a:ext cx="889000" cy="889000"/>
            <a:chOff x="0" y="0"/>
            <a:chExt cx="889000" cy="889000"/>
          </a:xfrm>
        </p:grpSpPr>
        <p:sp>
          <p:nvSpPr>
            <p:cNvPr id="3101" name="矩形 140"/>
            <p:cNvSpPr>
              <a:spLocks noChangeArrowheads="1"/>
            </p:cNvSpPr>
            <p:nvPr/>
          </p:nvSpPr>
          <p:spPr bwMode="auto">
            <a:xfrm>
              <a:off x="0" y="0"/>
              <a:ext cx="889000" cy="8890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102" name="组合 148"/>
            <p:cNvGrpSpPr/>
            <p:nvPr/>
          </p:nvGrpSpPr>
          <p:grpSpPr bwMode="auto">
            <a:xfrm rot="8100000">
              <a:off x="143205" y="253292"/>
              <a:ext cx="379568" cy="382414"/>
              <a:chOff x="0" y="0"/>
              <a:chExt cx="889000" cy="895667"/>
            </a:xfrm>
          </p:grpSpPr>
          <p:cxnSp>
            <p:nvCxnSpPr>
              <p:cNvPr id="3103" name="直接连接符 142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88900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04" name="直接连接符 145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0" cy="89566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076" name="组合 150"/>
          <p:cNvGrpSpPr/>
          <p:nvPr/>
        </p:nvGrpSpPr>
        <p:grpSpPr bwMode="auto">
          <a:xfrm rot="10800000">
            <a:off x="481013" y="2982913"/>
            <a:ext cx="889000" cy="889000"/>
            <a:chOff x="0" y="0"/>
            <a:chExt cx="889000" cy="889000"/>
          </a:xfrm>
        </p:grpSpPr>
        <p:sp>
          <p:nvSpPr>
            <p:cNvPr id="3097" name="矩形 151"/>
            <p:cNvSpPr>
              <a:spLocks noChangeArrowheads="1"/>
            </p:cNvSpPr>
            <p:nvPr/>
          </p:nvSpPr>
          <p:spPr bwMode="auto">
            <a:xfrm>
              <a:off x="0" y="0"/>
              <a:ext cx="889000" cy="8890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098" name="组合 152"/>
            <p:cNvGrpSpPr/>
            <p:nvPr/>
          </p:nvGrpSpPr>
          <p:grpSpPr bwMode="auto">
            <a:xfrm rot="8100000">
              <a:off x="143205" y="253292"/>
              <a:ext cx="379568" cy="382414"/>
              <a:chOff x="0" y="0"/>
              <a:chExt cx="889000" cy="895667"/>
            </a:xfrm>
          </p:grpSpPr>
          <p:cxnSp>
            <p:nvCxnSpPr>
              <p:cNvPr id="3099" name="直接连接符 15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88900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00" name="直接连接符 154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0" cy="89566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077" name="组合 144"/>
          <p:cNvGrpSpPr/>
          <p:nvPr/>
        </p:nvGrpSpPr>
        <p:grpSpPr bwMode="auto">
          <a:xfrm>
            <a:off x="6337300" y="1668463"/>
            <a:ext cx="4057650" cy="461962"/>
            <a:chOff x="0" y="0"/>
            <a:chExt cx="4057802" cy="461665"/>
          </a:xfrm>
        </p:grpSpPr>
        <p:sp>
          <p:nvSpPr>
            <p:cNvPr id="3094" name="文本框 128"/>
            <p:cNvSpPr txBox="1">
              <a:spLocks noChangeArrowheads="1"/>
            </p:cNvSpPr>
            <p:nvPr/>
          </p:nvSpPr>
          <p:spPr bwMode="auto">
            <a:xfrm>
              <a:off x="1468847" y="0"/>
              <a:ext cx="2588955" cy="460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团队成员介绍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5" name="文本框 129"/>
            <p:cNvSpPr txBox="1">
              <a:spLocks noChangeArrowheads="1"/>
            </p:cNvSpPr>
            <p:nvPr/>
          </p:nvSpPr>
          <p:spPr bwMode="auto">
            <a:xfrm>
              <a:off x="0" y="0"/>
              <a:ext cx="1596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96" name="直接连接符 4"/>
            <p:cNvCxnSpPr>
              <a:cxnSpLocks noChangeShapeType="1"/>
            </p:cNvCxnSpPr>
            <p:nvPr/>
          </p:nvCxnSpPr>
          <p:spPr bwMode="auto">
            <a:xfrm flipV="1">
              <a:off x="1313519" y="53336"/>
              <a:ext cx="129417" cy="3325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8" name="组合 146"/>
          <p:cNvGrpSpPr/>
          <p:nvPr/>
        </p:nvGrpSpPr>
        <p:grpSpPr bwMode="auto">
          <a:xfrm>
            <a:off x="6337300" y="2427288"/>
            <a:ext cx="4057650" cy="461665"/>
            <a:chOff x="0" y="0"/>
            <a:chExt cx="4057802" cy="462959"/>
          </a:xfrm>
        </p:grpSpPr>
        <p:sp>
          <p:nvSpPr>
            <p:cNvPr id="3091" name="文本框 127"/>
            <p:cNvSpPr txBox="1">
              <a:spLocks noChangeArrowheads="1"/>
            </p:cNvSpPr>
            <p:nvPr/>
          </p:nvSpPr>
          <p:spPr bwMode="auto">
            <a:xfrm>
              <a:off x="1468847" y="0"/>
              <a:ext cx="2588955" cy="46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功能完成情况</a:t>
              </a:r>
            </a:p>
          </p:txBody>
        </p:sp>
        <p:sp>
          <p:nvSpPr>
            <p:cNvPr id="3092" name="文本框 130"/>
            <p:cNvSpPr txBox="1">
              <a:spLocks noChangeArrowheads="1"/>
            </p:cNvSpPr>
            <p:nvPr/>
          </p:nvSpPr>
          <p:spPr bwMode="auto">
            <a:xfrm>
              <a:off x="0" y="0"/>
              <a:ext cx="1596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93" name="直接连接符 160"/>
            <p:cNvCxnSpPr>
              <a:cxnSpLocks noChangeShapeType="1"/>
            </p:cNvCxnSpPr>
            <p:nvPr/>
          </p:nvCxnSpPr>
          <p:spPr bwMode="auto">
            <a:xfrm flipV="1">
              <a:off x="1313519" y="65530"/>
              <a:ext cx="129417" cy="3325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9" name="组合 147"/>
          <p:cNvGrpSpPr/>
          <p:nvPr/>
        </p:nvGrpSpPr>
        <p:grpSpPr bwMode="auto">
          <a:xfrm>
            <a:off x="6337300" y="3186113"/>
            <a:ext cx="4057650" cy="460375"/>
            <a:chOff x="0" y="0"/>
            <a:chExt cx="4057802" cy="461665"/>
          </a:xfrm>
        </p:grpSpPr>
        <p:sp>
          <p:nvSpPr>
            <p:cNvPr id="3088" name="文本框 126"/>
            <p:cNvSpPr txBox="1">
              <a:spLocks noChangeArrowheads="1"/>
            </p:cNvSpPr>
            <p:nvPr/>
          </p:nvSpPr>
          <p:spPr bwMode="auto">
            <a:xfrm>
              <a:off x="1468847" y="0"/>
              <a:ext cx="25889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技术框架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9" name="文本框 131"/>
            <p:cNvSpPr txBox="1">
              <a:spLocks noChangeArrowheads="1"/>
            </p:cNvSpPr>
            <p:nvPr/>
          </p:nvSpPr>
          <p:spPr bwMode="auto">
            <a:xfrm>
              <a:off x="0" y="0"/>
              <a:ext cx="1596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90" name="直接连接符 161"/>
            <p:cNvCxnSpPr>
              <a:cxnSpLocks noChangeShapeType="1"/>
            </p:cNvCxnSpPr>
            <p:nvPr/>
          </p:nvCxnSpPr>
          <p:spPr bwMode="auto">
            <a:xfrm flipV="1">
              <a:off x="1313519" y="77724"/>
              <a:ext cx="129417" cy="3325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80" name="组合 164"/>
          <p:cNvGrpSpPr/>
          <p:nvPr/>
        </p:nvGrpSpPr>
        <p:grpSpPr bwMode="auto">
          <a:xfrm>
            <a:off x="6337300" y="3943350"/>
            <a:ext cx="4057650" cy="461963"/>
            <a:chOff x="0" y="0"/>
            <a:chExt cx="4057802" cy="461665"/>
          </a:xfrm>
        </p:grpSpPr>
        <p:sp>
          <p:nvSpPr>
            <p:cNvPr id="3085" name="文本框 125"/>
            <p:cNvSpPr txBox="1">
              <a:spLocks noChangeArrowheads="1"/>
            </p:cNvSpPr>
            <p:nvPr/>
          </p:nvSpPr>
          <p:spPr bwMode="auto">
            <a:xfrm>
              <a:off x="1468847" y="0"/>
              <a:ext cx="2588955" cy="460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问题及总结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6" name="文本框 132"/>
            <p:cNvSpPr txBox="1">
              <a:spLocks noChangeArrowheads="1"/>
            </p:cNvSpPr>
            <p:nvPr/>
          </p:nvSpPr>
          <p:spPr bwMode="auto">
            <a:xfrm>
              <a:off x="0" y="0"/>
              <a:ext cx="1596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87" name="直接连接符 162"/>
            <p:cNvCxnSpPr>
              <a:cxnSpLocks noChangeShapeType="1"/>
            </p:cNvCxnSpPr>
            <p:nvPr/>
          </p:nvCxnSpPr>
          <p:spPr bwMode="auto">
            <a:xfrm flipV="1">
              <a:off x="1313519" y="89918"/>
              <a:ext cx="129417" cy="3325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5" name="文本框 125">
            <a:extLst>
              <a:ext uri="{FF2B5EF4-FFF2-40B4-BE49-F238E27FC236}">
                <a16:creationId xmlns:a16="http://schemas.microsoft.com/office/drawing/2014/main" id="{94A0B5DA-5B36-4DD6-BD21-4C71677CF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092" y="4694729"/>
            <a:ext cx="258885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32">
            <a:extLst>
              <a:ext uri="{FF2B5EF4-FFF2-40B4-BE49-F238E27FC236}">
                <a16:creationId xmlns:a16="http://schemas.microsoft.com/office/drawing/2014/main" id="{E1BDD491-51A7-410D-9FBB-9A0BE8D18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4694729"/>
            <a:ext cx="1596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连接符 162">
            <a:extLst>
              <a:ext uri="{FF2B5EF4-FFF2-40B4-BE49-F238E27FC236}">
                <a16:creationId xmlns:a16="http://schemas.microsoft.com/office/drawing/2014/main" id="{A6B4A677-10FF-49D4-A035-C516EBF777C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76680" y="4736963"/>
            <a:ext cx="129412" cy="332764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5"/>
          <p:cNvSpPr>
            <a:spLocks noChangeArrowheads="1"/>
          </p:cNvSpPr>
          <p:nvPr/>
        </p:nvSpPr>
        <p:spPr bwMode="auto">
          <a:xfrm>
            <a:off x="4051300" y="1384300"/>
            <a:ext cx="4089400" cy="4089400"/>
          </a:xfrm>
          <a:prstGeom prst="ellipse">
            <a:avLst/>
          </a:pr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9" name="Oval 5"/>
          <p:cNvSpPr>
            <a:spLocks noChangeArrowheads="1"/>
          </p:cNvSpPr>
          <p:nvPr/>
        </p:nvSpPr>
        <p:spPr bwMode="auto">
          <a:xfrm>
            <a:off x="4256088" y="1589088"/>
            <a:ext cx="3679825" cy="3679825"/>
          </a:xfrm>
          <a:prstGeom prst="ellipse">
            <a:avLst/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100" name="组合 161"/>
          <p:cNvGrpSpPr/>
          <p:nvPr/>
        </p:nvGrpSpPr>
        <p:grpSpPr bwMode="auto">
          <a:xfrm>
            <a:off x="5851525" y="4205288"/>
            <a:ext cx="488950" cy="488950"/>
            <a:chOff x="0" y="0"/>
            <a:chExt cx="489284" cy="489284"/>
          </a:xfrm>
        </p:grpSpPr>
        <p:sp>
          <p:nvSpPr>
            <p:cNvPr id="4104" name="Oval 70"/>
            <p:cNvSpPr>
              <a:spLocks noChangeArrowheads="1"/>
            </p:cNvSpPr>
            <p:nvPr/>
          </p:nvSpPr>
          <p:spPr bwMode="auto">
            <a:xfrm>
              <a:off x="0" y="0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5" name="Freeform 71"/>
            <p:cNvSpPr/>
            <p:nvPr/>
          </p:nvSpPr>
          <p:spPr bwMode="auto">
            <a:xfrm>
              <a:off x="41583" y="91481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72"/>
            <p:cNvSpPr/>
            <p:nvPr/>
          </p:nvSpPr>
          <p:spPr bwMode="auto">
            <a:xfrm>
              <a:off x="224544" y="24950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" name="文本框 160"/>
          <p:cNvSpPr txBox="1">
            <a:spLocks noChangeArrowheads="1"/>
          </p:cNvSpPr>
          <p:nvPr/>
        </p:nvSpPr>
        <p:spPr bwMode="auto">
          <a:xfrm>
            <a:off x="4279900" y="3294063"/>
            <a:ext cx="36322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团队成员介绍</a:t>
            </a:r>
            <a:endParaRPr lang="zh-CN" altLang="en-US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文本框 163"/>
          <p:cNvSpPr txBox="1">
            <a:spLocks noChangeArrowheads="1"/>
          </p:cNvSpPr>
          <p:nvPr/>
        </p:nvSpPr>
        <p:spPr bwMode="auto">
          <a:xfrm>
            <a:off x="4754563" y="2163763"/>
            <a:ext cx="268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03" name="直接连接符 165"/>
          <p:cNvCxnSpPr>
            <a:cxnSpLocks noChangeShapeType="1"/>
          </p:cNvCxnSpPr>
          <p:nvPr/>
        </p:nvCxnSpPr>
        <p:spPr bwMode="auto">
          <a:xfrm>
            <a:off x="5475288" y="3168650"/>
            <a:ext cx="1241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7196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1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9905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团队成员介绍</a:t>
            </a:r>
            <a:endParaRPr lang="zh-CN" altLang="en-US" sz="2000" dirty="0"/>
          </a:p>
        </p:txBody>
      </p:sp>
      <p:sp>
        <p:nvSpPr>
          <p:cNvPr id="7173" name="菱形 6"/>
          <p:cNvSpPr>
            <a:spLocks noChangeArrowheads="1"/>
          </p:cNvSpPr>
          <p:nvPr/>
        </p:nvSpPr>
        <p:spPr bwMode="auto">
          <a:xfrm>
            <a:off x="448094" y="814562"/>
            <a:ext cx="1827212" cy="1825625"/>
          </a:xfrm>
          <a:prstGeom prst="diamond">
            <a:avLst/>
          </a:prstGeom>
          <a:solidFill>
            <a:srgbClr val="30363D"/>
          </a:solidFill>
          <a:ln w="12700">
            <a:solidFill>
              <a:srgbClr val="72BCC5"/>
            </a:solidFill>
            <a:prstDash val="dash"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176" name="直接连接符 9"/>
          <p:cNvCxnSpPr>
            <a:cxnSpLocks noChangeShapeType="1"/>
          </p:cNvCxnSpPr>
          <p:nvPr/>
        </p:nvCxnSpPr>
        <p:spPr bwMode="auto">
          <a:xfrm flipV="1">
            <a:off x="2524042" y="1203325"/>
            <a:ext cx="0" cy="1263650"/>
          </a:xfrm>
          <a:prstGeom prst="lin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35">
            <a:extLst>
              <a:ext uri="{FF2B5EF4-FFF2-40B4-BE49-F238E27FC236}">
                <a16:creationId xmlns:a16="http://schemas.microsoft.com/office/drawing/2014/main" id="{1F991E1E-B29A-42D8-81BC-23A5EB94F17A}"/>
              </a:ext>
            </a:extLst>
          </p:cNvPr>
          <p:cNvSpPr>
            <a:spLocks noChangeArrowheads="1"/>
          </p:cNvSpPr>
          <p:nvPr/>
        </p:nvSpPr>
        <p:spPr bwMode="auto">
          <a:xfrm rot="-2700000">
            <a:off x="867252" y="1209284"/>
            <a:ext cx="1006475" cy="1006475"/>
          </a:xfrm>
          <a:prstGeom prst="rect">
            <a:avLst/>
          </a:prstGeom>
          <a:solidFill>
            <a:srgbClr val="30363D"/>
          </a:solidFill>
          <a:ln w="317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chemeClr val="bg1"/>
              </a:solidFill>
              <a:latin typeface="PT Sans"/>
            </a:endParaRPr>
          </a:p>
        </p:txBody>
      </p:sp>
      <p:pic>
        <p:nvPicPr>
          <p:cNvPr id="31" name="Group 30">
            <a:extLst>
              <a:ext uri="{FF2B5EF4-FFF2-40B4-BE49-F238E27FC236}">
                <a16:creationId xmlns:a16="http://schemas.microsoft.com/office/drawing/2014/main" id="{5ACBAF22-8FA2-482A-8172-10B239F7537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27" y="1477572"/>
            <a:ext cx="63976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9DFA235-E657-48D2-8CD3-8124B833E26B}"/>
              </a:ext>
            </a:extLst>
          </p:cNvPr>
          <p:cNvSpPr/>
          <p:nvPr/>
        </p:nvSpPr>
        <p:spPr>
          <a:xfrm>
            <a:off x="2913322" y="1439871"/>
            <a:ext cx="3033384" cy="521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组长：许宇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BF6D86-5E6C-4CD7-8D3A-DC0839AE216E}"/>
              </a:ext>
            </a:extLst>
          </p:cNvPr>
          <p:cNvSpPr/>
          <p:nvPr/>
        </p:nvSpPr>
        <p:spPr>
          <a:xfrm>
            <a:off x="2913320" y="2558188"/>
            <a:ext cx="3033384" cy="521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组员：陈奕宇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A1B8CB-FDCF-4C57-8112-B7E31603C569}"/>
              </a:ext>
            </a:extLst>
          </p:cNvPr>
          <p:cNvSpPr/>
          <p:nvPr/>
        </p:nvSpPr>
        <p:spPr>
          <a:xfrm>
            <a:off x="2913320" y="3717190"/>
            <a:ext cx="3033384" cy="521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组员：梁浩铭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65A4EA-087B-45ED-9AB0-4456EED18B28}"/>
              </a:ext>
            </a:extLst>
          </p:cNvPr>
          <p:cNvSpPr/>
          <p:nvPr/>
        </p:nvSpPr>
        <p:spPr>
          <a:xfrm>
            <a:off x="2913320" y="4858699"/>
            <a:ext cx="3033384" cy="521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组员：林常青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553AFFE-0928-4F85-85C1-183D58F150A7}"/>
              </a:ext>
            </a:extLst>
          </p:cNvPr>
          <p:cNvSpPr/>
          <p:nvPr/>
        </p:nvSpPr>
        <p:spPr>
          <a:xfrm>
            <a:off x="6095993" y="1477572"/>
            <a:ext cx="4288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负责后端 框架和部分接口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81C9EF-FCE2-455C-95D9-FD148F0D0731}"/>
              </a:ext>
            </a:extLst>
          </p:cNvPr>
          <p:cNvSpPr/>
          <p:nvPr/>
        </p:nvSpPr>
        <p:spPr>
          <a:xfrm>
            <a:off x="6095993" y="2556696"/>
            <a:ext cx="4288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负责后端 部分逻辑和接口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81A9EAB-ABDB-474B-B01E-F9E3DDC3F78A}"/>
              </a:ext>
            </a:extLst>
          </p:cNvPr>
          <p:cNvSpPr/>
          <p:nvPr/>
        </p:nvSpPr>
        <p:spPr>
          <a:xfrm>
            <a:off x="6095992" y="4858700"/>
            <a:ext cx="4604090" cy="521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负责前端 首页、商家、商品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BAD533-E1C3-404C-9038-FDC82C958D20}"/>
              </a:ext>
            </a:extLst>
          </p:cNvPr>
          <p:cNvCxnSpPr>
            <a:cxnSpLocks/>
          </p:cNvCxnSpPr>
          <p:nvPr/>
        </p:nvCxnSpPr>
        <p:spPr bwMode="auto">
          <a:xfrm>
            <a:off x="5533049" y="1739182"/>
            <a:ext cx="4136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1120337-3B2F-4E87-8D9C-7F928D5CC382}"/>
              </a:ext>
            </a:extLst>
          </p:cNvPr>
          <p:cNvCxnSpPr>
            <a:cxnSpLocks/>
          </p:cNvCxnSpPr>
          <p:nvPr/>
        </p:nvCxnSpPr>
        <p:spPr bwMode="auto">
          <a:xfrm>
            <a:off x="5533048" y="2818306"/>
            <a:ext cx="4136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ED43B0D-AAA0-4C48-B33D-44913783508B}"/>
              </a:ext>
            </a:extLst>
          </p:cNvPr>
          <p:cNvCxnSpPr>
            <a:cxnSpLocks/>
          </p:cNvCxnSpPr>
          <p:nvPr/>
        </p:nvCxnSpPr>
        <p:spPr bwMode="auto">
          <a:xfrm>
            <a:off x="5533049" y="4015683"/>
            <a:ext cx="4136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C1D1B93-7B73-449A-BA65-B95C0861A20B}"/>
              </a:ext>
            </a:extLst>
          </p:cNvPr>
          <p:cNvCxnSpPr>
            <a:cxnSpLocks/>
          </p:cNvCxnSpPr>
          <p:nvPr/>
        </p:nvCxnSpPr>
        <p:spPr bwMode="auto">
          <a:xfrm>
            <a:off x="5533049" y="5119563"/>
            <a:ext cx="4136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1EED7823-893E-469B-9C00-54119A6199D1}"/>
              </a:ext>
            </a:extLst>
          </p:cNvPr>
          <p:cNvSpPr/>
          <p:nvPr/>
        </p:nvSpPr>
        <p:spPr>
          <a:xfrm>
            <a:off x="6095993" y="3715699"/>
            <a:ext cx="5390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负责前端 购物车、个人、管理员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09701E-B0E4-4456-A412-A8D960066ABC}"/>
              </a:ext>
            </a:extLst>
          </p:cNvPr>
          <p:cNvSpPr/>
          <p:nvPr/>
        </p:nvSpPr>
        <p:spPr>
          <a:xfrm>
            <a:off x="4710925" y="657550"/>
            <a:ext cx="2770134" cy="521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我们一起上岸队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5"/>
          <p:cNvSpPr>
            <a:spLocks noChangeArrowheads="1"/>
          </p:cNvSpPr>
          <p:nvPr/>
        </p:nvSpPr>
        <p:spPr bwMode="auto">
          <a:xfrm>
            <a:off x="4051300" y="1384300"/>
            <a:ext cx="4089400" cy="4089400"/>
          </a:xfrm>
          <a:prstGeom prst="ellipse">
            <a:avLst/>
          </a:pr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4256088" y="1589088"/>
            <a:ext cx="3679825" cy="3679825"/>
          </a:xfrm>
          <a:prstGeom prst="ellipse">
            <a:avLst/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2292" name="组合 161"/>
          <p:cNvGrpSpPr/>
          <p:nvPr/>
        </p:nvGrpSpPr>
        <p:grpSpPr bwMode="auto">
          <a:xfrm>
            <a:off x="5851525" y="4205288"/>
            <a:ext cx="488950" cy="488950"/>
            <a:chOff x="0" y="0"/>
            <a:chExt cx="489284" cy="489284"/>
          </a:xfrm>
        </p:grpSpPr>
        <p:sp>
          <p:nvSpPr>
            <p:cNvPr id="12296" name="Oval 70"/>
            <p:cNvSpPr>
              <a:spLocks noChangeArrowheads="1"/>
            </p:cNvSpPr>
            <p:nvPr/>
          </p:nvSpPr>
          <p:spPr bwMode="auto">
            <a:xfrm>
              <a:off x="0" y="0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97" name="Freeform 71"/>
            <p:cNvSpPr/>
            <p:nvPr/>
          </p:nvSpPr>
          <p:spPr bwMode="auto">
            <a:xfrm>
              <a:off x="41583" y="91481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Freeform 72"/>
            <p:cNvSpPr/>
            <p:nvPr/>
          </p:nvSpPr>
          <p:spPr bwMode="auto">
            <a:xfrm>
              <a:off x="224544" y="24950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3" name="文本框 160"/>
          <p:cNvSpPr txBox="1">
            <a:spLocks noChangeArrowheads="1"/>
          </p:cNvSpPr>
          <p:nvPr/>
        </p:nvSpPr>
        <p:spPr bwMode="auto">
          <a:xfrm>
            <a:off x="4279900" y="3294063"/>
            <a:ext cx="36322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功能列表</a:t>
            </a:r>
          </a:p>
        </p:txBody>
      </p:sp>
      <p:sp>
        <p:nvSpPr>
          <p:cNvPr id="12294" name="文本框 163"/>
          <p:cNvSpPr txBox="1">
            <a:spLocks noChangeArrowheads="1"/>
          </p:cNvSpPr>
          <p:nvPr/>
        </p:nvSpPr>
        <p:spPr bwMode="auto">
          <a:xfrm>
            <a:off x="4754563" y="2163763"/>
            <a:ext cx="268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95" name="直接连接符 165"/>
          <p:cNvCxnSpPr>
            <a:cxnSpLocks noChangeShapeType="1"/>
          </p:cNvCxnSpPr>
          <p:nvPr/>
        </p:nvCxnSpPr>
        <p:spPr bwMode="auto">
          <a:xfrm>
            <a:off x="5475288" y="3168650"/>
            <a:ext cx="1241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3331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2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315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点此添加标题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4" name="Oval 25"/>
          <p:cNvSpPr>
            <a:spLocks noChangeArrowheads="1"/>
          </p:cNvSpPr>
          <p:nvPr/>
        </p:nvSpPr>
        <p:spPr bwMode="auto">
          <a:xfrm>
            <a:off x="399098" y="590550"/>
            <a:ext cx="1057275" cy="1057275"/>
          </a:xfrm>
          <a:prstGeom prst="ellips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325" name="Group 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3" y="838835"/>
            <a:ext cx="6953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7" name="Text Box 10"/>
          <p:cNvSpPr txBox="1">
            <a:spLocks noChangeArrowheads="1"/>
          </p:cNvSpPr>
          <p:nvPr/>
        </p:nvSpPr>
        <p:spPr bwMode="auto">
          <a:xfrm>
            <a:off x="1733550" y="323192"/>
            <a:ext cx="2452687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87755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实现的功能：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37793" y="1230582"/>
            <a:ext cx="1033906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 </a:t>
            </a:r>
            <a:r>
              <a:rPr kumimoji="0" lang="zh-CN" altLang="en-US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通用功能：查看商品、商家，登录、注册、修改个人信息、发送邮件通知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◎ </a:t>
            </a:r>
            <a:r>
              <a:rPr kumimoji="0" lang="zh-CN" altLang="en-US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顾客： 管理购物车（增删改买）、管理订单（购买、查看记录，退货退款）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◎ </a:t>
            </a:r>
            <a:r>
              <a:rPr kumimoji="0" lang="zh-CN" altLang="en-US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管理员：审核商家注册、上架商品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，下架商品、删除评论、导出</a:t>
            </a:r>
            <a:r>
              <a:rPr kumimoji="0" lang="zh-CN" altLang="en-US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订单、登录记录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◎ </a:t>
            </a:r>
            <a:r>
              <a:rPr kumimoji="0" lang="zh-CN" altLang="en-US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商家：上架下架商品，审核顾客的退货退款、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kumimoji="0" lang="zh-CN" altLang="en-US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订单记录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67D55656-3995-475B-8FEF-D3EEF6CC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354" y="4339174"/>
            <a:ext cx="3133741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22860" rIns="45720" bIns="22860">
            <a:spAutoFit/>
          </a:bodyPr>
          <a:lstStyle>
            <a:lvl1pPr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87755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未完成的工作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944C22-7228-4073-AF0E-3E5C89DADC0E}"/>
              </a:ext>
            </a:extLst>
          </p:cNvPr>
          <p:cNvSpPr txBox="1"/>
          <p:nvPr/>
        </p:nvSpPr>
        <p:spPr>
          <a:xfrm>
            <a:off x="1456373" y="5355010"/>
            <a:ext cx="914594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 </a:t>
            </a:r>
            <a:r>
              <a:rPr kumimoji="0" lang="zh-CN" altLang="en-US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时间关系，前端界面没做完：评论、搜索、支付、分类界面</a:t>
            </a:r>
            <a:endParaRPr kumimoji="0" lang="en-US" altLang="zh-CN" sz="2400" b="0" i="0" u="none" strike="noStrike" kern="1200" cap="none" spc="0" normalizeH="0" baseline="0" noProof="0" dirty="0">
              <a:ln w="10160">
                <a:solidFill>
                  <a:srgbClr val="B5CBE7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◎ 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乱码的问题没解决</a:t>
            </a:r>
            <a:endParaRPr kumimoji="0" lang="en-US" altLang="zh-CN" sz="2400" b="0" i="0" u="none" strike="noStrike" kern="1200" cap="none" spc="0" normalizeH="0" baseline="0" noProof="0" dirty="0">
              <a:ln w="10160">
                <a:solidFill>
                  <a:srgbClr val="B5CBE7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81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33550" y="1355291"/>
            <a:ext cx="9145944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zh-CN" altLang="en-US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◎ 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 security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登录认证和授权，没登录不能用接口</a:t>
            </a:r>
            <a:endParaRPr lang="en-US" altLang="zh-CN" sz="24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◎ 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 err="1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实现超时取消订单、注册，并发邮件通知</a:t>
            </a:r>
            <a:endParaRPr lang="en-US" altLang="zh-CN" sz="2400" dirty="0">
              <a:ln w="10160">
                <a:solidFill>
                  <a:srgbClr val="B5CBE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◎ 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有二次上架的功能，用户累计购买</a:t>
            </a: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元的商品，就可成为</a:t>
            </a: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◎ 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功能，方便分析统计</a:t>
            </a: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但是乱码的问题没解决</a:t>
            </a: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◎ 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没使用模板，学习技术并开发</a:t>
            </a: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◎ 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完成规格选择的功能，规格数量可自定义</a:t>
            </a: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◎ </a:t>
            </a:r>
            <a:r>
              <a:rPr lang="zh-CN" altLang="en-US" sz="2400" dirty="0">
                <a:ln w="10160">
                  <a:solidFill>
                    <a:srgbClr val="B5CBE7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用了缓存功能，只要不清除缓存，就会保持个人登录状态</a:t>
            </a:r>
          </a:p>
        </p:txBody>
      </p:sp>
      <p:grpSp>
        <p:nvGrpSpPr>
          <p:cNvPr id="13314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3331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2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315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点此添加标题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4" name="Oval 25"/>
          <p:cNvSpPr>
            <a:spLocks noChangeArrowheads="1"/>
          </p:cNvSpPr>
          <p:nvPr/>
        </p:nvSpPr>
        <p:spPr bwMode="auto">
          <a:xfrm>
            <a:off x="399098" y="590550"/>
            <a:ext cx="1057275" cy="1057275"/>
          </a:xfrm>
          <a:prstGeom prst="ellips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325" name="Group 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3" y="838835"/>
            <a:ext cx="6953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7" name="Text Box 10"/>
          <p:cNvSpPr txBox="1">
            <a:spLocks noChangeArrowheads="1"/>
          </p:cNvSpPr>
          <p:nvPr/>
        </p:nvSpPr>
        <p:spPr bwMode="auto">
          <a:xfrm>
            <a:off x="1855354" y="472805"/>
            <a:ext cx="2452687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87755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亮点功能：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D4812C-3216-42F1-8F34-EB4180965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45" y="284284"/>
            <a:ext cx="6665441" cy="21420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718C04-6FC0-42BB-A785-FF6056EF14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4145" r="9191" b="2445"/>
          <a:stretch/>
        </p:blipFill>
        <p:spPr>
          <a:xfrm>
            <a:off x="1395932" y="228600"/>
            <a:ext cx="3575921" cy="64060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E2CEB3-6B2D-4AA2-A85A-80A2D39990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03" y="4675714"/>
            <a:ext cx="3591150" cy="7182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95F22D-4041-49C3-8596-0DE59C4271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32" y="4683984"/>
            <a:ext cx="3591150" cy="8149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1662A6-D07D-4C17-9AE1-6FB890E1A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17" y="4675714"/>
            <a:ext cx="3575921" cy="8293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A50A4E-8E28-4D5F-A32B-892374B80D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21" y="2289691"/>
            <a:ext cx="5238751" cy="21420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E7C80D-3897-4F0B-9E89-C620DFD8C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50" y="4431704"/>
            <a:ext cx="5238751" cy="2196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A9A15F-9F3F-47EA-AF98-72173FEE470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7" t="753" r="4111" b="4145"/>
          <a:stretch/>
        </p:blipFill>
        <p:spPr>
          <a:xfrm>
            <a:off x="4490286" y="130629"/>
            <a:ext cx="3575921" cy="62377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AD72CC-209E-4477-ABC7-07A42E9CA2C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2" t="2157" r="13112" b="4152"/>
          <a:stretch/>
        </p:blipFill>
        <p:spPr>
          <a:xfrm>
            <a:off x="4475057" y="130629"/>
            <a:ext cx="3431403" cy="63785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7075492-B931-46B5-B8CD-56A24DF4E06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3" t="8612" r="4509" b="3345"/>
          <a:stretch/>
        </p:blipFill>
        <p:spPr>
          <a:xfrm>
            <a:off x="4436934" y="241847"/>
            <a:ext cx="3584061" cy="62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3331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2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315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点此添加标题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4" name="Oval 25"/>
          <p:cNvSpPr>
            <a:spLocks noChangeArrowheads="1"/>
          </p:cNvSpPr>
          <p:nvPr/>
        </p:nvSpPr>
        <p:spPr bwMode="auto">
          <a:xfrm>
            <a:off x="399098" y="590550"/>
            <a:ext cx="1057275" cy="1057275"/>
          </a:xfrm>
          <a:prstGeom prst="ellips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325" name="Group 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3" y="838835"/>
            <a:ext cx="6953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5B810E-A65A-4C51-AEF4-CE9319AFDD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54" y="997108"/>
            <a:ext cx="9366434" cy="57389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560BDD7-F882-4689-BC78-4D285206C6C6}"/>
              </a:ext>
            </a:extLst>
          </p:cNvPr>
          <p:cNvSpPr txBox="1"/>
          <p:nvPr/>
        </p:nvSpPr>
        <p:spPr>
          <a:xfrm>
            <a:off x="2035059" y="316865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架构图</a:t>
            </a:r>
          </a:p>
        </p:txBody>
      </p:sp>
    </p:spTree>
    <p:extLst>
      <p:ext uri="{BB962C8B-B14F-4D97-AF65-F5344CB8AC3E}">
        <p14:creationId xmlns:p14="http://schemas.microsoft.com/office/powerpoint/2010/main" val="2686536239"/>
      </p:ext>
    </p:extLst>
  </p:cSld>
  <p:clrMapOvr>
    <a:masterClrMapping/>
  </p:clrMapOvr>
</p:sld>
</file>

<file path=ppt/theme/theme1.xml><?xml version="1.0" encoding="utf-8"?>
<a:theme xmlns:a="http://schemas.openxmlformats.org/drawingml/2006/main" name="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宽屏</PresentationFormat>
  <Paragraphs>121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PT Sans</vt:lpstr>
      <vt:lpstr>宋体</vt:lpstr>
      <vt:lpstr>微软雅黑</vt:lpstr>
      <vt:lpstr>Arial</vt:lpstr>
      <vt:lpstr>Calibri</vt:lpstr>
      <vt:lpstr>Calibri Light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subject>12sc.taobao.com</dc:subject>
  <dc:creator>锐旗设计;https://9ppt.taobao.com</dc:creator>
  <cp:keywords>锐旗设计；https://9ppt.taobao.com</cp:keywords>
  <dc:description>12sc.taobao.com</dc:description>
  <cp:lastModifiedBy>许宇233</cp:lastModifiedBy>
  <cp:revision>73</cp:revision>
  <dcterms:created xsi:type="dcterms:W3CDTF">2015-07-19T08:05:00Z</dcterms:created>
  <dcterms:modified xsi:type="dcterms:W3CDTF">2020-06-28T06:22:25Z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