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7" r:id="rId5"/>
    <p:sldId id="263" r:id="rId6"/>
    <p:sldId id="270" r:id="rId7"/>
    <p:sldId id="266" r:id="rId8"/>
    <p:sldId id="265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完善与展示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冯玉翔</a:t>
            </a:r>
          </a:p>
        </p:txBody>
      </p:sp>
    </p:spTree>
    <p:extLst>
      <p:ext uri="{BB962C8B-B14F-4D97-AF65-F5344CB8AC3E}">
        <p14:creationId xmlns:p14="http://schemas.microsoft.com/office/powerpoint/2010/main" val="7746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系统实现；</a:t>
            </a:r>
            <a:endParaRPr lang="en-US" altLang="zh-CN" dirty="0"/>
          </a:p>
          <a:p>
            <a:pPr lvl="1"/>
            <a:r>
              <a:rPr lang="zh-CN" altLang="en-US" dirty="0"/>
              <a:t>可展示的系统；</a:t>
            </a:r>
            <a:endParaRPr lang="en-US" altLang="zh-CN" dirty="0"/>
          </a:p>
          <a:p>
            <a:pPr lvl="2"/>
            <a:r>
              <a:rPr lang="zh-CN" altLang="en-US" dirty="0"/>
              <a:t>本小组预期的电商购物流程是怎样的？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注册登录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查看商品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选择规格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加入购物车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查看购物车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提交订单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实际上后台是如何支持这些流程的？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本小组的实现方法在实际应用中可能存在问题？</a:t>
            </a:r>
            <a:endParaRPr lang="en-US" altLang="zh-CN" dirty="0"/>
          </a:p>
          <a:p>
            <a:pPr lvl="1"/>
            <a:r>
              <a:rPr lang="zh-CN" altLang="en-US" dirty="0"/>
              <a:t>完善的文档；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成果汇报；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6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640C8-887F-4C06-929E-6B2342D3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zh-CN" altLang="en-US" dirty="0"/>
              <a:t>要展示的功能：</a:t>
            </a:r>
            <a:endParaRPr lang="en-US" altLang="zh-CN" dirty="0"/>
          </a:p>
          <a:p>
            <a:r>
              <a:rPr lang="zh-CN" altLang="en-US" dirty="0"/>
              <a:t>前端：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个人购物流程，个人订单管理，商家商品管理，退货管理，管理员审核（注册，上架），上架商品（输入数据省略）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后端：</a:t>
            </a:r>
          </a:p>
        </p:txBody>
      </p:sp>
    </p:spTree>
    <p:extLst>
      <p:ext uri="{BB962C8B-B14F-4D97-AF65-F5344CB8AC3E}">
        <p14:creationId xmlns:p14="http://schemas.microsoft.com/office/powerpoint/2010/main" val="2752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94BBA-1ACB-4FD6-8DE5-E3D6CD63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后端亮点功能：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利用登录认证，没登录就不能用 </a:t>
            </a:r>
            <a:r>
              <a:rPr lang="en-US" altLang="zh-CN" dirty="0" err="1">
                <a:solidFill>
                  <a:srgbClr val="FF0000"/>
                </a:solidFill>
              </a:rPr>
              <a:t>jwt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spring security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导出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功能，方便分析统计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但是编码的问题没解决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超时取消订单、注册，发邮件通知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前端：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没使用模板，学习技术并开发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完成规格选择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用了缓存功能，只要不清除缓存，就会保持个人登录状态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逻辑比较符合实际？对用户友好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45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EBA8-F77F-4554-8E0E-85F78C78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要完成的工作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FFF6D-150F-42DA-BE30-FE7F3D1D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确定本小组要完成的功能列表是否按时完成；</a:t>
            </a:r>
            <a:endParaRPr lang="en-US" altLang="zh-CN" dirty="0"/>
          </a:p>
          <a:p>
            <a:pPr lvl="1"/>
            <a:r>
              <a:rPr lang="zh-CN" altLang="en-US" dirty="0"/>
              <a:t>商品管理（商品的展示和浏览、商品的选择）、商家管理（商家管理商品）、用户管理（用户个人的资料、购物历史）；</a:t>
            </a:r>
            <a:endParaRPr lang="en-US" altLang="zh-CN" dirty="0"/>
          </a:p>
          <a:p>
            <a:pPr lvl="1"/>
            <a:r>
              <a:rPr lang="zh-CN" altLang="en-US" dirty="0"/>
              <a:t>购物车管理（购物车的持久化、购物车的结算）；</a:t>
            </a:r>
            <a:endParaRPr lang="en-US" altLang="zh-CN" dirty="0"/>
          </a:p>
          <a:p>
            <a:pPr lvl="1"/>
            <a:r>
              <a:rPr lang="zh-CN" altLang="en-US" dirty="0"/>
              <a:t>支付购买流程（虚拟的购物流程）；</a:t>
            </a:r>
            <a:endParaRPr lang="en-US" altLang="zh-CN" dirty="0"/>
          </a:p>
          <a:p>
            <a:pPr lvl="1"/>
            <a:r>
              <a:rPr lang="zh-CN" altLang="en-US" dirty="0"/>
              <a:t>统计分析（可能的统计报表实现）；</a:t>
            </a:r>
            <a:endParaRPr lang="en-US" altLang="zh-CN" dirty="0"/>
          </a:p>
          <a:p>
            <a:r>
              <a:rPr lang="zh-CN" altLang="en-US" dirty="0"/>
              <a:t>总结本小组的进度安排和实际完成情况；</a:t>
            </a:r>
            <a:endParaRPr lang="en-US" altLang="zh-CN" dirty="0"/>
          </a:p>
          <a:p>
            <a:r>
              <a:rPr lang="zh-CN" altLang="en-US" dirty="0"/>
              <a:t>完善本小组的文档；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9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FE2F7-18BB-4437-871C-0CE3BFE5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功能性需求划分：</a:t>
            </a:r>
          </a:p>
          <a:p>
            <a:pPr lvl="0"/>
            <a:r>
              <a:rPr lang="zh-CN" altLang="zh-CN" sz="2400" dirty="0"/>
              <a:t>通用功能：</a:t>
            </a:r>
            <a:r>
              <a:rPr lang="zh-CN" altLang="zh-CN" sz="2400" dirty="0">
                <a:solidFill>
                  <a:srgbClr val="FF0000"/>
                </a:solidFill>
              </a:rPr>
              <a:t>可视化信息的图表</a:t>
            </a:r>
            <a:r>
              <a:rPr lang="zh-CN" altLang="zh-CN" sz="2400" dirty="0"/>
              <a:t>，查看商品，登录、注册、修改个人信息等。</a:t>
            </a:r>
          </a:p>
          <a:p>
            <a:pPr lvl="0"/>
            <a:r>
              <a:rPr lang="zh-CN" altLang="zh-CN" sz="2400" dirty="0"/>
              <a:t>顾客： 搜索商品，查看商品，</a:t>
            </a:r>
            <a:r>
              <a:rPr lang="zh-CN" altLang="zh-CN" sz="2400" dirty="0">
                <a:solidFill>
                  <a:srgbClr val="FF0000"/>
                </a:solidFill>
              </a:rPr>
              <a:t>支付、评论</a:t>
            </a:r>
            <a:r>
              <a:rPr lang="zh-CN" altLang="zh-CN" sz="2400" dirty="0"/>
              <a:t>、管理购物车（增加、删除、修改）、管理订单（购买、查看记录，退货退款）</a:t>
            </a:r>
          </a:p>
          <a:p>
            <a:pPr lvl="0"/>
            <a:r>
              <a:rPr lang="zh-CN" altLang="zh-CN" sz="2400" dirty="0"/>
              <a:t>管理员：审核商家注册，上架下架商品，查看总销售数据</a:t>
            </a:r>
          </a:p>
          <a:p>
            <a:pPr lvl="0"/>
            <a:r>
              <a:rPr lang="zh-CN" altLang="zh-CN" sz="2400" dirty="0"/>
              <a:t>商家：上架下架商品，审核顾客的退货退款、查看自家销售情况</a:t>
            </a:r>
          </a:p>
          <a:p>
            <a:r>
              <a:rPr lang="zh-CN" altLang="en-US" dirty="0"/>
              <a:t>导出</a:t>
            </a:r>
            <a:r>
              <a:rPr lang="en-US" altLang="zh-CN" dirty="0"/>
              <a:t>Excel</a:t>
            </a:r>
            <a:r>
              <a:rPr lang="zh-CN" altLang="en-US" dirty="0"/>
              <a:t>，编码有问题，乱码无法解决</a:t>
            </a:r>
          </a:p>
        </p:txBody>
      </p:sp>
    </p:spTree>
    <p:extLst>
      <p:ext uri="{BB962C8B-B14F-4D97-AF65-F5344CB8AC3E}">
        <p14:creationId xmlns:p14="http://schemas.microsoft.com/office/powerpoint/2010/main" val="13171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35467-B302-4602-91A5-70E49EFF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D4FEC-41BB-4A15-BC92-0938FED6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实验总结：</a:t>
            </a:r>
            <a:endParaRPr lang="en-US" altLang="zh-CN" dirty="0"/>
          </a:p>
          <a:p>
            <a:pPr lvl="1"/>
            <a:r>
              <a:rPr lang="zh-CN" altLang="en-US" dirty="0"/>
              <a:t>图片是否应该存储在数据库？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图片应该上传到云数据库，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存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。我们没有用云数据库，就在网上找图片的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商品的属性是如何管理的？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用商品表和商品</a:t>
            </a:r>
            <a:r>
              <a:rPr lang="en-US" altLang="zh-CN" dirty="0" err="1">
                <a:solidFill>
                  <a:srgbClr val="FF0000"/>
                </a:solidFill>
              </a:rPr>
              <a:t>sku</a:t>
            </a:r>
            <a:r>
              <a:rPr lang="zh-CN" altLang="en-US" dirty="0">
                <a:solidFill>
                  <a:srgbClr val="FF0000"/>
                </a:solidFill>
              </a:rPr>
              <a:t>表，商品表存商品的总信息，然后</a:t>
            </a:r>
            <a:r>
              <a:rPr lang="en-US" altLang="zh-CN" dirty="0" err="1">
                <a:solidFill>
                  <a:srgbClr val="FF0000"/>
                </a:solidFill>
              </a:rPr>
              <a:t>sku</a:t>
            </a:r>
            <a:r>
              <a:rPr lang="zh-CN" altLang="en-US" dirty="0">
                <a:solidFill>
                  <a:srgbClr val="FF0000"/>
                </a:solidFill>
              </a:rPr>
              <a:t>表存入具体的规格信息。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实现了商品的规格选择吗？实现了。按照</a:t>
            </a:r>
            <a:r>
              <a:rPr lang="en-US" altLang="zh-CN" dirty="0" err="1"/>
              <a:t>sku</a:t>
            </a:r>
            <a:endParaRPr lang="en-US" altLang="zh-CN" dirty="0"/>
          </a:p>
          <a:p>
            <a:pPr lvl="1"/>
            <a:r>
              <a:rPr lang="zh-CN" altLang="en-US" dirty="0"/>
              <a:t>你的实现方案在商品规模非常大、大量商品动态上下架的情况下，表现会如何？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性能测试：没有进行高并发的优化，预计会出现卡顿和延迟，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而且管理员工作量增大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在你的数据库设计上，如何实现不同级别的统计分析？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导出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表格，方便统计分析，但是遇到了编码的问题。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已下架的商品如何管理？系统运行时间较长以后，如何优化数据库？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设置状态，实际上没有删除。然后上架的申请统一存到一个表里。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优化：增加索引，很长时间后，清理一些数据，备份到硬盘中。新建索引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82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2782E-675C-4F56-95E2-FA927A2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结题汇报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2A3A-FEFF-4B61-A543-6C0EE443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以全面展示小组工作和争取高分为目的；</a:t>
            </a:r>
            <a:endParaRPr lang="en-US" altLang="zh-CN" dirty="0"/>
          </a:p>
          <a:p>
            <a:pPr lvl="1"/>
            <a:r>
              <a:rPr lang="zh-CN" altLang="en-US" dirty="0"/>
              <a:t>完成功能展示（提前在小组腾讯会议中测试展示的方式）；</a:t>
            </a:r>
            <a:endParaRPr lang="en-US" altLang="zh-CN" dirty="0"/>
          </a:p>
          <a:p>
            <a:pPr lvl="1"/>
            <a:r>
              <a:rPr lang="zh-CN" altLang="en-US" dirty="0"/>
              <a:t>相关文档的完成情况；</a:t>
            </a:r>
            <a:endParaRPr lang="en-US" altLang="zh-CN" dirty="0"/>
          </a:p>
          <a:p>
            <a:pPr lvl="1"/>
            <a:r>
              <a:rPr lang="zh-CN" altLang="en-US" dirty="0"/>
              <a:t>开发进度的说明（预计计划和实际完成情况）；</a:t>
            </a:r>
            <a:endParaRPr lang="en-US" altLang="zh-CN" dirty="0"/>
          </a:p>
          <a:p>
            <a:pPr lvl="1"/>
            <a:r>
              <a:rPr lang="zh-CN" altLang="en-US" dirty="0"/>
              <a:t>小组的经验和问题总结；</a:t>
            </a:r>
            <a:endParaRPr lang="en-US" altLang="zh-CN" dirty="0"/>
          </a:p>
          <a:p>
            <a:pPr lvl="1"/>
            <a:r>
              <a:rPr lang="zh-CN" altLang="en-US" dirty="0"/>
              <a:t>分工要明确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后端：</a:t>
            </a:r>
            <a:r>
              <a:rPr lang="en-US" altLang="zh-CN" dirty="0">
                <a:solidFill>
                  <a:srgbClr val="FF0000"/>
                </a:solidFill>
              </a:rPr>
              <a:t>spring boot</a:t>
            </a:r>
            <a:r>
              <a:rPr lang="zh-CN" altLang="en-US" dirty="0">
                <a:solidFill>
                  <a:srgbClr val="FF0000"/>
                </a:solidFill>
              </a:rPr>
              <a:t>记得检查是否添加注解，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zh-CN" altLang="en-US" dirty="0">
                <a:solidFill>
                  <a:srgbClr val="FF0000"/>
                </a:solidFill>
              </a:rPr>
              <a:t>设计数据库时要细致考虑，以免开发时改数据时增加工      作量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前端：微信小程序的很多函数是并行的，会导致数据丢       失的情况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  解决：用函数包装，确保运行顺序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中的数据一定要用</a:t>
            </a:r>
            <a:r>
              <a:rPr lang="en-US" altLang="zh-CN" dirty="0" err="1">
                <a:solidFill>
                  <a:srgbClr val="FF0000"/>
                </a:solidFill>
              </a:rPr>
              <a:t>setData</a:t>
            </a:r>
            <a:r>
              <a:rPr lang="zh-CN" altLang="en-US" dirty="0">
                <a:solidFill>
                  <a:srgbClr val="FF0000"/>
                </a:solidFill>
              </a:rPr>
              <a:t>（函数名），设置后才能给页面渲染，否则：会出现页面无法渲染的情况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每个小组的总汇报时间不超过</a:t>
            </a:r>
            <a:r>
              <a:rPr lang="en-US" altLang="zh-CN" dirty="0"/>
              <a:t>8</a:t>
            </a:r>
            <a:r>
              <a:rPr lang="zh-CN" altLang="en-US" dirty="0"/>
              <a:t>分钟；</a:t>
            </a:r>
          </a:p>
        </p:txBody>
      </p:sp>
    </p:spTree>
    <p:extLst>
      <p:ext uri="{BB962C8B-B14F-4D97-AF65-F5344CB8AC3E}">
        <p14:creationId xmlns:p14="http://schemas.microsoft.com/office/powerpoint/2010/main" val="410320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5E65B-CCD0-4BC1-8FD4-A20DF477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未完成工作：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没做完的功能：评论、搜索、支付界面、分类前面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数据库的测试和优化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存在的问题：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没有考虑高并发的情况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没有测试性能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导出</a:t>
            </a:r>
            <a:r>
              <a:rPr lang="en-US" altLang="zh-CN" sz="2800" dirty="0"/>
              <a:t>excel</a:t>
            </a:r>
            <a:r>
              <a:rPr lang="zh-CN" altLang="en-US" sz="2800" dirty="0"/>
              <a:t>文件乱码</a:t>
            </a:r>
            <a:endParaRPr lang="en-US" altLang="zh-CN" sz="2800" dirty="0"/>
          </a:p>
          <a:p>
            <a:r>
              <a:rPr lang="zh-CN" altLang="en-US" sz="2800" dirty="0"/>
              <a:t>部分功能和界面还没实现</a:t>
            </a:r>
            <a:endParaRPr lang="en-US" altLang="zh-CN" sz="2800" dirty="0"/>
          </a:p>
          <a:p>
            <a:r>
              <a:rPr lang="zh-CN" altLang="en-US" sz="2800" dirty="0"/>
              <a:t>前端有时候会有延迟</a:t>
            </a:r>
            <a:endParaRPr lang="en-US" altLang="zh-CN" sz="2800" dirty="0"/>
          </a:p>
          <a:p>
            <a:r>
              <a:rPr lang="zh-CN" altLang="en-US" sz="2800" dirty="0"/>
              <a:t>后端：设计数据库的时候不够细致，开发过程中频繁该数据库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430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完善与展示</vt:lpstr>
      <vt:lpstr>第五周</vt:lpstr>
      <vt:lpstr>PowerPoint 演示文稿</vt:lpstr>
      <vt:lpstr>PowerPoint 演示文稿</vt:lpstr>
      <vt:lpstr>要完成的工作</vt:lpstr>
      <vt:lpstr>PowerPoint 演示文稿</vt:lpstr>
      <vt:lpstr>总结报告</vt:lpstr>
      <vt:lpstr>结题汇报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软件开发综合实训</dc:title>
  <dc:creator>冯玉翔</dc:creator>
  <cp:lastModifiedBy>许宇233</cp:lastModifiedBy>
  <cp:revision>34</cp:revision>
  <dcterms:modified xsi:type="dcterms:W3CDTF">2020-06-26T15:28:41Z</dcterms:modified>
</cp:coreProperties>
</file>