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1" r:id="rId2"/>
    <p:sldId id="423" r:id="rId3"/>
    <p:sldId id="442" r:id="rId4"/>
    <p:sldId id="446" r:id="rId5"/>
    <p:sldId id="444" r:id="rId6"/>
    <p:sldId id="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8182E-1F58-4BE2-B7C0-C7A6533EDCF4}" v="40" dt="2022-10-13T15:20:5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준오" userId="6ad6044247bd1ca3" providerId="LiveId" clId="{1ED8182E-1F58-4BE2-B7C0-C7A6533EDCF4}"/>
    <pc:docChg chg="custSel delSld modSld">
      <pc:chgData name="정 준오" userId="6ad6044247bd1ca3" providerId="LiveId" clId="{1ED8182E-1F58-4BE2-B7C0-C7A6533EDCF4}" dt="2022-10-13T15:23:37.731" v="1257" actId="1038"/>
      <pc:docMkLst>
        <pc:docMk/>
      </pc:docMkLst>
      <pc:sldChg chg="addSp delSp modSp mod">
        <pc:chgData name="정 준오" userId="6ad6044247bd1ca3" providerId="LiveId" clId="{1ED8182E-1F58-4BE2-B7C0-C7A6533EDCF4}" dt="2022-10-13T15:19:59.761" v="1042" actId="1076"/>
        <pc:sldMkLst>
          <pc:docMk/>
          <pc:sldMk cId="398887649" sldId="423"/>
        </pc:sldMkLst>
        <pc:spChg chg="del">
          <ac:chgData name="정 준오" userId="6ad6044247bd1ca3" providerId="LiveId" clId="{1ED8182E-1F58-4BE2-B7C0-C7A6533EDCF4}" dt="2022-10-13T15:19:51.179" v="1040" actId="478"/>
          <ac:spMkLst>
            <pc:docMk/>
            <pc:sldMk cId="398887649" sldId="423"/>
            <ac:spMk id="4" creationId="{1E9F56F0-9069-9972-EB42-8DFA4DAD4C39}"/>
          </ac:spMkLst>
        </pc:spChg>
        <pc:spChg chg="mod">
          <ac:chgData name="정 준오" userId="6ad6044247bd1ca3" providerId="LiveId" clId="{1ED8182E-1F58-4BE2-B7C0-C7A6533EDCF4}" dt="2022-10-13T14:29:24.516" v="13" actId="14100"/>
          <ac:spMkLst>
            <pc:docMk/>
            <pc:sldMk cId="398887649" sldId="423"/>
            <ac:spMk id="5" creationId="{38D18CEF-96EA-C866-1C47-EEE06FAB3755}"/>
          </ac:spMkLst>
        </pc:spChg>
        <pc:spChg chg="del">
          <ac:chgData name="정 준오" userId="6ad6044247bd1ca3" providerId="LiveId" clId="{1ED8182E-1F58-4BE2-B7C0-C7A6533EDCF4}" dt="2022-10-13T14:29:36.580" v="17" actId="478"/>
          <ac:spMkLst>
            <pc:docMk/>
            <pc:sldMk cId="398887649" sldId="423"/>
            <ac:spMk id="9" creationId="{186B04FE-61FF-A81B-1E59-5F1356EE7D94}"/>
          </ac:spMkLst>
        </pc:spChg>
        <pc:spChg chg="mod">
          <ac:chgData name="정 준오" userId="6ad6044247bd1ca3" providerId="LiveId" clId="{1ED8182E-1F58-4BE2-B7C0-C7A6533EDCF4}" dt="2022-10-13T14:29:40.544" v="18" actId="1076"/>
          <ac:spMkLst>
            <pc:docMk/>
            <pc:sldMk cId="398887649" sldId="423"/>
            <ac:spMk id="10" creationId="{976F08F5-2CB3-1A86-C1DF-756809AAA02B}"/>
          </ac:spMkLst>
        </pc:spChg>
        <pc:spChg chg="mod">
          <ac:chgData name="정 준오" userId="6ad6044247bd1ca3" providerId="LiveId" clId="{1ED8182E-1F58-4BE2-B7C0-C7A6533EDCF4}" dt="2022-10-13T14:29:31.696" v="16" actId="1076"/>
          <ac:spMkLst>
            <pc:docMk/>
            <pc:sldMk cId="398887649" sldId="423"/>
            <ac:spMk id="11" creationId="{FE4C3D24-D829-27A0-AD91-28958B0807C1}"/>
          </ac:spMkLst>
        </pc:spChg>
        <pc:spChg chg="add mod">
          <ac:chgData name="정 준오" userId="6ad6044247bd1ca3" providerId="LiveId" clId="{1ED8182E-1F58-4BE2-B7C0-C7A6533EDCF4}" dt="2022-10-13T15:19:59.761" v="1042" actId="1076"/>
          <ac:spMkLst>
            <pc:docMk/>
            <pc:sldMk cId="398887649" sldId="423"/>
            <ac:spMk id="18" creationId="{62ABF68F-36C1-D6DC-D97F-D4DF11F138C7}"/>
          </ac:spMkLst>
        </pc:spChg>
        <pc:spChg chg="add del mod">
          <ac:chgData name="정 준오" userId="6ad6044247bd1ca3" providerId="LiveId" clId="{1ED8182E-1F58-4BE2-B7C0-C7A6533EDCF4}" dt="2022-10-13T15:19:54.313" v="1041" actId="478"/>
          <ac:spMkLst>
            <pc:docMk/>
            <pc:sldMk cId="398887649" sldId="423"/>
            <ac:spMk id="20" creationId="{ECAF72BB-A478-D7E3-7A73-5FDE347E2002}"/>
          </ac:spMkLst>
        </pc:spChg>
        <pc:picChg chg="del">
          <ac:chgData name="정 준오" userId="6ad6044247bd1ca3" providerId="LiveId" clId="{1ED8182E-1F58-4BE2-B7C0-C7A6533EDCF4}" dt="2022-10-13T14:29:49.684" v="19" actId="478"/>
          <ac:picMkLst>
            <pc:docMk/>
            <pc:sldMk cId="398887649" sldId="423"/>
            <ac:picMk id="7" creationId="{E01EB5BB-DF4F-54B7-0F6D-999A8434C7DA}"/>
          </ac:picMkLst>
        </pc:picChg>
        <pc:picChg chg="del">
          <ac:chgData name="정 준오" userId="6ad6044247bd1ca3" providerId="LiveId" clId="{1ED8182E-1F58-4BE2-B7C0-C7A6533EDCF4}" dt="2022-10-13T14:28:33.398" v="8" actId="478"/>
          <ac:picMkLst>
            <pc:docMk/>
            <pc:sldMk cId="398887649" sldId="423"/>
            <ac:picMk id="15" creationId="{87FC47C9-1B69-7DFA-562C-9409530F3BE4}"/>
          </ac:picMkLst>
        </pc:picChg>
        <pc:picChg chg="add mod ord">
          <ac:chgData name="정 준오" userId="6ad6044247bd1ca3" providerId="LiveId" clId="{1ED8182E-1F58-4BE2-B7C0-C7A6533EDCF4}" dt="2022-10-13T14:29:25.380" v="14" actId="1076"/>
          <ac:picMkLst>
            <pc:docMk/>
            <pc:sldMk cId="398887649" sldId="423"/>
            <ac:picMk id="17" creationId="{8035EE50-6016-6977-919E-F5DD218DE961}"/>
          </ac:picMkLst>
        </pc:picChg>
      </pc:sldChg>
      <pc:sldChg chg="modSp mod">
        <pc:chgData name="정 준오" userId="6ad6044247bd1ca3" providerId="LiveId" clId="{1ED8182E-1F58-4BE2-B7C0-C7A6533EDCF4}" dt="2022-10-13T15:23:37.731" v="1257" actId="1038"/>
        <pc:sldMkLst>
          <pc:docMk/>
          <pc:sldMk cId="1619216188" sldId="441"/>
        </pc:sldMkLst>
        <pc:spChg chg="mod">
          <ac:chgData name="정 준오" userId="6ad6044247bd1ca3" providerId="LiveId" clId="{1ED8182E-1F58-4BE2-B7C0-C7A6533EDCF4}" dt="2022-10-13T14:30:04.942" v="38" actId="20577"/>
          <ac:spMkLst>
            <pc:docMk/>
            <pc:sldMk cId="1619216188" sldId="441"/>
            <ac:spMk id="4" creationId="{1E9F56F0-9069-9972-EB42-8DFA4DAD4C39}"/>
          </ac:spMkLst>
        </pc:spChg>
        <pc:spChg chg="mod">
          <ac:chgData name="정 준오" userId="6ad6044247bd1ca3" providerId="LiveId" clId="{1ED8182E-1F58-4BE2-B7C0-C7A6533EDCF4}" dt="2022-10-13T15:23:37.731" v="1257" actId="1038"/>
          <ac:spMkLst>
            <pc:docMk/>
            <pc:sldMk cId="1619216188" sldId="441"/>
            <ac:spMk id="16" creationId="{D1E4C3F8-400F-5DB7-DF54-7BB6F8F1F4F7}"/>
          </ac:spMkLst>
        </pc:spChg>
        <pc:spChg chg="mod">
          <ac:chgData name="정 준오" userId="6ad6044247bd1ca3" providerId="LiveId" clId="{1ED8182E-1F58-4BE2-B7C0-C7A6533EDCF4}" dt="2022-10-13T15:22:42.678" v="1177" actId="20577"/>
          <ac:spMkLst>
            <pc:docMk/>
            <pc:sldMk cId="1619216188" sldId="441"/>
            <ac:spMk id="18" creationId="{1B9601A3-478C-8B11-10C9-5D81782AAA90}"/>
          </ac:spMkLst>
        </pc:spChg>
        <pc:grpChg chg="mod">
          <ac:chgData name="정 준오" userId="6ad6044247bd1ca3" providerId="LiveId" clId="{1ED8182E-1F58-4BE2-B7C0-C7A6533EDCF4}" dt="2022-10-13T15:23:37.731" v="1257" actId="1038"/>
          <ac:grpSpMkLst>
            <pc:docMk/>
            <pc:sldMk cId="1619216188" sldId="441"/>
            <ac:grpSpMk id="12" creationId="{50594740-4D1F-D8D3-FB3A-5A1ACE3B3DE8}"/>
          </ac:grpSpMkLst>
        </pc:grpChg>
        <pc:graphicFrameChg chg="mod modGraphic">
          <ac:chgData name="정 준오" userId="6ad6044247bd1ca3" providerId="LiveId" clId="{1ED8182E-1F58-4BE2-B7C0-C7A6533EDCF4}" dt="2022-10-13T15:23:37.731" v="1257" actId="1038"/>
          <ac:graphicFrameMkLst>
            <pc:docMk/>
            <pc:sldMk cId="1619216188" sldId="441"/>
            <ac:graphicFrameMk id="5" creationId="{845E98D6-6CE4-4CD4-EF0F-487E0BC4D69D}"/>
          </ac:graphicFrameMkLst>
        </pc:graphicFrameChg>
        <pc:graphicFrameChg chg="mod modGraphic">
          <ac:chgData name="정 준오" userId="6ad6044247bd1ca3" providerId="LiveId" clId="{1ED8182E-1F58-4BE2-B7C0-C7A6533EDCF4}" dt="2022-10-13T14:28:02.433" v="7" actId="14100"/>
          <ac:graphicFrameMkLst>
            <pc:docMk/>
            <pc:sldMk cId="1619216188" sldId="441"/>
            <ac:graphicFrameMk id="6" creationId="{790D8ECC-5234-CAD8-6006-C5681C0AFE0E}"/>
          </ac:graphicFrameMkLst>
        </pc:graphicFrameChg>
      </pc:sldChg>
      <pc:sldChg chg="addSp delSp modSp mod">
        <pc:chgData name="정 준오" userId="6ad6044247bd1ca3" providerId="LiveId" clId="{1ED8182E-1F58-4BE2-B7C0-C7A6533EDCF4}" dt="2022-10-13T15:23:19.458" v="1233" actId="1035"/>
        <pc:sldMkLst>
          <pc:docMk/>
          <pc:sldMk cId="3123630260" sldId="442"/>
        </pc:sldMkLst>
        <pc:spChg chg="del">
          <ac:chgData name="정 준오" userId="6ad6044247bd1ca3" providerId="LiveId" clId="{1ED8182E-1F58-4BE2-B7C0-C7A6533EDCF4}" dt="2022-10-13T15:20:06.859" v="1043" actId="478"/>
          <ac:spMkLst>
            <pc:docMk/>
            <pc:sldMk cId="3123630260" sldId="442"/>
            <ac:spMk id="4" creationId="{6FDA61D6-E0DC-A747-978A-271B06486832}"/>
          </ac:spMkLst>
        </pc:spChg>
        <pc:spChg chg="mod">
          <ac:chgData name="정 준오" userId="6ad6044247bd1ca3" providerId="LiveId" clId="{1ED8182E-1F58-4BE2-B7C0-C7A6533EDCF4}" dt="2022-10-13T14:45:40.390" v="422" actId="1035"/>
          <ac:spMkLst>
            <pc:docMk/>
            <pc:sldMk cId="3123630260" sldId="442"/>
            <ac:spMk id="8" creationId="{B245A0AC-47BC-AF5E-064B-18654CEDC15F}"/>
          </ac:spMkLst>
        </pc:spChg>
        <pc:spChg chg="mod">
          <ac:chgData name="정 준오" userId="6ad6044247bd1ca3" providerId="LiveId" clId="{1ED8182E-1F58-4BE2-B7C0-C7A6533EDCF4}" dt="2022-10-13T14:53:49.703" v="532" actId="20577"/>
          <ac:spMkLst>
            <pc:docMk/>
            <pc:sldMk cId="3123630260" sldId="442"/>
            <ac:spMk id="9" creationId="{ABF5A366-9FF8-0F34-4047-C1E531BD9A3D}"/>
          </ac:spMkLst>
        </pc:spChg>
        <pc:spChg chg="mod">
          <ac:chgData name="정 준오" userId="6ad6044247bd1ca3" providerId="LiveId" clId="{1ED8182E-1F58-4BE2-B7C0-C7A6533EDCF4}" dt="2022-10-13T14:45:01.189" v="367" actId="207"/>
          <ac:spMkLst>
            <pc:docMk/>
            <pc:sldMk cId="3123630260" sldId="442"/>
            <ac:spMk id="13" creationId="{C0E31B48-EB81-6FF0-8A09-E8DE69AC894F}"/>
          </ac:spMkLst>
        </pc:spChg>
        <pc:spChg chg="mod">
          <ac:chgData name="정 준오" userId="6ad6044247bd1ca3" providerId="LiveId" clId="{1ED8182E-1F58-4BE2-B7C0-C7A6533EDCF4}" dt="2022-10-13T14:45:40.390" v="422" actId="1035"/>
          <ac:spMkLst>
            <pc:docMk/>
            <pc:sldMk cId="3123630260" sldId="442"/>
            <ac:spMk id="14" creationId="{48C0E8FC-4952-D9F8-6724-ED9405D0F46C}"/>
          </ac:spMkLst>
        </pc:spChg>
        <pc:spChg chg="mod">
          <ac:chgData name="정 준오" userId="6ad6044247bd1ca3" providerId="LiveId" clId="{1ED8182E-1F58-4BE2-B7C0-C7A6533EDCF4}" dt="2022-10-13T15:11:56.845" v="971"/>
          <ac:spMkLst>
            <pc:docMk/>
            <pc:sldMk cId="3123630260" sldId="442"/>
            <ac:spMk id="15" creationId="{0DA3E302-AB6E-481E-1FC0-B90FA103F0BE}"/>
          </ac:spMkLst>
        </pc:spChg>
        <pc:spChg chg="mod">
          <ac:chgData name="정 준오" userId="6ad6044247bd1ca3" providerId="LiveId" clId="{1ED8182E-1F58-4BE2-B7C0-C7A6533EDCF4}" dt="2022-10-13T14:45:01.189" v="367" actId="207"/>
          <ac:spMkLst>
            <pc:docMk/>
            <pc:sldMk cId="3123630260" sldId="442"/>
            <ac:spMk id="17" creationId="{8E0DF939-BF12-3798-7091-1457AA977906}"/>
          </ac:spMkLst>
        </pc:spChg>
        <pc:spChg chg="mod">
          <ac:chgData name="정 준오" userId="6ad6044247bd1ca3" providerId="LiveId" clId="{1ED8182E-1F58-4BE2-B7C0-C7A6533EDCF4}" dt="2022-10-13T14:45:01.189" v="367" actId="207"/>
          <ac:spMkLst>
            <pc:docMk/>
            <pc:sldMk cId="3123630260" sldId="442"/>
            <ac:spMk id="18" creationId="{DFF1331E-D29D-DCB7-1F31-F1D995E4B77B}"/>
          </ac:spMkLst>
        </pc:spChg>
        <pc:spChg chg="add mod">
          <ac:chgData name="정 준오" userId="6ad6044247bd1ca3" providerId="LiveId" clId="{1ED8182E-1F58-4BE2-B7C0-C7A6533EDCF4}" dt="2022-10-13T15:23:19.458" v="1233" actId="1035"/>
          <ac:spMkLst>
            <pc:docMk/>
            <pc:sldMk cId="3123630260" sldId="442"/>
            <ac:spMk id="19" creationId="{71E54660-8AD5-A094-6EA9-C3FC9891E827}"/>
          </ac:spMkLst>
        </pc:spChg>
        <pc:spChg chg="add del mod">
          <ac:chgData name="정 준오" userId="6ad6044247bd1ca3" providerId="LiveId" clId="{1ED8182E-1F58-4BE2-B7C0-C7A6533EDCF4}" dt="2022-10-13T15:20:12.016" v="1044" actId="478"/>
          <ac:spMkLst>
            <pc:docMk/>
            <pc:sldMk cId="3123630260" sldId="442"/>
            <ac:spMk id="23" creationId="{67BDA7D3-9490-9B96-749C-BFF48FE87868}"/>
          </ac:spMkLst>
        </pc:spChg>
        <pc:spChg chg="add mod">
          <ac:chgData name="정 준오" userId="6ad6044247bd1ca3" providerId="LiveId" clId="{1ED8182E-1F58-4BE2-B7C0-C7A6533EDCF4}" dt="2022-10-13T15:20:44.124" v="1052"/>
          <ac:spMkLst>
            <pc:docMk/>
            <pc:sldMk cId="3123630260" sldId="442"/>
            <ac:spMk id="24" creationId="{D38A2847-C019-C5E9-44F7-3CFC2EE60D65}"/>
          </ac:spMkLst>
        </pc:spChg>
        <pc:grpChg chg="add mod">
          <ac:chgData name="정 준오" userId="6ad6044247bd1ca3" providerId="LiveId" clId="{1ED8182E-1F58-4BE2-B7C0-C7A6533EDCF4}" dt="2022-10-13T15:23:19.458" v="1233" actId="1035"/>
          <ac:grpSpMkLst>
            <pc:docMk/>
            <pc:sldMk cId="3123630260" sldId="442"/>
            <ac:grpSpMk id="12" creationId="{65E3141B-6CAF-4DF4-2EEE-EFA2637FCE47}"/>
          </ac:grpSpMkLst>
        </pc:grpChg>
        <pc:graphicFrameChg chg="add mod modGraphic">
          <ac:chgData name="정 준오" userId="6ad6044247bd1ca3" providerId="LiveId" clId="{1ED8182E-1F58-4BE2-B7C0-C7A6533EDCF4}" dt="2022-10-13T15:23:19.458" v="1233" actId="1035"/>
          <ac:graphicFrameMkLst>
            <pc:docMk/>
            <pc:sldMk cId="3123630260" sldId="442"/>
            <ac:graphicFrameMk id="11" creationId="{2D0DFC16-FA96-B92C-832A-4F7E513E9890}"/>
          </ac:graphicFrameMkLst>
        </pc:graphicFrameChg>
        <pc:picChg chg="del">
          <ac:chgData name="정 준오" userId="6ad6044247bd1ca3" providerId="LiveId" clId="{1ED8182E-1F58-4BE2-B7C0-C7A6533EDCF4}" dt="2022-10-13T14:49:05.458" v="521" actId="478"/>
          <ac:picMkLst>
            <pc:docMk/>
            <pc:sldMk cId="3123630260" sldId="442"/>
            <ac:picMk id="10" creationId="{CC57FA8E-2AC7-5F28-42D4-108E44856ADE}"/>
          </ac:picMkLst>
        </pc:picChg>
        <pc:picChg chg="add del mod">
          <ac:chgData name="정 준오" userId="6ad6044247bd1ca3" providerId="LiveId" clId="{1ED8182E-1F58-4BE2-B7C0-C7A6533EDCF4}" dt="2022-10-13T14:53:31.649" v="526" actId="478"/>
          <ac:picMkLst>
            <pc:docMk/>
            <pc:sldMk cId="3123630260" sldId="442"/>
            <ac:picMk id="20" creationId="{CE572FC3-BFE0-8F12-10BB-3D2F1A0D1667}"/>
          </ac:picMkLst>
        </pc:picChg>
        <pc:picChg chg="add mod">
          <ac:chgData name="정 준오" userId="6ad6044247bd1ca3" providerId="LiveId" clId="{1ED8182E-1F58-4BE2-B7C0-C7A6533EDCF4}" dt="2022-10-13T14:53:46.463" v="530" actId="1440"/>
          <ac:picMkLst>
            <pc:docMk/>
            <pc:sldMk cId="3123630260" sldId="442"/>
            <ac:picMk id="21" creationId="{E30477E1-67CA-072C-28FA-8179CC01570A}"/>
          </ac:picMkLst>
        </pc:picChg>
      </pc:sldChg>
      <pc:sldChg chg="del">
        <pc:chgData name="정 준오" userId="6ad6044247bd1ca3" providerId="LiveId" clId="{1ED8182E-1F58-4BE2-B7C0-C7A6533EDCF4}" dt="2022-10-13T15:17:40.975" v="984" actId="47"/>
        <pc:sldMkLst>
          <pc:docMk/>
          <pc:sldMk cId="3920856374" sldId="443"/>
        </pc:sldMkLst>
      </pc:sldChg>
      <pc:sldChg chg="addSp delSp modSp mod">
        <pc:chgData name="정 준오" userId="6ad6044247bd1ca3" providerId="LiveId" clId="{1ED8182E-1F58-4BE2-B7C0-C7A6533EDCF4}" dt="2022-10-13T15:22:58.066" v="1196" actId="1076"/>
        <pc:sldMkLst>
          <pc:docMk/>
          <pc:sldMk cId="2775657411" sldId="444"/>
        </pc:sldMkLst>
        <pc:spChg chg="del">
          <ac:chgData name="정 준오" userId="6ad6044247bd1ca3" providerId="LiveId" clId="{1ED8182E-1F58-4BE2-B7C0-C7A6533EDCF4}" dt="2022-10-13T15:20:26.121" v="1047" actId="478"/>
          <ac:spMkLst>
            <pc:docMk/>
            <pc:sldMk cId="2775657411" sldId="444"/>
            <ac:spMk id="4" creationId="{6FDA61D6-E0DC-A747-978A-271B06486832}"/>
          </ac:spMkLst>
        </pc:spChg>
        <pc:spChg chg="mod">
          <ac:chgData name="정 준오" userId="6ad6044247bd1ca3" providerId="LiveId" clId="{1ED8182E-1F58-4BE2-B7C0-C7A6533EDCF4}" dt="2022-10-13T15:22:55.384" v="1195" actId="1035"/>
          <ac:spMkLst>
            <pc:docMk/>
            <pc:sldMk cId="2775657411" sldId="444"/>
            <ac:spMk id="8" creationId="{B245A0AC-47BC-AF5E-064B-18654CEDC15F}"/>
          </ac:spMkLst>
        </pc:spChg>
        <pc:spChg chg="mod">
          <ac:chgData name="정 준오" userId="6ad6044247bd1ca3" providerId="LiveId" clId="{1ED8182E-1F58-4BE2-B7C0-C7A6533EDCF4}" dt="2022-10-13T15:22:58.066" v="1196" actId="1076"/>
          <ac:spMkLst>
            <pc:docMk/>
            <pc:sldMk cId="2775657411" sldId="444"/>
            <ac:spMk id="11" creationId="{E67D76B8-FFC9-E120-D4C6-B5D6CB3FF17F}"/>
          </ac:spMkLst>
        </pc:spChg>
        <pc:spChg chg="mod">
          <ac:chgData name="정 준오" userId="6ad6044247bd1ca3" providerId="LiveId" clId="{1ED8182E-1F58-4BE2-B7C0-C7A6533EDCF4}" dt="2022-10-13T15:12:25.619" v="975"/>
          <ac:spMkLst>
            <pc:docMk/>
            <pc:sldMk cId="2775657411" sldId="444"/>
            <ac:spMk id="12" creationId="{5FD91ECE-01BA-B2AA-B3AE-792338030656}"/>
          </ac:spMkLst>
        </pc:spChg>
        <pc:spChg chg="mod">
          <ac:chgData name="정 준오" userId="6ad6044247bd1ca3" providerId="LiveId" clId="{1ED8182E-1F58-4BE2-B7C0-C7A6533EDCF4}" dt="2022-10-13T15:12:25.619" v="975"/>
          <ac:spMkLst>
            <pc:docMk/>
            <pc:sldMk cId="2775657411" sldId="444"/>
            <ac:spMk id="13" creationId="{F21CC65B-9691-F18C-1F71-418EB6771511}"/>
          </ac:spMkLst>
        </pc:spChg>
        <pc:spChg chg="mod">
          <ac:chgData name="정 준오" userId="6ad6044247bd1ca3" providerId="LiveId" clId="{1ED8182E-1F58-4BE2-B7C0-C7A6533EDCF4}" dt="2022-10-13T15:22:55.384" v="1195" actId="1035"/>
          <ac:spMkLst>
            <pc:docMk/>
            <pc:sldMk cId="2775657411" sldId="444"/>
            <ac:spMk id="14" creationId="{48C0E8FC-4952-D9F8-6724-ED9405D0F46C}"/>
          </ac:spMkLst>
        </pc:spChg>
        <pc:spChg chg="mod">
          <ac:chgData name="정 준오" userId="6ad6044247bd1ca3" providerId="LiveId" clId="{1ED8182E-1F58-4BE2-B7C0-C7A6533EDCF4}" dt="2022-10-13T15:12:25.619" v="975"/>
          <ac:spMkLst>
            <pc:docMk/>
            <pc:sldMk cId="2775657411" sldId="444"/>
            <ac:spMk id="15" creationId="{C8385097-792B-07EC-46DC-6D1583C3FD64}"/>
          </ac:spMkLst>
        </pc:spChg>
        <pc:spChg chg="add mod">
          <ac:chgData name="정 준오" userId="6ad6044247bd1ca3" providerId="LiveId" clId="{1ED8182E-1F58-4BE2-B7C0-C7A6533EDCF4}" dt="2022-10-13T15:22:55.384" v="1195" actId="1035"/>
          <ac:spMkLst>
            <pc:docMk/>
            <pc:sldMk cId="2775657411" sldId="444"/>
            <ac:spMk id="16" creationId="{CBACDFF7-9CB8-6251-F0AE-D87B537290C5}"/>
          </ac:spMkLst>
        </pc:spChg>
        <pc:spChg chg="add del mod">
          <ac:chgData name="정 준오" userId="6ad6044247bd1ca3" providerId="LiveId" clId="{1ED8182E-1F58-4BE2-B7C0-C7A6533EDCF4}" dt="2022-10-13T15:20:27.843" v="1048" actId="478"/>
          <ac:spMkLst>
            <pc:docMk/>
            <pc:sldMk cId="2775657411" sldId="444"/>
            <ac:spMk id="18" creationId="{74E0FC43-AD18-6F11-EC92-53E2515794F3}"/>
          </ac:spMkLst>
        </pc:spChg>
        <pc:spChg chg="add mod">
          <ac:chgData name="정 준오" userId="6ad6044247bd1ca3" providerId="LiveId" clId="{1ED8182E-1F58-4BE2-B7C0-C7A6533EDCF4}" dt="2022-10-13T15:20:48.816" v="1054"/>
          <ac:spMkLst>
            <pc:docMk/>
            <pc:sldMk cId="2775657411" sldId="444"/>
            <ac:spMk id="19" creationId="{B59F43FB-2C5D-1CB6-D3BA-2C9B8DC934E6}"/>
          </ac:spMkLst>
        </pc:spChg>
        <pc:grpChg chg="add mod">
          <ac:chgData name="정 준오" userId="6ad6044247bd1ca3" providerId="LiveId" clId="{1ED8182E-1F58-4BE2-B7C0-C7A6533EDCF4}" dt="2022-10-13T15:22:55.384" v="1195" actId="1035"/>
          <ac:grpSpMkLst>
            <pc:docMk/>
            <pc:sldMk cId="2775657411" sldId="444"/>
            <ac:grpSpMk id="10" creationId="{556236CB-02DF-9494-91E0-82FAA9EB35E8}"/>
          </ac:grpSpMkLst>
        </pc:grpChg>
        <pc:graphicFrameChg chg="add mod">
          <ac:chgData name="정 준오" userId="6ad6044247bd1ca3" providerId="LiveId" clId="{1ED8182E-1F58-4BE2-B7C0-C7A6533EDCF4}" dt="2022-10-13T15:22:55.384" v="1195" actId="1035"/>
          <ac:graphicFrameMkLst>
            <pc:docMk/>
            <pc:sldMk cId="2775657411" sldId="444"/>
            <ac:graphicFrameMk id="9" creationId="{D2CBBB75-3895-5765-F6DE-C1185F82EAFF}"/>
          </ac:graphicFrameMkLst>
        </pc:graphicFrameChg>
        <pc:picChg chg="del">
          <ac:chgData name="정 준오" userId="6ad6044247bd1ca3" providerId="LiveId" clId="{1ED8182E-1F58-4BE2-B7C0-C7A6533EDCF4}" dt="2022-10-13T15:07:00.613" v="788" actId="478"/>
          <ac:picMkLst>
            <pc:docMk/>
            <pc:sldMk cId="2775657411" sldId="444"/>
            <ac:picMk id="5" creationId="{BD0FD717-109F-BB0F-6B13-5EF893AB9890}"/>
          </ac:picMkLst>
        </pc:picChg>
        <pc:picChg chg="add mod">
          <ac:chgData name="정 준오" userId="6ad6044247bd1ca3" providerId="LiveId" clId="{1ED8182E-1F58-4BE2-B7C0-C7A6533EDCF4}" dt="2022-10-13T15:07:08.985" v="792" actId="1440"/>
          <ac:picMkLst>
            <pc:docMk/>
            <pc:sldMk cId="2775657411" sldId="444"/>
            <ac:picMk id="6" creationId="{BEB816ED-6F9B-0068-C906-FA713DE9BC63}"/>
          </ac:picMkLst>
        </pc:picChg>
        <pc:picChg chg="del">
          <ac:chgData name="정 준오" userId="6ad6044247bd1ca3" providerId="LiveId" clId="{1ED8182E-1F58-4BE2-B7C0-C7A6533EDCF4}" dt="2022-10-13T15:21:01.084" v="1057" actId="478"/>
          <ac:picMkLst>
            <pc:docMk/>
            <pc:sldMk cId="2775657411" sldId="444"/>
            <ac:picMk id="7" creationId="{E89D3358-F2CE-1BB8-EEDD-23C12D671934}"/>
          </ac:picMkLst>
        </pc:picChg>
      </pc:sldChg>
      <pc:sldChg chg="addSp delSp modSp mod">
        <pc:chgData name="정 준오" userId="6ad6044247bd1ca3" providerId="LiveId" clId="{1ED8182E-1F58-4BE2-B7C0-C7A6533EDCF4}" dt="2022-10-13T15:22:18.951" v="1174" actId="20577"/>
        <pc:sldMkLst>
          <pc:docMk/>
          <pc:sldMk cId="1763758577" sldId="445"/>
        </pc:sldMkLst>
        <pc:spChg chg="del">
          <ac:chgData name="정 준오" userId="6ad6044247bd1ca3" providerId="LiveId" clId="{1ED8182E-1F58-4BE2-B7C0-C7A6533EDCF4}" dt="2022-10-13T15:20:32.374" v="1049" actId="478"/>
          <ac:spMkLst>
            <pc:docMk/>
            <pc:sldMk cId="1763758577" sldId="445"/>
            <ac:spMk id="4" creationId="{6FDA61D6-E0DC-A747-978A-271B06486832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6" creationId="{557E735A-2529-2F4E-A6F4-D5DBA5E85108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9" creationId="{2EE1B43E-ABB3-EB22-10BE-B581EC50F549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12" creationId="{FB62D303-9631-772D-EA09-D7C1CCBEA4E0}"/>
          </ac:spMkLst>
        </pc:spChg>
        <pc:spChg chg="del">
          <ac:chgData name="정 준오" userId="6ad6044247bd1ca3" providerId="LiveId" clId="{1ED8182E-1F58-4BE2-B7C0-C7A6533EDCF4}" dt="2022-10-13T15:18:00.282" v="997" actId="478"/>
          <ac:spMkLst>
            <pc:docMk/>
            <pc:sldMk cId="1763758577" sldId="445"/>
            <ac:spMk id="14" creationId="{0099FB78-BEC3-BA30-ED14-CC0C55ABCAEA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16" creationId="{47E8E7E1-C168-7E36-BCE4-1C7BA195DE76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17" creationId="{81C6A48D-8589-4BC5-8FC3-BE0A75320171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18" creationId="{BE778CB0-011A-A385-1663-4667ED43850B}"/>
          </ac:spMkLst>
        </pc:spChg>
        <pc:spChg chg="del">
          <ac:chgData name="정 준오" userId="6ad6044247bd1ca3" providerId="LiveId" clId="{1ED8182E-1F58-4BE2-B7C0-C7A6533EDCF4}" dt="2022-10-13T15:18:00.282" v="997" actId="478"/>
          <ac:spMkLst>
            <pc:docMk/>
            <pc:sldMk cId="1763758577" sldId="445"/>
            <ac:spMk id="19" creationId="{07AF9424-763D-6417-6E24-AFF27C36C1E6}"/>
          </ac:spMkLst>
        </pc:spChg>
        <pc:spChg chg="mod">
          <ac:chgData name="정 준오" userId="6ad6044247bd1ca3" providerId="LiveId" clId="{1ED8182E-1F58-4BE2-B7C0-C7A6533EDCF4}" dt="2022-10-13T15:22:18.951" v="1174" actId="20577"/>
          <ac:spMkLst>
            <pc:docMk/>
            <pc:sldMk cId="1763758577" sldId="445"/>
            <ac:spMk id="20" creationId="{12D256A3-1C04-4F8D-FF07-E2C58EE7524C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21" creationId="{0C47FFC9-803B-24A2-CEE7-542EA44653F2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22" creationId="{34BFA066-F63C-BCE3-153F-0344FC18723C}"/>
          </ac:spMkLst>
        </pc:spChg>
        <pc:spChg chg="mod">
          <ac:chgData name="정 준오" userId="6ad6044247bd1ca3" providerId="LiveId" clId="{1ED8182E-1F58-4BE2-B7C0-C7A6533EDCF4}" dt="2022-10-13T15:18:06.235" v="1027" actId="1038"/>
          <ac:spMkLst>
            <pc:docMk/>
            <pc:sldMk cId="1763758577" sldId="445"/>
            <ac:spMk id="23" creationId="{23E47EAE-4007-AEB5-B5A4-E4E922D98287}"/>
          </ac:spMkLst>
        </pc:spChg>
        <pc:spChg chg="del">
          <ac:chgData name="정 준오" userId="6ad6044247bd1ca3" providerId="LiveId" clId="{1ED8182E-1F58-4BE2-B7C0-C7A6533EDCF4}" dt="2022-10-13T15:18:00.282" v="997" actId="478"/>
          <ac:spMkLst>
            <pc:docMk/>
            <pc:sldMk cId="1763758577" sldId="445"/>
            <ac:spMk id="24" creationId="{A0FB6AE5-B6F1-2A4C-6AD1-87740306C893}"/>
          </ac:spMkLst>
        </pc:spChg>
        <pc:spChg chg="mod">
          <ac:chgData name="정 준오" userId="6ad6044247bd1ca3" providerId="LiveId" clId="{1ED8182E-1F58-4BE2-B7C0-C7A6533EDCF4}" dt="2022-10-13T15:18:33.326" v="1032" actId="1076"/>
          <ac:spMkLst>
            <pc:docMk/>
            <pc:sldMk cId="1763758577" sldId="445"/>
            <ac:spMk id="25" creationId="{47F24627-F6EF-1F18-1CC9-15831C0797DA}"/>
          </ac:spMkLst>
        </pc:spChg>
        <pc:spChg chg="add del mod">
          <ac:chgData name="정 준오" userId="6ad6044247bd1ca3" providerId="LiveId" clId="{1ED8182E-1F58-4BE2-B7C0-C7A6533EDCF4}" dt="2022-10-13T15:20:34.607" v="1050" actId="478"/>
          <ac:spMkLst>
            <pc:docMk/>
            <pc:sldMk cId="1763758577" sldId="445"/>
            <ac:spMk id="26" creationId="{E976928A-97CE-CD1C-7418-31E892865D7D}"/>
          </ac:spMkLst>
        </pc:spChg>
        <pc:spChg chg="add mod">
          <ac:chgData name="정 준오" userId="6ad6044247bd1ca3" providerId="LiveId" clId="{1ED8182E-1F58-4BE2-B7C0-C7A6533EDCF4}" dt="2022-10-13T15:20:51.545" v="1055"/>
          <ac:spMkLst>
            <pc:docMk/>
            <pc:sldMk cId="1763758577" sldId="445"/>
            <ac:spMk id="27" creationId="{FEF2578E-D474-B27E-02FD-19BA79EB59A9}"/>
          </ac:spMkLst>
        </pc:spChg>
        <pc:spChg chg="mod">
          <ac:chgData name="정 준오" userId="6ad6044247bd1ca3" providerId="LiveId" clId="{1ED8182E-1F58-4BE2-B7C0-C7A6533EDCF4}" dt="2022-10-13T15:18:47.983" v="1035" actId="20577"/>
          <ac:spMkLst>
            <pc:docMk/>
            <pc:sldMk cId="1763758577" sldId="445"/>
            <ac:spMk id="29" creationId="{DDEFD99A-43D3-02C7-242D-9A195844114E}"/>
          </ac:spMkLst>
        </pc:spChg>
        <pc:spChg chg="mod">
          <ac:chgData name="정 준오" userId="6ad6044247bd1ca3" providerId="LiveId" clId="{1ED8182E-1F58-4BE2-B7C0-C7A6533EDCF4}" dt="2022-10-13T15:19:00.051" v="1036"/>
          <ac:spMkLst>
            <pc:docMk/>
            <pc:sldMk cId="1763758577" sldId="445"/>
            <ac:spMk id="30" creationId="{D7480F5D-3D86-36F1-5124-F053C9012465}"/>
          </ac:spMkLst>
        </pc:spChg>
        <pc:spChg chg="del">
          <ac:chgData name="정 준오" userId="6ad6044247bd1ca3" providerId="LiveId" clId="{1ED8182E-1F58-4BE2-B7C0-C7A6533EDCF4}" dt="2022-10-13T15:18:00.282" v="997" actId="478"/>
          <ac:spMkLst>
            <pc:docMk/>
            <pc:sldMk cId="1763758577" sldId="445"/>
            <ac:spMk id="31" creationId="{ACCC41F6-615F-8CCA-F32D-2B146FFBEBC0}"/>
          </ac:spMkLst>
        </pc:spChg>
        <pc:picChg chg="del">
          <ac:chgData name="정 준오" userId="6ad6044247bd1ca3" providerId="LiveId" clId="{1ED8182E-1F58-4BE2-B7C0-C7A6533EDCF4}" dt="2022-10-13T15:20:36.767" v="1051" actId="478"/>
          <ac:picMkLst>
            <pc:docMk/>
            <pc:sldMk cId="1763758577" sldId="445"/>
            <ac:picMk id="8" creationId="{B4514636-7193-5CF9-290A-38444171DE5A}"/>
          </ac:picMkLst>
        </pc:picChg>
      </pc:sldChg>
      <pc:sldChg chg="addSp delSp modSp mod">
        <pc:chgData name="정 준오" userId="6ad6044247bd1ca3" providerId="LiveId" clId="{1ED8182E-1F58-4BE2-B7C0-C7A6533EDCF4}" dt="2022-10-13T15:23:10.070" v="1225" actId="1036"/>
        <pc:sldMkLst>
          <pc:docMk/>
          <pc:sldMk cId="2211274191" sldId="446"/>
        </pc:sldMkLst>
        <pc:spChg chg="del">
          <ac:chgData name="정 준오" userId="6ad6044247bd1ca3" providerId="LiveId" clId="{1ED8182E-1F58-4BE2-B7C0-C7A6533EDCF4}" dt="2022-10-13T15:20:16.402" v="1045" actId="478"/>
          <ac:spMkLst>
            <pc:docMk/>
            <pc:sldMk cId="2211274191" sldId="446"/>
            <ac:spMk id="4" creationId="{6FDA61D6-E0DC-A747-978A-271B06486832}"/>
          </ac:spMkLst>
        </pc:spChg>
        <pc:spChg chg="mod">
          <ac:chgData name="정 준오" userId="6ad6044247bd1ca3" providerId="LiveId" clId="{1ED8182E-1F58-4BE2-B7C0-C7A6533EDCF4}" dt="2022-10-13T15:23:10.070" v="1225" actId="1036"/>
          <ac:spMkLst>
            <pc:docMk/>
            <pc:sldMk cId="2211274191" sldId="446"/>
            <ac:spMk id="8" creationId="{B245A0AC-47BC-AF5E-064B-18654CEDC15F}"/>
          </ac:spMkLst>
        </pc:spChg>
        <pc:spChg chg="mod">
          <ac:chgData name="정 준오" userId="6ad6044247bd1ca3" providerId="LiveId" clId="{1ED8182E-1F58-4BE2-B7C0-C7A6533EDCF4}" dt="2022-10-13T15:11:27.600" v="965" actId="113"/>
          <ac:spMkLst>
            <pc:docMk/>
            <pc:sldMk cId="2211274191" sldId="446"/>
            <ac:spMk id="11" creationId="{E67D76B8-FFC9-E120-D4C6-B5D6CB3FF17F}"/>
          </ac:spMkLst>
        </pc:spChg>
        <pc:spChg chg="mod">
          <ac:chgData name="정 준오" userId="6ad6044247bd1ca3" providerId="LiveId" clId="{1ED8182E-1F58-4BE2-B7C0-C7A6533EDCF4}" dt="2022-10-13T15:23:10.070" v="1225" actId="1036"/>
          <ac:spMkLst>
            <pc:docMk/>
            <pc:sldMk cId="2211274191" sldId="446"/>
            <ac:spMk id="14" creationId="{48C0E8FC-4952-D9F8-6724-ED9405D0F46C}"/>
          </ac:spMkLst>
        </pc:spChg>
        <pc:spChg chg="mod">
          <ac:chgData name="정 준오" userId="6ad6044247bd1ca3" providerId="LiveId" clId="{1ED8182E-1F58-4BE2-B7C0-C7A6533EDCF4}" dt="2022-10-13T14:56:44.963" v="540"/>
          <ac:spMkLst>
            <pc:docMk/>
            <pc:sldMk cId="2211274191" sldId="446"/>
            <ac:spMk id="15" creationId="{67C492E5-57A1-3FB2-C01A-0E7F0914D94E}"/>
          </ac:spMkLst>
        </pc:spChg>
        <pc:spChg chg="mod">
          <ac:chgData name="정 준오" userId="6ad6044247bd1ca3" providerId="LiveId" clId="{1ED8182E-1F58-4BE2-B7C0-C7A6533EDCF4}" dt="2022-10-13T14:56:44.963" v="540"/>
          <ac:spMkLst>
            <pc:docMk/>
            <pc:sldMk cId="2211274191" sldId="446"/>
            <ac:spMk id="16" creationId="{D05CD822-D314-5B74-851E-95315247E5D6}"/>
          </ac:spMkLst>
        </pc:spChg>
        <pc:spChg chg="mod">
          <ac:chgData name="정 준오" userId="6ad6044247bd1ca3" providerId="LiveId" clId="{1ED8182E-1F58-4BE2-B7C0-C7A6533EDCF4}" dt="2022-10-13T14:56:44.963" v="540"/>
          <ac:spMkLst>
            <pc:docMk/>
            <pc:sldMk cId="2211274191" sldId="446"/>
            <ac:spMk id="17" creationId="{BAF56534-D62D-DA57-894C-9FC1D992C847}"/>
          </ac:spMkLst>
        </pc:spChg>
        <pc:spChg chg="add mod">
          <ac:chgData name="정 준오" userId="6ad6044247bd1ca3" providerId="LiveId" clId="{1ED8182E-1F58-4BE2-B7C0-C7A6533EDCF4}" dt="2022-10-13T15:23:10.070" v="1225" actId="1036"/>
          <ac:spMkLst>
            <pc:docMk/>
            <pc:sldMk cId="2211274191" sldId="446"/>
            <ac:spMk id="18" creationId="{ED46A875-2909-1788-1B94-9431A8FB56F4}"/>
          </ac:spMkLst>
        </pc:spChg>
        <pc:spChg chg="add del mod">
          <ac:chgData name="정 준오" userId="6ad6044247bd1ca3" providerId="LiveId" clId="{1ED8182E-1F58-4BE2-B7C0-C7A6533EDCF4}" dt="2022-10-13T15:20:21.557" v="1046" actId="478"/>
          <ac:spMkLst>
            <pc:docMk/>
            <pc:sldMk cId="2211274191" sldId="446"/>
            <ac:spMk id="20" creationId="{4FEAE108-FDF9-6BE3-545C-1804774B0893}"/>
          </ac:spMkLst>
        </pc:spChg>
        <pc:spChg chg="add mod">
          <ac:chgData name="정 준오" userId="6ad6044247bd1ca3" providerId="LiveId" clId="{1ED8182E-1F58-4BE2-B7C0-C7A6533EDCF4}" dt="2022-10-13T15:20:46.568" v="1053"/>
          <ac:spMkLst>
            <pc:docMk/>
            <pc:sldMk cId="2211274191" sldId="446"/>
            <ac:spMk id="21" creationId="{D76CBEC6-0CE7-076D-3E21-D39DC9AC99F5}"/>
          </ac:spMkLst>
        </pc:spChg>
        <pc:grpChg chg="add mod">
          <ac:chgData name="정 준오" userId="6ad6044247bd1ca3" providerId="LiveId" clId="{1ED8182E-1F58-4BE2-B7C0-C7A6533EDCF4}" dt="2022-10-13T15:23:10.070" v="1225" actId="1036"/>
          <ac:grpSpMkLst>
            <pc:docMk/>
            <pc:sldMk cId="2211274191" sldId="446"/>
            <ac:grpSpMk id="13" creationId="{1C3DF9A6-3D7F-EFCE-8C0B-2EA12C4A9731}"/>
          </ac:grpSpMkLst>
        </pc:grpChg>
        <pc:graphicFrameChg chg="add del mod">
          <ac:chgData name="정 준오" userId="6ad6044247bd1ca3" providerId="LiveId" clId="{1ED8182E-1F58-4BE2-B7C0-C7A6533EDCF4}" dt="2022-10-13T14:47:47.697" v="512"/>
          <ac:graphicFrameMkLst>
            <pc:docMk/>
            <pc:sldMk cId="2211274191" sldId="446"/>
            <ac:graphicFrameMk id="5" creationId="{2D92AF8B-0268-B612-9D43-E1A3E8863E1A}"/>
          </ac:graphicFrameMkLst>
        </pc:graphicFrameChg>
        <pc:graphicFrameChg chg="add mod ord">
          <ac:chgData name="정 준오" userId="6ad6044247bd1ca3" providerId="LiveId" clId="{1ED8182E-1F58-4BE2-B7C0-C7A6533EDCF4}" dt="2022-10-13T15:23:10.070" v="1225" actId="1036"/>
          <ac:graphicFrameMkLst>
            <pc:docMk/>
            <pc:sldMk cId="2211274191" sldId="446"/>
            <ac:graphicFrameMk id="12" creationId="{07534BD5-E305-6ED7-7930-13BC187814CF}"/>
          </ac:graphicFrameMkLst>
        </pc:graphicFrameChg>
        <pc:picChg chg="del">
          <ac:chgData name="정 준오" userId="6ad6044247bd1ca3" providerId="LiveId" clId="{1ED8182E-1F58-4BE2-B7C0-C7A6533EDCF4}" dt="2022-10-13T14:47:07.659" v="510" actId="478"/>
          <ac:picMkLst>
            <pc:docMk/>
            <pc:sldMk cId="2211274191" sldId="446"/>
            <ac:picMk id="6" creationId="{18FA7B48-3920-6C45-5340-CE6B37B47C0F}"/>
          </ac:picMkLst>
        </pc:picChg>
        <pc:picChg chg="del">
          <ac:chgData name="정 준오" userId="6ad6044247bd1ca3" providerId="LiveId" clId="{1ED8182E-1F58-4BE2-B7C0-C7A6533EDCF4}" dt="2022-10-13T15:20:55.305" v="1056" actId="478"/>
          <ac:picMkLst>
            <pc:docMk/>
            <pc:sldMk cId="2211274191" sldId="446"/>
            <ac:picMk id="7" creationId="{E89D3358-F2CE-1BB8-EEDD-23C12D671934}"/>
          </ac:picMkLst>
        </pc:picChg>
        <pc:picChg chg="add del mod">
          <ac:chgData name="정 준오" userId="6ad6044247bd1ca3" providerId="LiveId" clId="{1ED8182E-1F58-4BE2-B7C0-C7A6533EDCF4}" dt="2022-10-13T14:48:11.408" v="520" actId="478"/>
          <ac:picMkLst>
            <pc:docMk/>
            <pc:sldMk cId="2211274191" sldId="446"/>
            <ac:picMk id="9" creationId="{CE9FA27D-19E2-EDA8-D513-19ED1F9CF7E3}"/>
          </ac:picMkLst>
        </pc:picChg>
        <pc:picChg chg="add mod">
          <ac:chgData name="정 준오" userId="6ad6044247bd1ca3" providerId="LiveId" clId="{1ED8182E-1F58-4BE2-B7C0-C7A6533EDCF4}" dt="2022-10-13T14:56:01.412" v="539" actId="1440"/>
          <ac:picMkLst>
            <pc:docMk/>
            <pc:sldMk cId="2211274191" sldId="446"/>
            <ac:picMk id="10" creationId="{CF1ED439-6044-DC02-1400-200DB635FC84}"/>
          </ac:picMkLst>
        </pc:picChg>
      </pc:sldChg>
      <pc:sldChg chg="del">
        <pc:chgData name="정 준오" userId="6ad6044247bd1ca3" providerId="LiveId" clId="{1ED8182E-1F58-4BE2-B7C0-C7A6533EDCF4}" dt="2022-10-13T15:19:31.772" v="1037" actId="47"/>
        <pc:sldMkLst>
          <pc:docMk/>
          <pc:sldMk cId="1479727575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9BE3-4889-4317-8753-67AA48011C99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CD22-6CD9-4404-9495-C7D5C057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9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0A0D-A6E8-48FC-B951-769104950C3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4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C40E8-D941-CAA2-9D80-095EC9D1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C834C-7BEF-08DF-F486-435D5AA7D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95D7C-059E-3766-90B2-F716B77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080AE-F373-B8C3-2096-8AF2B4A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DD1D-CAEA-3E0D-80C0-F734DDC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8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9436-DA90-6DFC-F534-0D564E5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C7F07-98BC-DFED-86A8-CC3E5F4C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7032-CE17-C2C1-D3E6-2B09C4BF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8B895-9FC8-6A55-6857-384FBF1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EE146-E9EA-4F82-5109-21D6D0FA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D276D0-2F72-0BE0-9712-12741792B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72127-8C09-00E8-09FC-21B978BD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74DBB-072C-1A13-B5B1-3B09B597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852E6-01C2-A425-D319-A52339FD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377C-D87A-2385-EBBD-7337112E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5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_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EBA06C-8274-A6A5-0A2D-E06ACB4A64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6A1D99E-286F-052E-3076-B4A553A3C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212" y="1085850"/>
            <a:ext cx="11097488" cy="5400675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lnSpc>
                <a:spcPct val="130000"/>
              </a:lnSpc>
              <a:spcAft>
                <a:spcPts val="300"/>
              </a:spcAft>
              <a:buClr>
                <a:srgbClr val="5F18A1"/>
              </a:buClr>
              <a:buSzPct val="100000"/>
              <a:buFont typeface="맑은 고딕" panose="020B0503020000020004" pitchFamily="50" charset="-127"/>
              <a:buChar char="•"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61950" indent="-142875">
              <a:lnSpc>
                <a:spcPct val="130000"/>
              </a:lnSpc>
              <a:spcAft>
                <a:spcPts val="300"/>
              </a:spcAft>
              <a:buFont typeface="나눔스퀘어" panose="020B0600000101010101" pitchFamily="50" charset="-127"/>
              <a:buChar char="–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2925" indent="-142875">
              <a:lnSpc>
                <a:spcPct val="130000"/>
              </a:lnSpc>
              <a:spcAft>
                <a:spcPts val="300"/>
              </a:spcAft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485775" indent="0"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E04D5-5351-99DC-5BA1-F214E1A8CD24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2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02">
          <p15:clr>
            <a:srgbClr val="FBAE40"/>
          </p15:clr>
        </p15:guide>
        <p15:guide id="3" pos="736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5C163-5CEF-3A8D-6445-B2DD7360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415D4-56CC-6819-AC4F-E10A32AF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ED30B-1183-A7CA-C208-37803EB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52CA8-8E6C-D380-35DF-985BEC7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B4E83-E98F-DB70-C070-C49BBF72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52DFA-E1C3-D598-BF7F-A683DE3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B806B-CDE0-F936-4C44-9EC90A5F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F19B7-55A0-64CD-BFD8-C19C963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E40CC-9945-D7D9-CA0D-F7E0416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298BE-45E2-A3FF-022F-0BA417E5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AAE1-19C4-D0D1-54A1-8894039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90-2F5D-E57E-47C6-F0E30094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284B6-DA59-5B75-2631-4B5E0F6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2707B-B33F-C035-2BCC-0B0C621E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F3DCD-D48C-57CB-AF95-73CF063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0E15B-6629-8477-6D9A-F6E2A1D3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E2CE-C664-26C5-52E4-E1F6409C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6DA2C-6A7D-A0C5-83B7-7501B71E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DA30C-BBA8-ED09-7E9E-90B7D03E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5011C-9875-13B4-76FE-8987B62D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F0F0E-2C05-CA75-5B62-A0883812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77327-E86D-E419-7D3C-61BECD2E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D0D04-3B4E-D2F6-AA34-F7247AAE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07F5E-F476-21EA-AB97-F7743601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F5A-14B9-AA75-5D0F-106425C1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A531C-C5C5-DA8D-E7AE-293CBF4D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46A31-6AFA-9040-558A-D30E589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D4DD1-F392-62F5-282B-DFA65610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825894-106C-EE9A-CE36-B4D337F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EA95A8-A0B0-8A2D-0281-897835E7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ADEBA-46DE-6852-FB0C-033E5B5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EC09-8638-572B-D05C-E763DC8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D4440-BC0D-3003-1556-F05F0C24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35F75-B8B8-E48C-68FC-AB26CD20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6EB08-C7AE-204A-1716-A2883780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87D61-FD43-0685-E722-38CECC44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7B9E1-4888-B0D3-3B34-36C4CBF5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63B0F-911E-B86B-1E1D-67F9628B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8BC1E-36AB-B09D-BEBD-C4A23D49E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5B3BA-A758-B181-8912-7B4A406A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625B8-26FA-9170-6B08-15506CE3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6D407-083D-1DA8-D663-4A7EEF45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A3606-9B73-01C7-840F-5E93581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F5B7E-C6DB-FD8D-F1D2-8B9BCE0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64F9A-CA23-7B03-FC25-BE3D1C6A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0AB56-11AF-627F-7DC5-1BB0E4262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39ED-4DC7-45C1-9CEA-6CC5DCF6DA3F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D8168-F90A-9034-DBD7-DD08EA50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F2D7-DF63-35EA-470E-DB59C173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891E-7A46-8695-FD46-9FDDFDF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FE23B4-090D-BEEB-7575-4FA26C7B1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F56F0-9069-9972-EB42-8DFA4DAD4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732" y="629776"/>
            <a:ext cx="9569200" cy="369332"/>
          </a:xfrm>
        </p:spPr>
        <p:txBody>
          <a:bodyPr/>
          <a:lstStyle/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5E98D6-6CE4-4CD4-EF0F-487E0BC4D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9815"/>
              </p:ext>
            </p:extLst>
          </p:nvPr>
        </p:nvGraphicFramePr>
        <p:xfrm>
          <a:off x="525930" y="1991702"/>
          <a:ext cx="5006992" cy="3256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868937">
                  <a:extLst>
                    <a:ext uri="{9D8B030D-6E8A-4147-A177-3AD203B41FA5}">
                      <a16:colId xmlns:a16="http://schemas.microsoft.com/office/drawing/2014/main" val="3052661416"/>
                    </a:ext>
                  </a:extLst>
                </a:gridCol>
                <a:gridCol w="3138055">
                  <a:extLst>
                    <a:ext uri="{9D8B030D-6E8A-4147-A177-3AD203B41FA5}">
                      <a16:colId xmlns:a16="http://schemas.microsoft.com/office/drawing/2014/main" val="2954135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50455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분석주제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공기청정기 특허 자료 키워드 분석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플라즈마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643989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분석목표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통한 특허들에 대한 주제별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639832"/>
                  </a:ext>
                </a:extLst>
              </a:tr>
              <a:tr h="496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출처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대상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KIPRIS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863531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특허 출원 등록 기간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22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571594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건수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119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75466"/>
                  </a:ext>
                </a:extLst>
              </a:tr>
              <a:tr h="657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분석기법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Crawling,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Frequency Analysis,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 Modeling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71653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90D8ECC-5234-CAD8-6006-C5681C0AF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0839"/>
              </p:ext>
            </p:extLst>
          </p:nvPr>
        </p:nvGraphicFramePr>
        <p:xfrm>
          <a:off x="6629039" y="1991702"/>
          <a:ext cx="4499405" cy="47470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9881">
                  <a:extLst>
                    <a:ext uri="{9D8B030D-6E8A-4147-A177-3AD203B41FA5}">
                      <a16:colId xmlns:a16="http://schemas.microsoft.com/office/drawing/2014/main" val="3196488651"/>
                    </a:ext>
                  </a:extLst>
                </a:gridCol>
                <a:gridCol w="899881">
                  <a:extLst>
                    <a:ext uri="{9D8B030D-6E8A-4147-A177-3AD203B41FA5}">
                      <a16:colId xmlns:a16="http://schemas.microsoft.com/office/drawing/2014/main" val="1363844964"/>
                    </a:ext>
                  </a:extLst>
                </a:gridCol>
                <a:gridCol w="899881">
                  <a:extLst>
                    <a:ext uri="{9D8B030D-6E8A-4147-A177-3AD203B41FA5}">
                      <a16:colId xmlns:a16="http://schemas.microsoft.com/office/drawing/2014/main" val="1504954355"/>
                    </a:ext>
                  </a:extLst>
                </a:gridCol>
                <a:gridCol w="899881">
                  <a:extLst>
                    <a:ext uri="{9D8B030D-6E8A-4147-A177-3AD203B41FA5}">
                      <a16:colId xmlns:a16="http://schemas.microsoft.com/office/drawing/2014/main" val="2161884601"/>
                    </a:ext>
                  </a:extLst>
                </a:gridCol>
                <a:gridCol w="899881">
                  <a:extLst>
                    <a:ext uri="{9D8B030D-6E8A-4147-A177-3AD203B41FA5}">
                      <a16:colId xmlns:a16="http://schemas.microsoft.com/office/drawing/2014/main" val="1113671634"/>
                    </a:ext>
                  </a:extLst>
                </a:gridCol>
              </a:tblGrid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62241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플라즈마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플라즈마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960310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플라즈마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공기청정기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765488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공기청정기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7536909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0853669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581697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030552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공기청정기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2646563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플라즈마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13279"/>
                  </a:ext>
                </a:extLst>
              </a:tr>
              <a:tr h="43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780584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56042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648B4C0-4F91-B53B-1A3C-500C3B880871}"/>
              </a:ext>
            </a:extLst>
          </p:cNvPr>
          <p:cNvGrpSpPr/>
          <p:nvPr/>
        </p:nvGrpSpPr>
        <p:grpSpPr>
          <a:xfrm>
            <a:off x="5556142" y="1227289"/>
            <a:ext cx="2135576" cy="414979"/>
            <a:chOff x="8814732" y="1234209"/>
            <a:chExt cx="2516248" cy="4149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A51A7A-E6EB-5E33-A293-D6514576E420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600161-1FEF-87A9-15BC-6F5695A3250D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A27343-1B0C-B992-242C-9685C4A80D87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594740-4D1F-D8D3-FB3A-5A1ACE3B3DE8}"/>
              </a:ext>
            </a:extLst>
          </p:cNvPr>
          <p:cNvGrpSpPr/>
          <p:nvPr/>
        </p:nvGrpSpPr>
        <p:grpSpPr>
          <a:xfrm>
            <a:off x="429669" y="1227289"/>
            <a:ext cx="2144847" cy="414979"/>
            <a:chOff x="8814732" y="1234209"/>
            <a:chExt cx="2516248" cy="4149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F8FB05-9EEA-2AAD-31D6-9CC2097CF2D0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C84E792-C527-E33F-805C-500F3C4F0405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C608963-FA78-8184-5B38-3CDF6264A638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E4C3F8-400F-5DB7-DF54-7BB6F8F1F4F7}"/>
              </a:ext>
            </a:extLst>
          </p:cNvPr>
          <p:cNvSpPr txBox="1"/>
          <p:nvPr/>
        </p:nvSpPr>
        <p:spPr>
          <a:xfrm>
            <a:off x="207836" y="125991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개요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FBDB7B-4580-EACC-FFD8-838E8FB69002}"/>
              </a:ext>
            </a:extLst>
          </p:cNvPr>
          <p:cNvSpPr txBox="1"/>
          <p:nvPr/>
        </p:nvSpPr>
        <p:spPr>
          <a:xfrm>
            <a:off x="5331890" y="125991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601A3-478C-8B11-10C9-5D81782AAA90}"/>
              </a:ext>
            </a:extLst>
          </p:cNvPr>
          <p:cNvSpPr txBox="1"/>
          <p:nvPr/>
        </p:nvSpPr>
        <p:spPr>
          <a:xfrm>
            <a:off x="7892414" y="1149507"/>
            <a:ext cx="3984228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빈도분석 수행 후 키워드 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Modeling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키워드를 빈도순으로 추출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2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035EE50-6016-6977-919E-F5DD218D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2" y="1108615"/>
            <a:ext cx="9182896" cy="57688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CD891E-7A46-8695-FD46-9FDDFDF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FE23B4-090D-BEEB-7575-4FA26C7B1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71902-E521-DA16-FB69-2CCB6EF74D43}"/>
              </a:ext>
            </a:extLst>
          </p:cNvPr>
          <p:cNvSpPr txBox="1"/>
          <p:nvPr/>
        </p:nvSpPr>
        <p:spPr>
          <a:xfrm>
            <a:off x="9426667" y="2036618"/>
            <a:ext cx="2398187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Topic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결과를 파이썬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LDAvis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시각화하여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다차원적도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나타냄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토대로 비슷한 위치에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들에 대해 해석 분석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6F08F5-2CB3-1A86-C1DF-756809AAA02B}"/>
              </a:ext>
            </a:extLst>
          </p:cNvPr>
          <p:cNvSpPr/>
          <p:nvPr/>
        </p:nvSpPr>
        <p:spPr>
          <a:xfrm>
            <a:off x="679548" y="1754567"/>
            <a:ext cx="1347941" cy="14188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C3D24-D829-27A0-AD91-28958B0807C1}"/>
              </a:ext>
            </a:extLst>
          </p:cNvPr>
          <p:cNvSpPr/>
          <p:nvPr/>
        </p:nvSpPr>
        <p:spPr>
          <a:xfrm>
            <a:off x="3751449" y="4081041"/>
            <a:ext cx="1493774" cy="159252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D18CEF-96EA-C866-1C47-EEE06FAB3755}"/>
              </a:ext>
            </a:extLst>
          </p:cNvPr>
          <p:cNvSpPr/>
          <p:nvPr/>
        </p:nvSpPr>
        <p:spPr>
          <a:xfrm>
            <a:off x="0" y="4564153"/>
            <a:ext cx="1876976" cy="186582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62ABF68F-36C1-D6DC-D97F-D4DF11F138C7}"/>
              </a:ext>
            </a:extLst>
          </p:cNvPr>
          <p:cNvSpPr txBox="1">
            <a:spLocks/>
          </p:cNvSpPr>
          <p:nvPr/>
        </p:nvSpPr>
        <p:spPr>
          <a:xfrm>
            <a:off x="582946" y="596404"/>
            <a:ext cx="95692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988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997650" y="1849547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F5A366-9FF8-0F34-4047-C1E531BD9A3D}"/>
              </a:ext>
            </a:extLst>
          </p:cNvPr>
          <p:cNvSpPr/>
          <p:nvPr/>
        </p:nvSpPr>
        <p:spPr>
          <a:xfrm>
            <a:off x="5006068" y="2619696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6015664" y="2148994"/>
            <a:ext cx="6068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플라즈마를 이용한 공기청정기 및 미세먼지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악취 제거 시스템 및 기능에 관련한 특허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3E302-AB6E-481E-1FC0-B90FA103F0BE}"/>
              </a:ext>
            </a:extLst>
          </p:cNvPr>
          <p:cNvSpPr/>
          <p:nvPr/>
        </p:nvSpPr>
        <p:spPr>
          <a:xfrm>
            <a:off x="5388862" y="5832693"/>
            <a:ext cx="5621483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플라즈마 </a:t>
            </a:r>
            <a:r>
              <a:rPr lang="ko-KR" altLang="en-US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공기 정화 </a:t>
            </a:r>
            <a:r>
              <a:rPr lang="ko-KR" altLang="en-US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ko-KR" altLang="en-US" sz="1600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D0DFC16-FA96-B92C-832A-4F7E513E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3565"/>
              </p:ext>
            </p:extLst>
          </p:nvPr>
        </p:nvGraphicFramePr>
        <p:xfrm>
          <a:off x="4923637" y="3958855"/>
          <a:ext cx="67593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10-2018-0151048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플라즈마 살균 모듈 및 이를 구비하는 공기청정기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10-2020-0048682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플라즈마를 이용한 공기청정기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10-2021-0131404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철도 차량의 객실 공기 살균용 장치 클러스터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E3141B-6CAF-4DF4-2EEE-EFA2637FCE47}"/>
              </a:ext>
            </a:extLst>
          </p:cNvPr>
          <p:cNvGrpSpPr/>
          <p:nvPr/>
        </p:nvGrpSpPr>
        <p:grpSpPr>
          <a:xfrm>
            <a:off x="9547437" y="3351176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E31B48-EB81-6FF0-8A09-E8DE69AC894F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E0DF939-BF12-3798-7091-1457AA977906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F1331E-D29D-DCB7-1F31-F1D995E4B77B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E54660-8AD5-A094-6EA9-C3FC9891E827}"/>
              </a:ext>
            </a:extLst>
          </p:cNvPr>
          <p:cNvSpPr txBox="1"/>
          <p:nvPr/>
        </p:nvSpPr>
        <p:spPr>
          <a:xfrm>
            <a:off x="9252136" y="3386247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30477E1-67CA-072C-28FA-8179CC01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1" y="1696230"/>
            <a:ext cx="3005975" cy="4664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D38A2847-C019-C5E9-44F7-3CFC2EE60D65}"/>
              </a:ext>
            </a:extLst>
          </p:cNvPr>
          <p:cNvSpPr txBox="1">
            <a:spLocks/>
          </p:cNvSpPr>
          <p:nvPr/>
        </p:nvSpPr>
        <p:spPr>
          <a:xfrm>
            <a:off x="582946" y="596404"/>
            <a:ext cx="95692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1236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534BD5-E305-6ED7-7930-13BC18781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5457"/>
              </p:ext>
            </p:extLst>
          </p:nvPr>
        </p:nvGraphicFramePr>
        <p:xfrm>
          <a:off x="4923637" y="3587973"/>
          <a:ext cx="6759376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10-2019-0011211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유전체 장벽 방전을 이용한 플라즈마 발생장치 및 이를 포함하는 공기정화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10-2020-0167427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다수의 격자형 방전구조를 갖는 모듈타입의 플라즈마 발생 장치 및 이를 이용한 공기 정화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10-2016-0039365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휘발성 유기 화합물 및 미세먼지를 정화 및 처리하는 </a:t>
                      </a:r>
                      <a:r>
                        <a:rPr lang="ko-KR" altLang="en-US" sz="1200" dirty="0" err="1"/>
                        <a:t>덕트리스</a:t>
                      </a:r>
                      <a:r>
                        <a:rPr lang="ko-KR" altLang="en-US" sz="1200" dirty="0"/>
                        <a:t> 공기정화장치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878264" y="1961144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T3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5869215" y="1766590"/>
            <a:ext cx="6068290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플라즈마 발생 장치 및 이를 포함하는 공기정화 장치 및 시스템에 관한 특허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D76B8-FFC9-E120-D4C6-B5D6CB3FF17F}"/>
              </a:ext>
            </a:extLst>
          </p:cNvPr>
          <p:cNvSpPr/>
          <p:nvPr/>
        </p:nvSpPr>
        <p:spPr>
          <a:xfrm>
            <a:off x="5388862" y="5811721"/>
            <a:ext cx="5818909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플라즈마 </a:t>
            </a:r>
            <a:r>
              <a:rPr lang="ko-KR" altLang="en-US" b="1" dirty="0">
                <a:solidFill>
                  <a:srgbClr val="FFFF00"/>
                </a:solidFill>
              </a:rPr>
              <a:t>발생 </a:t>
            </a:r>
            <a:r>
              <a:rPr lang="ko-KR" altLang="en-US" sz="1600" b="1" dirty="0">
                <a:solidFill>
                  <a:schemeClr val="bg1"/>
                </a:solidFill>
              </a:rPr>
              <a:t>장치</a:t>
            </a:r>
            <a:r>
              <a:rPr lang="ko-KR" altLang="en-US" b="1" dirty="0">
                <a:solidFill>
                  <a:srgbClr val="FFFF00"/>
                </a:solidFill>
              </a:rPr>
              <a:t> 시스템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1ED439-6044-DC02-1400-200DB635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4" y="1646777"/>
            <a:ext cx="1948613" cy="46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3DF9A6-3D7F-EFCE-8C0B-2EA12C4A9731}"/>
              </a:ext>
            </a:extLst>
          </p:cNvPr>
          <p:cNvGrpSpPr/>
          <p:nvPr/>
        </p:nvGrpSpPr>
        <p:grpSpPr>
          <a:xfrm>
            <a:off x="9547437" y="3039896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C492E5-57A1-3FB2-C01A-0E7F0914D94E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5CD822-D314-5B74-851E-95315247E5D6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AF56534-D62D-DA57-894C-9FC1D992C847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46A875-2909-1788-1B94-9431A8FB56F4}"/>
              </a:ext>
            </a:extLst>
          </p:cNvPr>
          <p:cNvSpPr txBox="1"/>
          <p:nvPr/>
        </p:nvSpPr>
        <p:spPr>
          <a:xfrm>
            <a:off x="9252136" y="3074967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D76CBEC6-0CE7-076D-3E21-D39DC9AC99F5}"/>
              </a:ext>
            </a:extLst>
          </p:cNvPr>
          <p:cNvSpPr txBox="1">
            <a:spLocks/>
          </p:cNvSpPr>
          <p:nvPr/>
        </p:nvSpPr>
        <p:spPr>
          <a:xfrm>
            <a:off x="582946" y="596404"/>
            <a:ext cx="95692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2112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830791" y="2104459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T4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5869215" y="2157783"/>
            <a:ext cx="606829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플라즈마 발생 모듈 및 제조 방법에 관한 특허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D76B8-FFC9-E120-D4C6-B5D6CB3FF17F}"/>
              </a:ext>
            </a:extLst>
          </p:cNvPr>
          <p:cNvSpPr/>
          <p:nvPr/>
        </p:nvSpPr>
        <p:spPr>
          <a:xfrm>
            <a:off x="5518555" y="5651730"/>
            <a:ext cx="5818909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플라즈마 발생 모듈 및 </a:t>
            </a:r>
            <a:r>
              <a:rPr lang="ko-KR" altLang="en-US" b="1" dirty="0">
                <a:solidFill>
                  <a:srgbClr val="FFFF00"/>
                </a:solidFill>
              </a:rPr>
              <a:t>제조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방법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816ED-6F9B-0068-C906-FA713DE9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661160"/>
            <a:ext cx="1953720" cy="446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BB75-3895-5765-F6DE-C1185F82E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34633"/>
              </p:ext>
            </p:extLst>
          </p:nvPr>
        </p:nvGraphicFramePr>
        <p:xfrm>
          <a:off x="4923637" y="3675512"/>
          <a:ext cx="6759376" cy="156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10-2012-0042502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공기 청정기용 플라즈마 </a:t>
                      </a:r>
                      <a:r>
                        <a:rPr lang="ko-KR" altLang="en-US" sz="1200" dirty="0" err="1"/>
                        <a:t>발생모듈</a:t>
                      </a:r>
                      <a:r>
                        <a:rPr lang="ko-KR" altLang="en-US" sz="1200" dirty="0"/>
                        <a:t> 및 플라즈마 </a:t>
                      </a:r>
                      <a:r>
                        <a:rPr lang="ko-KR" altLang="en-US" sz="1200" dirty="0" err="1"/>
                        <a:t>발생모듈</a:t>
                      </a:r>
                      <a:r>
                        <a:rPr lang="ko-KR" altLang="en-US" sz="1200" dirty="0"/>
                        <a:t> 제조방법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10-2018-0119536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활성종과 </a:t>
                      </a:r>
                      <a:r>
                        <a:rPr lang="ko-KR" altLang="en-US" sz="1200" dirty="0" err="1"/>
                        <a:t>오존량</a:t>
                      </a:r>
                      <a:r>
                        <a:rPr lang="ko-KR" altLang="en-US" sz="1200" dirty="0"/>
                        <a:t> 또는 러닝을 제어할 수 있는 플라즈마 소스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10-2021-0027589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플라즈마 모듈을 활용한 공기청정기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556236CB-02DF-9494-91E0-82FAA9EB35E8}"/>
              </a:ext>
            </a:extLst>
          </p:cNvPr>
          <p:cNvGrpSpPr/>
          <p:nvPr/>
        </p:nvGrpSpPr>
        <p:grpSpPr>
          <a:xfrm>
            <a:off x="9547437" y="3127435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D91ECE-01BA-B2AA-B3AE-792338030656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21CC65B-9691-F18C-1F71-418EB6771511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8385097-792B-07EC-46DC-6D1583C3FD64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ACDFF7-9CB8-6251-F0AE-D87B537290C5}"/>
              </a:ext>
            </a:extLst>
          </p:cNvPr>
          <p:cNvSpPr txBox="1"/>
          <p:nvPr/>
        </p:nvSpPr>
        <p:spPr>
          <a:xfrm>
            <a:off x="9252136" y="3162506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B59F43FB-2C5D-1CB6-D3BA-2C9B8DC934E6}"/>
              </a:ext>
            </a:extLst>
          </p:cNvPr>
          <p:cNvSpPr txBox="1">
            <a:spLocks/>
          </p:cNvSpPr>
          <p:nvPr/>
        </p:nvSpPr>
        <p:spPr>
          <a:xfrm>
            <a:off x="582946" y="596404"/>
            <a:ext cx="95692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7756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522533-1231-C289-E34E-2166D2F70053}"/>
              </a:ext>
            </a:extLst>
          </p:cNvPr>
          <p:cNvGrpSpPr/>
          <p:nvPr/>
        </p:nvGrpSpPr>
        <p:grpSpPr>
          <a:xfrm>
            <a:off x="593711" y="1227289"/>
            <a:ext cx="2144847" cy="414979"/>
            <a:chOff x="8814732" y="1234209"/>
            <a:chExt cx="2516248" cy="4149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319E7-545A-3753-4E05-12C9E7FC14FA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50B037B-D38C-A95A-BCCB-20EB09D953D4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E71A8-02B3-A3FC-D0E5-B573824C8CA0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EE5ED5-810F-42B4-5913-B7250DD8ACAB}"/>
              </a:ext>
            </a:extLst>
          </p:cNvPr>
          <p:cNvSpPr txBox="1"/>
          <p:nvPr/>
        </p:nvSpPr>
        <p:spPr>
          <a:xfrm>
            <a:off x="388338" y="128253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E7E1-C168-7E36-BCE4-1C7BA195DE76}"/>
              </a:ext>
            </a:extLst>
          </p:cNvPr>
          <p:cNvSpPr txBox="1"/>
          <p:nvPr/>
        </p:nvSpPr>
        <p:spPr>
          <a:xfrm>
            <a:off x="2732842" y="2301985"/>
            <a:ext cx="184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TOPIC1, TOPIC2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6A48D-8589-4BC5-8FC3-BE0A75320171}"/>
              </a:ext>
            </a:extLst>
          </p:cNvPr>
          <p:cNvSpPr txBox="1"/>
          <p:nvPr/>
        </p:nvSpPr>
        <p:spPr>
          <a:xfrm>
            <a:off x="5609609" y="2301985"/>
            <a:ext cx="159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TOPIC3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78CB0-011A-A385-1663-4667ED43850B}"/>
              </a:ext>
            </a:extLst>
          </p:cNvPr>
          <p:cNvSpPr txBox="1"/>
          <p:nvPr/>
        </p:nvSpPr>
        <p:spPr>
          <a:xfrm>
            <a:off x="8257576" y="2294466"/>
            <a:ext cx="139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D256A3-1C04-4F8D-FF07-E2C58EE7524C}"/>
              </a:ext>
            </a:extLst>
          </p:cNvPr>
          <p:cNvSpPr/>
          <p:nvPr/>
        </p:nvSpPr>
        <p:spPr>
          <a:xfrm>
            <a:off x="1400951" y="5554406"/>
            <a:ext cx="9390098" cy="81762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플라즈마 기술을 활용한 장치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시스템 및 제조 방법에 관련한 특허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”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7E735A-2529-2F4E-A6F4-D5DBA5E85108}"/>
              </a:ext>
            </a:extLst>
          </p:cNvPr>
          <p:cNvSpPr/>
          <p:nvPr/>
        </p:nvSpPr>
        <p:spPr>
          <a:xfrm>
            <a:off x="2719955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E1B43E-ABB3-EB22-10BE-B581EC50F549}"/>
              </a:ext>
            </a:extLst>
          </p:cNvPr>
          <p:cNvSpPr/>
          <p:nvPr/>
        </p:nvSpPr>
        <p:spPr>
          <a:xfrm>
            <a:off x="5376314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62D303-9631-772D-EA09-D7C1CCBEA4E0}"/>
              </a:ext>
            </a:extLst>
          </p:cNvPr>
          <p:cNvSpPr/>
          <p:nvPr/>
        </p:nvSpPr>
        <p:spPr>
          <a:xfrm>
            <a:off x="8032673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0C47FFC9-803B-24A2-CEE7-542EA44653F2}"/>
              </a:ext>
            </a:extLst>
          </p:cNvPr>
          <p:cNvSpPr/>
          <p:nvPr/>
        </p:nvSpPr>
        <p:spPr>
          <a:xfrm rot="10800000">
            <a:off x="2732842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34BFA066-F63C-BCE3-153F-0344FC18723C}"/>
              </a:ext>
            </a:extLst>
          </p:cNvPr>
          <p:cNvSpPr/>
          <p:nvPr/>
        </p:nvSpPr>
        <p:spPr>
          <a:xfrm rot="10800000">
            <a:off x="5363426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23E47EAE-4007-AEB5-B5A4-E4E922D98287}"/>
              </a:ext>
            </a:extLst>
          </p:cNvPr>
          <p:cNvSpPr/>
          <p:nvPr/>
        </p:nvSpPr>
        <p:spPr>
          <a:xfrm rot="10800000">
            <a:off x="8045560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24627-F6EF-1F18-1CC9-15831C0797DA}"/>
              </a:ext>
            </a:extLst>
          </p:cNvPr>
          <p:cNvSpPr txBox="1"/>
          <p:nvPr/>
        </p:nvSpPr>
        <p:spPr>
          <a:xfrm>
            <a:off x="2883153" y="3174795"/>
            <a:ext cx="152323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플라즈마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공기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정화 </a:t>
            </a:r>
            <a:r>
              <a:rPr lang="ko-KR" altLang="en-US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ko-KR" altLang="en-US" sz="1800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FD99A-43D3-02C7-242D-9A195844114E}"/>
              </a:ext>
            </a:extLst>
          </p:cNvPr>
          <p:cNvSpPr txBox="1"/>
          <p:nvPr/>
        </p:nvSpPr>
        <p:spPr>
          <a:xfrm>
            <a:off x="5533068" y="3267617"/>
            <a:ext cx="15232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플라즈마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lvl="0" algn="ctr" latinLnBrk="1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발생 </a:t>
            </a:r>
            <a:r>
              <a:rPr lang="ko-KR" altLang="en-US" sz="1800" b="1" dirty="0">
                <a:solidFill>
                  <a:schemeClr val="bg1"/>
                </a:solidFill>
              </a:rPr>
              <a:t>장치</a:t>
            </a:r>
            <a:r>
              <a:rPr lang="ko-KR" altLang="en-US" b="1" dirty="0">
                <a:solidFill>
                  <a:srgbClr val="FFFF00"/>
                </a:solidFill>
              </a:rPr>
              <a:t> </a:t>
            </a:r>
            <a:endParaRPr lang="en-US" altLang="ko-KR" b="1" dirty="0">
              <a:solidFill>
                <a:srgbClr val="FFFF00"/>
              </a:solidFill>
            </a:endParaRPr>
          </a:p>
          <a:p>
            <a:pPr lvl="0" algn="ctr" latinLnBrk="1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시스템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80F5D-3D86-36F1-5124-F053C9012465}"/>
              </a:ext>
            </a:extLst>
          </p:cNvPr>
          <p:cNvSpPr txBox="1"/>
          <p:nvPr/>
        </p:nvSpPr>
        <p:spPr>
          <a:xfrm>
            <a:off x="8189427" y="3267617"/>
            <a:ext cx="15232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플라즈마 발생 모듈 및 </a:t>
            </a:r>
            <a:r>
              <a:rPr lang="ko-KR" altLang="en-US" b="1" dirty="0">
                <a:solidFill>
                  <a:srgbClr val="FFFF00"/>
                </a:solidFill>
              </a:rPr>
              <a:t>제조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방법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FEF2578E-D474-B27E-02FD-19BA79EB59A9}"/>
              </a:ext>
            </a:extLst>
          </p:cNvPr>
          <p:cNvSpPr txBox="1">
            <a:spLocks/>
          </p:cNvSpPr>
          <p:nvPr/>
        </p:nvSpPr>
        <p:spPr>
          <a:xfrm>
            <a:off x="582946" y="596404"/>
            <a:ext cx="95692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Key Word(</a:t>
            </a:r>
            <a:r>
              <a:rPr lang="ko-KR" altLang="en-US" sz="2000" b="1" dirty="0"/>
              <a:t>플라즈마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분석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관련 특허를 통한 </a:t>
            </a:r>
            <a:r>
              <a:rPr lang="en-US" altLang="ko-KR" sz="2000" b="1" dirty="0"/>
              <a:t>Topic Modeling </a:t>
            </a:r>
            <a:r>
              <a:rPr lang="ko-KR" altLang="en-US" sz="2000" b="1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637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480</Words>
  <Application>Microsoft Office PowerPoint</Application>
  <PresentationFormat>와이드스크린</PresentationFormat>
  <Paragraphs>143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나눔스퀘어</vt:lpstr>
      <vt:lpstr>맑은 고딕</vt:lpstr>
      <vt:lpstr>Arial</vt:lpstr>
      <vt:lpstr>Office 테마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준오</dc:creator>
  <cp:lastModifiedBy>정 준오</cp:lastModifiedBy>
  <cp:revision>15</cp:revision>
  <dcterms:created xsi:type="dcterms:W3CDTF">2022-09-24T04:54:08Z</dcterms:created>
  <dcterms:modified xsi:type="dcterms:W3CDTF">2022-10-13T15:23:42Z</dcterms:modified>
</cp:coreProperties>
</file>