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8" r:id="rId2"/>
    <p:sldId id="450" r:id="rId3"/>
    <p:sldId id="436" r:id="rId4"/>
    <p:sldId id="439" r:id="rId5"/>
    <p:sldId id="437" r:id="rId6"/>
    <p:sldId id="435" r:id="rId7"/>
    <p:sldId id="438" r:id="rId8"/>
    <p:sldId id="440" r:id="rId9"/>
    <p:sldId id="449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5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준오" userId="6ad6044247bd1ca3" providerId="LiveId" clId="{011794FE-B7DC-4D7A-8C7D-50BD9B645E9D}"/>
    <pc:docChg chg="undo redo custSel addSld delSld modSld sldOrd">
      <pc:chgData name="정 준오" userId="6ad6044247bd1ca3" providerId="LiveId" clId="{011794FE-B7DC-4D7A-8C7D-50BD9B645E9D}" dt="2022-10-16T11:49:29.345" v="6456" actId="113"/>
      <pc:docMkLst>
        <pc:docMk/>
      </pc:docMkLst>
      <pc:sldChg chg="delSp modSp add mod">
        <pc:chgData name="정 준오" userId="6ad6044247bd1ca3" providerId="LiveId" clId="{011794FE-B7DC-4D7A-8C7D-50BD9B645E9D}" dt="2022-10-16T08:45:26.058" v="5491" actId="1038"/>
        <pc:sldMkLst>
          <pc:docMk/>
          <pc:sldMk cId="3654815837" sldId="398"/>
        </pc:sldMkLst>
        <pc:spChg chg="mod">
          <ac:chgData name="정 준오" userId="6ad6044247bd1ca3" providerId="LiveId" clId="{011794FE-B7DC-4D7A-8C7D-50BD9B645E9D}" dt="2022-10-16T08:45:26.058" v="5491" actId="1038"/>
          <ac:spMkLst>
            <pc:docMk/>
            <pc:sldMk cId="3654815837" sldId="398"/>
            <ac:spMk id="2" creationId="{5E23851A-25A1-A7E9-A9EB-C14D55C3617B}"/>
          </ac:spMkLst>
        </pc:spChg>
        <pc:spChg chg="del mod">
          <ac:chgData name="정 준오" userId="6ad6044247bd1ca3" providerId="LiveId" clId="{011794FE-B7DC-4D7A-8C7D-50BD9B645E9D}" dt="2022-10-16T08:45:04.661" v="5465"/>
          <ac:spMkLst>
            <pc:docMk/>
            <pc:sldMk cId="3654815837" sldId="398"/>
            <ac:spMk id="51" creationId="{A0B594F8-4959-EA15-57C6-B1F4600B8677}"/>
          </ac:spMkLst>
        </pc:spChg>
        <pc:spChg chg="mod">
          <ac:chgData name="정 준오" userId="6ad6044247bd1ca3" providerId="LiveId" clId="{011794FE-B7DC-4D7A-8C7D-50BD9B645E9D}" dt="2022-10-16T08:45:12.875" v="5473" actId="20577"/>
          <ac:spMkLst>
            <pc:docMk/>
            <pc:sldMk cId="3654815837" sldId="398"/>
            <ac:spMk id="52" creationId="{53D61A26-2145-B4BB-D611-A7F4C58110A3}"/>
          </ac:spMkLst>
        </pc:spChg>
        <pc:spChg chg="mod">
          <ac:chgData name="정 준오" userId="6ad6044247bd1ca3" providerId="LiveId" clId="{011794FE-B7DC-4D7A-8C7D-50BD9B645E9D}" dt="2022-10-16T08:45:26.058" v="5491" actId="1038"/>
          <ac:spMkLst>
            <pc:docMk/>
            <pc:sldMk cId="3654815837" sldId="398"/>
            <ac:spMk id="55" creationId="{057C8D9F-68D4-645D-C766-C6D6B1FF34B7}"/>
          </ac:spMkLst>
        </pc:spChg>
        <pc:picChg chg="del">
          <ac:chgData name="정 준오" userId="6ad6044247bd1ca3" providerId="LiveId" clId="{011794FE-B7DC-4D7A-8C7D-50BD9B645E9D}" dt="2022-10-16T08:44:34.005" v="5387" actId="478"/>
          <ac:picMkLst>
            <pc:docMk/>
            <pc:sldMk cId="3654815837" sldId="398"/>
            <ac:picMk id="4" creationId="{A66E31D1-AE51-8D0F-43EA-43F069AD27BC}"/>
          </ac:picMkLst>
        </pc:picChg>
      </pc:sldChg>
      <pc:sldChg chg="addSp delSp modSp mod">
        <pc:chgData name="정 준오" userId="6ad6044247bd1ca3" providerId="LiveId" clId="{011794FE-B7DC-4D7A-8C7D-50BD9B645E9D}" dt="2022-10-16T08:40:45.496" v="5330" actId="14100"/>
        <pc:sldMkLst>
          <pc:docMk/>
          <pc:sldMk cId="2275289092" sldId="435"/>
        </pc:sldMkLst>
        <pc:spChg chg="add del mod">
          <ac:chgData name="정 준오" userId="6ad6044247bd1ca3" providerId="LiveId" clId="{011794FE-B7DC-4D7A-8C7D-50BD9B645E9D}" dt="2022-10-16T08:31:39.244" v="4976" actId="478"/>
          <ac:spMkLst>
            <pc:docMk/>
            <pc:sldMk cId="2275289092" sldId="435"/>
            <ac:spMk id="5" creationId="{1BFA9EF0-BC56-47FC-BBB3-449A1657E7BC}"/>
          </ac:spMkLst>
        </pc:spChg>
        <pc:spChg chg="add del mod">
          <ac:chgData name="정 준오" userId="6ad6044247bd1ca3" providerId="LiveId" clId="{011794FE-B7DC-4D7A-8C7D-50BD9B645E9D}" dt="2022-10-16T08:33:11.375" v="4980" actId="478"/>
          <ac:spMkLst>
            <pc:docMk/>
            <pc:sldMk cId="2275289092" sldId="435"/>
            <ac:spMk id="6" creationId="{63F6A4C4-94FB-A5B0-9245-98A5D1B0DF3D}"/>
          </ac:spMkLst>
        </pc:spChg>
        <pc:spChg chg="add mod">
          <ac:chgData name="정 준오" userId="6ad6044247bd1ca3" providerId="LiveId" clId="{011794FE-B7DC-4D7A-8C7D-50BD9B645E9D}" dt="2022-10-16T08:40:45.496" v="5330" actId="14100"/>
          <ac:spMkLst>
            <pc:docMk/>
            <pc:sldMk cId="2275289092" sldId="435"/>
            <ac:spMk id="7" creationId="{32DB07EA-B2CC-CA1D-0E2C-2B8EC5184053}"/>
          </ac:spMkLst>
        </pc:spChg>
        <pc:spChg chg="add mod ord">
          <ac:chgData name="정 준오" userId="6ad6044247bd1ca3" providerId="LiveId" clId="{011794FE-B7DC-4D7A-8C7D-50BD9B645E9D}" dt="2022-10-16T08:38:14.394" v="5308" actId="207"/>
          <ac:spMkLst>
            <pc:docMk/>
            <pc:sldMk cId="2275289092" sldId="435"/>
            <ac:spMk id="8" creationId="{1C2EBE67-FCD0-A6BF-CF91-E5A5DA9F6821}"/>
          </ac:spMkLst>
        </pc:spChg>
      </pc:sldChg>
      <pc:sldChg chg="addSp delSp modSp mod">
        <pc:chgData name="정 준오" userId="6ad6044247bd1ca3" providerId="LiveId" clId="{011794FE-B7DC-4D7A-8C7D-50BD9B645E9D}" dt="2022-10-16T08:43:38.021" v="5385" actId="12"/>
        <pc:sldMkLst>
          <pc:docMk/>
          <pc:sldMk cId="2271215253" sldId="436"/>
        </pc:sldMkLst>
        <pc:spChg chg="mod">
          <ac:chgData name="정 준오" userId="6ad6044247bd1ca3" providerId="LiveId" clId="{011794FE-B7DC-4D7A-8C7D-50BD9B645E9D}" dt="2022-10-16T07:38:12.121" v="2962" actId="113"/>
          <ac:spMkLst>
            <pc:docMk/>
            <pc:sldMk cId="2271215253" sldId="436"/>
            <ac:spMk id="4" creationId="{D7ECB503-7182-F6E2-6A1F-C0EBA705D9E8}"/>
          </ac:spMkLst>
        </pc:spChg>
        <pc:spChg chg="add del mod">
          <ac:chgData name="정 준오" userId="6ad6044247bd1ca3" providerId="LiveId" clId="{011794FE-B7DC-4D7A-8C7D-50BD9B645E9D}" dt="2022-10-16T07:43:48.950" v="3091" actId="478"/>
          <ac:spMkLst>
            <pc:docMk/>
            <pc:sldMk cId="2271215253" sldId="436"/>
            <ac:spMk id="5" creationId="{9DC51A20-624B-30D8-D416-3ED96351BE10}"/>
          </ac:spMkLst>
        </pc:spChg>
        <pc:spChg chg="add mod">
          <ac:chgData name="정 준오" userId="6ad6044247bd1ca3" providerId="LiveId" clId="{011794FE-B7DC-4D7A-8C7D-50BD9B645E9D}" dt="2022-10-16T08:43:38.021" v="5385" actId="12"/>
          <ac:spMkLst>
            <pc:docMk/>
            <pc:sldMk cId="2271215253" sldId="436"/>
            <ac:spMk id="6" creationId="{0BA1AC00-722D-4198-AE9A-F0F08622CED8}"/>
          </ac:spMkLst>
        </pc:spChg>
        <pc:spChg chg="add mod ord">
          <ac:chgData name="정 준오" userId="6ad6044247bd1ca3" providerId="LiveId" clId="{011794FE-B7DC-4D7A-8C7D-50BD9B645E9D}" dt="2022-10-16T08:39:29.223" v="5326" actId="167"/>
          <ac:spMkLst>
            <pc:docMk/>
            <pc:sldMk cId="2271215253" sldId="436"/>
            <ac:spMk id="10" creationId="{FC89E84F-BF68-4157-7C78-529C1D0F471D}"/>
          </ac:spMkLst>
        </pc:spChg>
        <pc:picChg chg="add del mod">
          <ac:chgData name="정 준오" userId="6ad6044247bd1ca3" providerId="LiveId" clId="{011794FE-B7DC-4D7A-8C7D-50BD9B645E9D}" dt="2022-10-16T07:46:47.224" v="3449" actId="478"/>
          <ac:picMkLst>
            <pc:docMk/>
            <pc:sldMk cId="2271215253" sldId="436"/>
            <ac:picMk id="9" creationId="{E2BD0E08-95B2-9D90-1BE7-9F2F69683DEB}"/>
          </ac:picMkLst>
        </pc:picChg>
      </pc:sldChg>
      <pc:sldChg chg="addSp delSp modSp mod">
        <pc:chgData name="정 준오" userId="6ad6044247bd1ca3" providerId="LiveId" clId="{011794FE-B7DC-4D7A-8C7D-50BD9B645E9D}" dt="2022-10-16T08:43:03.102" v="5380" actId="14100"/>
        <pc:sldMkLst>
          <pc:docMk/>
          <pc:sldMk cId="1633435705" sldId="437"/>
        </pc:sldMkLst>
        <pc:spChg chg="add del mod">
          <ac:chgData name="정 준오" userId="6ad6044247bd1ca3" providerId="LiveId" clId="{011794FE-B7DC-4D7A-8C7D-50BD9B645E9D}" dt="2022-10-16T08:09:10.488" v="4491" actId="478"/>
          <ac:spMkLst>
            <pc:docMk/>
            <pc:sldMk cId="1633435705" sldId="437"/>
            <ac:spMk id="5" creationId="{2D957A40-0199-BC9E-80F3-22207836EB50}"/>
          </ac:spMkLst>
        </pc:spChg>
        <pc:spChg chg="add del mod">
          <ac:chgData name="정 준오" userId="6ad6044247bd1ca3" providerId="LiveId" clId="{011794FE-B7DC-4D7A-8C7D-50BD9B645E9D}" dt="2022-10-16T08:09:13.266" v="4492" actId="478"/>
          <ac:spMkLst>
            <pc:docMk/>
            <pc:sldMk cId="1633435705" sldId="437"/>
            <ac:spMk id="7" creationId="{185CF77A-D2D0-08AF-88C1-5779A6BD9681}"/>
          </ac:spMkLst>
        </pc:spChg>
        <pc:spChg chg="add mod">
          <ac:chgData name="정 준오" userId="6ad6044247bd1ca3" providerId="LiveId" clId="{011794FE-B7DC-4D7A-8C7D-50BD9B645E9D}" dt="2022-10-16T08:42:58.799" v="5379" actId="12"/>
          <ac:spMkLst>
            <pc:docMk/>
            <pc:sldMk cId="1633435705" sldId="437"/>
            <ac:spMk id="8" creationId="{DD24CA57-B667-4527-88F1-2A7CDB235A31}"/>
          </ac:spMkLst>
        </pc:spChg>
        <pc:spChg chg="add mod ord">
          <ac:chgData name="정 준오" userId="6ad6044247bd1ca3" providerId="LiveId" clId="{011794FE-B7DC-4D7A-8C7D-50BD9B645E9D}" dt="2022-10-16T08:43:03.102" v="5380" actId="14100"/>
          <ac:spMkLst>
            <pc:docMk/>
            <pc:sldMk cId="1633435705" sldId="437"/>
            <ac:spMk id="9" creationId="{5D4B0072-7724-B9B8-17C5-7F48BBC0852E}"/>
          </ac:spMkLst>
        </pc:spChg>
      </pc:sldChg>
      <pc:sldChg chg="addSp delSp modSp mod">
        <pc:chgData name="정 준오" userId="6ad6044247bd1ca3" providerId="LiveId" clId="{011794FE-B7DC-4D7A-8C7D-50BD9B645E9D}" dt="2022-10-16T08:43:18.788" v="5383" actId="14100"/>
        <pc:sldMkLst>
          <pc:docMk/>
          <pc:sldMk cId="3581557338" sldId="438"/>
        </pc:sldMkLst>
        <pc:spChg chg="add del mod">
          <ac:chgData name="정 준오" userId="6ad6044247bd1ca3" providerId="LiveId" clId="{011794FE-B7DC-4D7A-8C7D-50BD9B645E9D}" dt="2022-10-16T08:39:51.236" v="5327" actId="478"/>
          <ac:spMkLst>
            <pc:docMk/>
            <pc:sldMk cId="3581557338" sldId="438"/>
            <ac:spMk id="5" creationId="{D869F9FC-4753-80B0-CEDF-CAEF4C29CE02}"/>
          </ac:spMkLst>
        </pc:spChg>
        <pc:spChg chg="add del mod">
          <ac:chgData name="정 준오" userId="6ad6044247bd1ca3" providerId="LiveId" clId="{011794FE-B7DC-4D7A-8C7D-50BD9B645E9D}" dt="2022-10-16T08:39:55.703" v="5329" actId="478"/>
          <ac:spMkLst>
            <pc:docMk/>
            <pc:sldMk cId="3581557338" sldId="438"/>
            <ac:spMk id="6" creationId="{1E67AB8B-3190-4317-AF20-E547A1AE6E10}"/>
          </ac:spMkLst>
        </pc:spChg>
        <pc:spChg chg="add mod">
          <ac:chgData name="정 준오" userId="6ad6044247bd1ca3" providerId="LiveId" clId="{011794FE-B7DC-4D7A-8C7D-50BD9B645E9D}" dt="2022-10-16T08:43:15.167" v="5382" actId="12"/>
          <ac:spMkLst>
            <pc:docMk/>
            <pc:sldMk cId="3581557338" sldId="438"/>
            <ac:spMk id="7" creationId="{38826CBD-77F8-8F1B-2448-014326AD0164}"/>
          </ac:spMkLst>
        </pc:spChg>
        <pc:spChg chg="add mod ord">
          <ac:chgData name="정 준오" userId="6ad6044247bd1ca3" providerId="LiveId" clId="{011794FE-B7DC-4D7A-8C7D-50BD9B645E9D}" dt="2022-10-16T08:43:18.788" v="5383" actId="14100"/>
          <ac:spMkLst>
            <pc:docMk/>
            <pc:sldMk cId="3581557338" sldId="438"/>
            <ac:spMk id="8" creationId="{AB4FA91B-699F-0DA3-640B-E2029A2E768F}"/>
          </ac:spMkLst>
        </pc:spChg>
      </pc:sldChg>
      <pc:sldChg chg="addSp delSp modSp mod">
        <pc:chgData name="정 준오" userId="6ad6044247bd1ca3" providerId="LiveId" clId="{011794FE-B7DC-4D7A-8C7D-50BD9B645E9D}" dt="2022-10-16T08:42:45.537" v="5377" actId="1037"/>
        <pc:sldMkLst>
          <pc:docMk/>
          <pc:sldMk cId="2396370533" sldId="439"/>
        </pc:sldMkLst>
        <pc:spChg chg="add del mod">
          <ac:chgData name="정 준오" userId="6ad6044247bd1ca3" providerId="LiveId" clId="{011794FE-B7DC-4D7A-8C7D-50BD9B645E9D}" dt="2022-10-16T08:01:28.027" v="4055" actId="478"/>
          <ac:spMkLst>
            <pc:docMk/>
            <pc:sldMk cId="2396370533" sldId="439"/>
            <ac:spMk id="5" creationId="{E9FD7181-9BE6-BBCB-CF2C-B355C1C430EC}"/>
          </ac:spMkLst>
        </pc:spChg>
        <pc:spChg chg="add del mod">
          <ac:chgData name="정 준오" userId="6ad6044247bd1ca3" providerId="LiveId" clId="{011794FE-B7DC-4D7A-8C7D-50BD9B645E9D}" dt="2022-10-16T08:01:30.967" v="4056" actId="478"/>
          <ac:spMkLst>
            <pc:docMk/>
            <pc:sldMk cId="2396370533" sldId="439"/>
            <ac:spMk id="6" creationId="{AE6739DB-B3FC-56C4-99C2-2E1F870A95AB}"/>
          </ac:spMkLst>
        </pc:spChg>
        <pc:spChg chg="add mod">
          <ac:chgData name="정 준오" userId="6ad6044247bd1ca3" providerId="LiveId" clId="{011794FE-B7DC-4D7A-8C7D-50BD9B645E9D}" dt="2022-10-16T08:42:45.537" v="5377" actId="1037"/>
          <ac:spMkLst>
            <pc:docMk/>
            <pc:sldMk cId="2396370533" sldId="439"/>
            <ac:spMk id="7" creationId="{3BC27888-C1E7-7697-4916-670A65E9D98A}"/>
          </ac:spMkLst>
        </pc:spChg>
        <pc:spChg chg="add mod ord">
          <ac:chgData name="정 준오" userId="6ad6044247bd1ca3" providerId="LiveId" clId="{011794FE-B7DC-4D7A-8C7D-50BD9B645E9D}" dt="2022-10-16T08:42:45.537" v="5377" actId="1037"/>
          <ac:spMkLst>
            <pc:docMk/>
            <pc:sldMk cId="2396370533" sldId="439"/>
            <ac:spMk id="9" creationId="{38AEF059-908A-C753-D154-13F3EB5FDCA5}"/>
          </ac:spMkLst>
        </pc:spChg>
        <pc:picChg chg="add mod">
          <ac:chgData name="정 준오" userId="6ad6044247bd1ca3" providerId="LiveId" clId="{011794FE-B7DC-4D7A-8C7D-50BD9B645E9D}" dt="2022-10-11T12:44:21.052" v="2" actId="1076"/>
          <ac:picMkLst>
            <pc:docMk/>
            <pc:sldMk cId="2396370533" sldId="439"/>
            <ac:picMk id="1026" creationId="{D2A5821A-B204-EAFD-AAAA-D3B65AE2F37D}"/>
          </ac:picMkLst>
        </pc:picChg>
        <pc:picChg chg="del">
          <ac:chgData name="정 준오" userId="6ad6044247bd1ca3" providerId="LiveId" clId="{011794FE-B7DC-4D7A-8C7D-50BD9B645E9D}" dt="2022-10-11T12:44:02.603" v="0" actId="478"/>
          <ac:picMkLst>
            <pc:docMk/>
            <pc:sldMk cId="2396370533" sldId="439"/>
            <ac:picMk id="3076" creationId="{7415648B-476F-B3BD-3A7C-3D6212BE20DD}"/>
          </ac:picMkLst>
        </pc:picChg>
      </pc:sldChg>
      <pc:sldChg chg="addSp delSp modSp mod">
        <pc:chgData name="정 준오" userId="6ad6044247bd1ca3" providerId="LiveId" clId="{011794FE-B7DC-4D7A-8C7D-50BD9B645E9D}" dt="2022-10-11T14:54:43.349" v="104"/>
        <pc:sldMkLst>
          <pc:docMk/>
          <pc:sldMk cId="3475203464" sldId="440"/>
        </pc:sldMkLst>
        <pc:spChg chg="mod">
          <ac:chgData name="정 준오" userId="6ad6044247bd1ca3" providerId="LiveId" clId="{011794FE-B7DC-4D7A-8C7D-50BD9B645E9D}" dt="2022-10-11T14:52:21.384" v="91" actId="20577"/>
          <ac:spMkLst>
            <pc:docMk/>
            <pc:sldMk cId="3475203464" sldId="440"/>
            <ac:spMk id="4" creationId="{34BC7E11-0AD2-520C-4DD6-5A4CD87FB4E3}"/>
          </ac:spMkLst>
        </pc:spChg>
        <pc:spChg chg="del">
          <ac:chgData name="정 준오" userId="6ad6044247bd1ca3" providerId="LiveId" clId="{011794FE-B7DC-4D7A-8C7D-50BD9B645E9D}" dt="2022-10-11T14:29:23.722" v="5" actId="478"/>
          <ac:spMkLst>
            <pc:docMk/>
            <pc:sldMk cId="3475203464" sldId="440"/>
            <ac:spMk id="5" creationId="{A9045869-C9BF-0A3A-B74E-F9DC76D6C139}"/>
          </ac:spMkLst>
        </pc:spChg>
        <pc:graphicFrameChg chg="add mod">
          <ac:chgData name="정 준오" userId="6ad6044247bd1ca3" providerId="LiveId" clId="{011794FE-B7DC-4D7A-8C7D-50BD9B645E9D}" dt="2022-10-11T14:31:34.456" v="8"/>
          <ac:graphicFrameMkLst>
            <pc:docMk/>
            <pc:sldMk cId="3475203464" sldId="440"/>
            <ac:graphicFrameMk id="7" creationId="{EE8A4C01-206E-280E-9DFE-1C05FE173538}"/>
          </ac:graphicFrameMkLst>
        </pc:graphicFrameChg>
        <pc:graphicFrameChg chg="add mod modGraphic">
          <ac:chgData name="정 준오" userId="6ad6044247bd1ca3" providerId="LiveId" clId="{011794FE-B7DC-4D7A-8C7D-50BD9B645E9D}" dt="2022-10-11T14:54:25.927" v="100"/>
          <ac:graphicFrameMkLst>
            <pc:docMk/>
            <pc:sldMk cId="3475203464" sldId="440"/>
            <ac:graphicFrameMk id="9" creationId="{3E4D8509-5D98-9F0D-3975-C3F7CD715FF1}"/>
          </ac:graphicFrameMkLst>
        </pc:graphicFrameChg>
        <pc:graphicFrameChg chg="add mod">
          <ac:chgData name="정 준오" userId="6ad6044247bd1ca3" providerId="LiveId" clId="{011794FE-B7DC-4D7A-8C7D-50BD9B645E9D}" dt="2022-10-11T14:50:42.866" v="46"/>
          <ac:graphicFrameMkLst>
            <pc:docMk/>
            <pc:sldMk cId="3475203464" sldId="440"/>
            <ac:graphicFrameMk id="10" creationId="{DCA7681C-2303-A11B-3D40-C3F7E0208E2C}"/>
          </ac:graphicFrameMkLst>
        </pc:graphicFrameChg>
        <pc:graphicFrameChg chg="add mod modGraphic">
          <ac:chgData name="정 준오" userId="6ad6044247bd1ca3" providerId="LiveId" clId="{011794FE-B7DC-4D7A-8C7D-50BD9B645E9D}" dt="2022-10-11T14:54:43.349" v="104"/>
          <ac:graphicFrameMkLst>
            <pc:docMk/>
            <pc:sldMk cId="3475203464" sldId="440"/>
            <ac:graphicFrameMk id="11" creationId="{DCA7681C-2303-A11B-3D40-C3F7E0208E2C}"/>
          </ac:graphicFrameMkLst>
        </pc:graphicFrameChg>
        <pc:picChg chg="add del mod">
          <ac:chgData name="정 준오" userId="6ad6044247bd1ca3" providerId="LiveId" clId="{011794FE-B7DC-4D7A-8C7D-50BD9B645E9D}" dt="2022-10-11T14:31:36.894" v="10" actId="478"/>
          <ac:picMkLst>
            <pc:docMk/>
            <pc:sldMk cId="3475203464" sldId="440"/>
            <ac:picMk id="6" creationId="{D87EC51B-5CA5-B6C0-5C34-39B280ECD5F5}"/>
          </ac:picMkLst>
        </pc:picChg>
        <pc:picChg chg="add mod">
          <ac:chgData name="정 준오" userId="6ad6044247bd1ca3" providerId="LiveId" clId="{011794FE-B7DC-4D7A-8C7D-50BD9B645E9D}" dt="2022-10-11T14:51:54.557" v="81" actId="1076"/>
          <ac:picMkLst>
            <pc:docMk/>
            <pc:sldMk cId="3475203464" sldId="440"/>
            <ac:picMk id="8" creationId="{E59B6116-9F9C-E4E2-5101-070750AF6A8D}"/>
          </ac:picMkLst>
        </pc:picChg>
      </pc:sldChg>
      <pc:sldChg chg="addSp delSp modSp new del mod ord">
        <pc:chgData name="정 준오" userId="6ad6044247bd1ca3" providerId="LiveId" clId="{011794FE-B7DC-4D7A-8C7D-50BD9B645E9D}" dt="2022-10-16T07:22:27.512" v="2572" actId="47"/>
        <pc:sldMkLst>
          <pc:docMk/>
          <pc:sldMk cId="1804263721" sldId="441"/>
        </pc:sldMkLst>
        <pc:spChg chg="del">
          <ac:chgData name="정 준오" userId="6ad6044247bd1ca3" providerId="LiveId" clId="{011794FE-B7DC-4D7A-8C7D-50BD9B645E9D}" dt="2022-10-11T14:58:06.195" v="109" actId="478"/>
          <ac:spMkLst>
            <pc:docMk/>
            <pc:sldMk cId="1804263721" sldId="441"/>
            <ac:spMk id="5" creationId="{AB14CF0A-E1F8-226E-2FB0-DD74D8F86814}"/>
          </ac:spMkLst>
        </pc:spChg>
        <pc:spChg chg="add mod">
          <ac:chgData name="정 준오" userId="6ad6044247bd1ca3" providerId="LiveId" clId="{011794FE-B7DC-4D7A-8C7D-50BD9B645E9D}" dt="2022-10-11T14:58:09.995" v="110" actId="1076"/>
          <ac:spMkLst>
            <pc:docMk/>
            <pc:sldMk cId="1804263721" sldId="441"/>
            <ac:spMk id="6" creationId="{B507BC91-E2C3-7F91-9548-22C0F9EF86A1}"/>
          </ac:spMkLst>
        </pc:spChg>
        <pc:spChg chg="add 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10" creationId="{616CE73F-9C1C-C422-767C-D7A68669829B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15" creationId="{437C5A29-C3A3-3FC8-EFA5-5E7BD91E60A8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19" creationId="{3AC2A08B-2105-D4D0-3170-2D824EA15438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0" creationId="{70492161-5BE6-0872-E783-F91341F763B3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1" creationId="{721CFE5C-E5F3-396D-86EA-8D12A08B1430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2" creationId="{A3B673D9-D6E2-FAF1-DF8E-CC34148C0677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3" creationId="{147CE012-128C-C9A8-1256-31CA3650CCFE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4" creationId="{FC6F050F-F644-0023-04D0-9DCDE7A56643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5" creationId="{C2099CCC-3805-4C30-12C8-DA34C5DB6F91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6" creationId="{0423DF7A-BD67-1DDF-67ED-4CE4153E637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7" creationId="{4DC79F68-0FF1-72A6-907D-2594CCC375E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8" creationId="{38D8276D-0D23-54DE-F7C0-C6C37370014C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29" creationId="{9351EC97-2B56-5C1D-7233-FC6C51021D03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0" creationId="{7D050105-50C4-EC8D-46E7-97F02A0E298E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1" creationId="{45AB72A0-3F34-D15A-2733-589FCA389DE2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2" creationId="{37DDF753-3900-E007-A4EF-058F8C1A1F9E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3" creationId="{7DC88E69-026C-65AC-CDF1-4776B50674E8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4" creationId="{E713DE2F-C16F-CC4A-8C46-52310C3813A9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5" creationId="{4FA15F52-138E-F8A9-1BC9-EC50E5B69BA1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6" creationId="{7B44AE98-E497-E0DA-7938-FD821BCAF7AB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7" creationId="{B4A7A7BC-5A2C-7E73-088F-6F9DB94A9FF4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8" creationId="{F8664289-8B3F-0300-6F5A-5BC10D0A59C7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39" creationId="{21430F31-DA06-7C0E-1565-31D4117CDFD5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3" creationId="{2E637E23-9638-0328-1419-C2FD3FF706B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4" creationId="{291FC4ED-694A-3099-C7A4-33E90EDB0CF8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5" creationId="{A1C540E7-FF99-6623-CD24-B6E3FF139095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6" creationId="{88BFF1D1-3AF3-EE23-8D96-83335C4C5B46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7" creationId="{42D467C9-55EF-F326-2FE9-D5BEAA693871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8" creationId="{F6DFB529-D2C9-5FBD-BC2D-2483B6C2B8A6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49" creationId="{1745475C-2893-4121-3DC8-6BDF745B6C22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0" creationId="{930EB902-B11A-81B4-ED96-471A9BC9E063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1" creationId="{5A1CF009-DC9D-85FC-0DD3-8901E5A06CE6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2" creationId="{FFAC2D85-6BB8-A7E3-AD80-5F73C05ACDDA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3" creationId="{3EDFBFBE-D8FC-DE23-EA64-4E9C23A48D82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4" creationId="{6A5EA91E-07FF-0830-1E28-D9C56CD2A29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5" creationId="{8619148C-1D00-5AD8-6F2E-3FA55712122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6" creationId="{4E5BDFE0-D236-C796-8892-EE62AF67C339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7" creationId="{22B6D0FD-EF39-D6BA-10AA-3130305F1D66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8" creationId="{1C33FC80-FDEF-4BAE-B422-FC92FFDA241C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59" creationId="{4365337E-3BF4-96C2-51F5-9F1805779F02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0" creationId="{C2402592-2D6F-B3E2-45A2-2F9E34ECFF9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1" creationId="{F9082EFA-0ED6-5289-3FB3-B007C70D6F53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2" creationId="{A22CDD6B-3FF1-EFA4-3C22-8B9E12FB7124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3" creationId="{A1117A65-4030-2038-DD78-E730E1CD0020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7" creationId="{AB6008A7-498D-B63E-EC95-7AD7734D4412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8" creationId="{D1605F89-D885-AD14-319A-E9E222BFDDF2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69" creationId="{33A1D90F-5AEF-0C75-E8F5-4D8AEDD60285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0" creationId="{1E0A273C-1E2C-A99A-BCB9-559B5CD402D3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1" creationId="{8F417274-FA57-EEA0-0F09-564350DB283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2" creationId="{34FE25DF-F78A-700A-7AC3-0FDB0D88AEBE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3" creationId="{7F1A55C0-6890-42D6-BA3B-2A7791D9924B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4" creationId="{570F8602-8293-82DD-E384-3A79DFD9B72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5" creationId="{FEC3EAC7-624A-BBFA-D564-B8384A2B4F87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6" creationId="{466FC938-3E8A-3BAE-2B02-2D862B8BA424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7" creationId="{F4A72B86-2CB4-F4FB-1040-FC345732CB20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8" creationId="{13532CDA-D4A4-11B4-74AE-C810F2B18957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79" creationId="{15D73E5E-E162-8FFD-F409-3484FD9ABAF9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0" creationId="{A1C89E83-12A4-C307-4407-BFB5CF9F217A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1" creationId="{91BFA80D-5097-6502-B07B-FB665BF08440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2" creationId="{986F87F9-5638-E0EB-DC14-85FEC04602DD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3" creationId="{1BD4026E-78E3-3B96-D75F-F4C578C8446E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4" creationId="{490D1E11-E89C-80A1-BC5B-BE75F8096F8E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5" creationId="{484724A8-5F2D-7A04-C4BE-5DEB93096FD5}"/>
          </ac:spMkLst>
        </pc:spChg>
        <pc:spChg chg="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6" creationId="{24ACFAC2-A924-E5F3-43D7-0CA804FF3A51}"/>
          </ac:spMkLst>
        </pc:spChg>
        <pc:spChg chg="add 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7" creationId="{BE4352BF-1CC2-CD6C-14E8-A4CE79D0C84A}"/>
          </ac:spMkLst>
        </pc:spChg>
        <pc:spChg chg="add 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8" creationId="{7385BE29-2E0A-F85C-AE74-0A8349D2CB6A}"/>
          </ac:spMkLst>
        </pc:spChg>
        <pc:spChg chg="add 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89" creationId="{2BA4B1E6-5B97-533F-4E05-C05977062B27}"/>
          </ac:spMkLst>
        </pc:spChg>
        <pc:spChg chg="add mod">
          <ac:chgData name="정 준오" userId="6ad6044247bd1ca3" providerId="LiveId" clId="{011794FE-B7DC-4D7A-8C7D-50BD9B645E9D}" dt="2022-10-11T14:58:18.888" v="111"/>
          <ac:spMkLst>
            <pc:docMk/>
            <pc:sldMk cId="1804263721" sldId="441"/>
            <ac:spMk id="90" creationId="{E1990025-34D1-A3E7-8E70-32C935FDA45A}"/>
          </ac:spMkLst>
        </pc:spChg>
        <pc:grpChg chg="add 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7" creationId="{738CD9A6-9CEE-9328-7D92-38CEDC8BFD26}"/>
          </ac:grpSpMkLst>
        </pc:grpChg>
        <pc:grpChg chg="add 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11" creationId="{FB5508A5-F854-58B9-0C62-4B9C90407CE2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12" creationId="{CCF344B8-38A0-CAA5-3EC6-F3966E81BA78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13" creationId="{F0B31129-744E-EF1F-4298-23E88E767B7D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14" creationId="{54E2F50D-2F48-E5E6-B6B8-F694D4BAACA2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16" creationId="{0FB8E07D-98D4-4793-B91A-AD0614762FFE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17" creationId="{07F60663-B83B-918E-0FE9-5D6320AD33A9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40" creationId="{1A7C30C3-309E-4AC1-EC0B-3FD41D00B1A0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41" creationId="{A88F8B66-AAED-FEF9-CF20-C991E695D4AF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64" creationId="{F9349401-9723-6F61-9C0F-1BFD4879415C}"/>
          </ac:grpSpMkLst>
        </pc:grpChg>
        <pc:grpChg chg="mod">
          <ac:chgData name="정 준오" userId="6ad6044247bd1ca3" providerId="LiveId" clId="{011794FE-B7DC-4D7A-8C7D-50BD9B645E9D}" dt="2022-10-11T14:58:18.888" v="111"/>
          <ac:grpSpMkLst>
            <pc:docMk/>
            <pc:sldMk cId="1804263721" sldId="441"/>
            <ac:grpSpMk id="65" creationId="{2D0AF34F-6AB8-9C8F-FAF8-4E922D405E83}"/>
          </ac:grpSpMkLst>
        </pc:grpChg>
        <pc:picChg chg="mod">
          <ac:chgData name="정 준오" userId="6ad6044247bd1ca3" providerId="LiveId" clId="{011794FE-B7DC-4D7A-8C7D-50BD9B645E9D}" dt="2022-10-11T14:58:18.888" v="111"/>
          <ac:picMkLst>
            <pc:docMk/>
            <pc:sldMk cId="1804263721" sldId="441"/>
            <ac:picMk id="8" creationId="{13F902AC-5016-B1A8-64DB-BBFF7B2B4275}"/>
          </ac:picMkLst>
        </pc:picChg>
        <pc:picChg chg="mod">
          <ac:chgData name="정 준오" userId="6ad6044247bd1ca3" providerId="LiveId" clId="{011794FE-B7DC-4D7A-8C7D-50BD9B645E9D}" dt="2022-10-11T14:58:18.888" v="111"/>
          <ac:picMkLst>
            <pc:docMk/>
            <pc:sldMk cId="1804263721" sldId="441"/>
            <ac:picMk id="9" creationId="{6D9DB8EC-1B97-1E2D-1F97-7D5846007763}"/>
          </ac:picMkLst>
        </pc:picChg>
        <pc:cxnChg chg="mod">
          <ac:chgData name="정 준오" userId="6ad6044247bd1ca3" providerId="LiveId" clId="{011794FE-B7DC-4D7A-8C7D-50BD9B645E9D}" dt="2022-10-11T14:58:18.888" v="111"/>
          <ac:cxnSpMkLst>
            <pc:docMk/>
            <pc:sldMk cId="1804263721" sldId="441"/>
            <ac:cxnSpMk id="18" creationId="{BAC31863-50F2-3339-BA69-76C99E803A3A}"/>
          </ac:cxnSpMkLst>
        </pc:cxnChg>
        <pc:cxnChg chg="mod">
          <ac:chgData name="정 준오" userId="6ad6044247bd1ca3" providerId="LiveId" clId="{011794FE-B7DC-4D7A-8C7D-50BD9B645E9D}" dt="2022-10-11T14:58:18.888" v="111"/>
          <ac:cxnSpMkLst>
            <pc:docMk/>
            <pc:sldMk cId="1804263721" sldId="441"/>
            <ac:cxnSpMk id="42" creationId="{1770BD44-9BA8-6C16-E9A3-62593796E1F3}"/>
          </ac:cxnSpMkLst>
        </pc:cxnChg>
        <pc:cxnChg chg="mod">
          <ac:chgData name="정 준오" userId="6ad6044247bd1ca3" providerId="LiveId" clId="{011794FE-B7DC-4D7A-8C7D-50BD9B645E9D}" dt="2022-10-11T14:58:18.888" v="111"/>
          <ac:cxnSpMkLst>
            <pc:docMk/>
            <pc:sldMk cId="1804263721" sldId="441"/>
            <ac:cxnSpMk id="66" creationId="{CD01B93A-595D-5369-7C82-CE90A900CDF0}"/>
          </ac:cxnSpMkLst>
        </pc:cxnChg>
      </pc:sldChg>
      <pc:sldChg chg="addSp delSp modSp new mod">
        <pc:chgData name="정 준오" userId="6ad6044247bd1ca3" providerId="LiveId" clId="{011794FE-B7DC-4D7A-8C7D-50BD9B645E9D}" dt="2022-10-16T06:20:00.368" v="2270" actId="1038"/>
        <pc:sldMkLst>
          <pc:docMk/>
          <pc:sldMk cId="3436449171" sldId="442"/>
        </pc:sldMkLst>
        <pc:spChg chg="mod">
          <ac:chgData name="정 준오" userId="6ad6044247bd1ca3" providerId="LiveId" clId="{011794FE-B7DC-4D7A-8C7D-50BD9B645E9D}" dt="2022-10-16T03:54:48.800" v="268" actId="20577"/>
          <ac:spMkLst>
            <pc:docMk/>
            <pc:sldMk cId="3436449171" sldId="442"/>
            <ac:spMk id="4" creationId="{1BA8A046-27C1-8D20-2EE3-6693FB9AAA56}"/>
          </ac:spMkLst>
        </pc:spChg>
        <pc:spChg chg="add del mod">
          <ac:chgData name="정 준오" userId="6ad6044247bd1ca3" providerId="LiveId" clId="{011794FE-B7DC-4D7A-8C7D-50BD9B645E9D}" dt="2022-10-16T04:04:46.161" v="756" actId="478"/>
          <ac:spMkLst>
            <pc:docMk/>
            <pc:sldMk cId="3436449171" sldId="442"/>
            <ac:spMk id="5" creationId="{E2C9554A-50D4-3A70-2746-712B746BC9E5}"/>
          </ac:spMkLst>
        </pc:spChg>
        <pc:spChg chg="add del mod">
          <ac:chgData name="정 준오" userId="6ad6044247bd1ca3" providerId="LiveId" clId="{011794FE-B7DC-4D7A-8C7D-50BD9B645E9D}" dt="2022-10-16T04:04:42.308" v="755" actId="478"/>
          <ac:spMkLst>
            <pc:docMk/>
            <pc:sldMk cId="3436449171" sldId="442"/>
            <ac:spMk id="6" creationId="{FC4F12E2-08CC-F1E6-0739-0BA29F1DE6E2}"/>
          </ac:spMkLst>
        </pc:spChg>
        <pc:spChg chg="add mod">
          <ac:chgData name="정 준오" userId="6ad6044247bd1ca3" providerId="LiveId" clId="{011794FE-B7DC-4D7A-8C7D-50BD9B645E9D}" dt="2022-10-16T04:07:50.435" v="786" actId="14100"/>
          <ac:spMkLst>
            <pc:docMk/>
            <pc:sldMk cId="3436449171" sldId="442"/>
            <ac:spMk id="7" creationId="{DCC5D30D-E51B-E96A-4E32-DB1E1BE0911A}"/>
          </ac:spMkLst>
        </pc:spChg>
        <pc:spChg chg="add mod">
          <ac:chgData name="정 준오" userId="6ad6044247bd1ca3" providerId="LiveId" clId="{011794FE-B7DC-4D7A-8C7D-50BD9B645E9D}" dt="2022-10-16T04:31:23.993" v="1361" actId="1038"/>
          <ac:spMkLst>
            <pc:docMk/>
            <pc:sldMk cId="3436449171" sldId="442"/>
            <ac:spMk id="8" creationId="{070994E7-83CF-D0BF-FD04-01A8AD404853}"/>
          </ac:spMkLst>
        </pc:spChg>
        <pc:spChg chg="add mod">
          <ac:chgData name="정 준오" userId="6ad6044247bd1ca3" providerId="LiveId" clId="{011794FE-B7DC-4D7A-8C7D-50BD9B645E9D}" dt="2022-10-16T04:14:51.849" v="944" actId="1076"/>
          <ac:spMkLst>
            <pc:docMk/>
            <pc:sldMk cId="3436449171" sldId="442"/>
            <ac:spMk id="9" creationId="{2A1C1971-2D76-0B91-3CD6-D2F1AD8E4CFB}"/>
          </ac:spMkLst>
        </pc:spChg>
        <pc:spChg chg="add mod">
          <ac:chgData name="정 준오" userId="6ad6044247bd1ca3" providerId="LiveId" clId="{011794FE-B7DC-4D7A-8C7D-50BD9B645E9D}" dt="2022-10-16T04:14:57.459" v="945" actId="1076"/>
          <ac:spMkLst>
            <pc:docMk/>
            <pc:sldMk cId="3436449171" sldId="442"/>
            <ac:spMk id="10" creationId="{D7C9FBF9-5197-1A86-3D0D-6FECBC5F00FB}"/>
          </ac:spMkLst>
        </pc:spChg>
        <pc:spChg chg="add mod">
          <ac:chgData name="정 준오" userId="6ad6044247bd1ca3" providerId="LiveId" clId="{011794FE-B7DC-4D7A-8C7D-50BD9B645E9D}" dt="2022-10-16T06:18:55.102" v="2222" actId="20577"/>
          <ac:spMkLst>
            <pc:docMk/>
            <pc:sldMk cId="3436449171" sldId="442"/>
            <ac:spMk id="11" creationId="{7D1B771E-C07C-8B5D-FEEC-38CEA3793783}"/>
          </ac:spMkLst>
        </pc:spChg>
        <pc:spChg chg="add mod">
          <ac:chgData name="정 준오" userId="6ad6044247bd1ca3" providerId="LiveId" clId="{011794FE-B7DC-4D7A-8C7D-50BD9B645E9D}" dt="2022-10-16T06:19:23.624" v="2240" actId="1037"/>
          <ac:spMkLst>
            <pc:docMk/>
            <pc:sldMk cId="3436449171" sldId="442"/>
            <ac:spMk id="13" creationId="{7CE485E9-7457-7CF6-F43B-25C408829CBD}"/>
          </ac:spMkLst>
        </pc:spChg>
        <pc:spChg chg="add mod">
          <ac:chgData name="정 준오" userId="6ad6044247bd1ca3" providerId="LiveId" clId="{011794FE-B7DC-4D7A-8C7D-50BD9B645E9D}" dt="2022-10-16T06:19:23.624" v="2240" actId="1037"/>
          <ac:spMkLst>
            <pc:docMk/>
            <pc:sldMk cId="3436449171" sldId="442"/>
            <ac:spMk id="14" creationId="{C1A10E94-1946-E29B-0047-5A78FB4AAD33}"/>
          </ac:spMkLst>
        </pc:spChg>
        <pc:spChg chg="add mod">
          <ac:chgData name="정 준오" userId="6ad6044247bd1ca3" providerId="LiveId" clId="{011794FE-B7DC-4D7A-8C7D-50BD9B645E9D}" dt="2022-10-16T06:20:00.368" v="2270" actId="1038"/>
          <ac:spMkLst>
            <pc:docMk/>
            <pc:sldMk cId="3436449171" sldId="442"/>
            <ac:spMk id="15" creationId="{CC0854EC-EDC1-B4C4-1D1E-09B6F9CBCD05}"/>
          </ac:spMkLst>
        </pc:spChg>
        <pc:spChg chg="add mod">
          <ac:chgData name="정 준오" userId="6ad6044247bd1ca3" providerId="LiveId" clId="{011794FE-B7DC-4D7A-8C7D-50BD9B645E9D}" dt="2022-10-16T06:19:33.926" v="2252" actId="1036"/>
          <ac:spMkLst>
            <pc:docMk/>
            <pc:sldMk cId="3436449171" sldId="442"/>
            <ac:spMk id="16" creationId="{67F2DFA5-EC34-FD67-64B9-86B355453B8C}"/>
          </ac:spMkLst>
        </pc:spChg>
        <pc:spChg chg="add mod">
          <ac:chgData name="정 준오" userId="6ad6044247bd1ca3" providerId="LiveId" clId="{011794FE-B7DC-4D7A-8C7D-50BD9B645E9D}" dt="2022-10-16T06:19:50.851" v="2266" actId="1037"/>
          <ac:spMkLst>
            <pc:docMk/>
            <pc:sldMk cId="3436449171" sldId="442"/>
            <ac:spMk id="17" creationId="{17020430-F51E-B5B3-0FA6-05D1EBA1E87F}"/>
          </ac:spMkLst>
        </pc:spChg>
        <pc:spChg chg="add mod">
          <ac:chgData name="정 준오" userId="6ad6044247bd1ca3" providerId="LiveId" clId="{011794FE-B7DC-4D7A-8C7D-50BD9B645E9D}" dt="2022-10-16T06:19:47.251" v="2262" actId="1038"/>
          <ac:spMkLst>
            <pc:docMk/>
            <pc:sldMk cId="3436449171" sldId="442"/>
            <ac:spMk id="18" creationId="{71036F55-8D8F-4D87-6B81-74C980851F1F}"/>
          </ac:spMkLst>
        </pc:spChg>
        <pc:graphicFrameChg chg="add del mod modGraphic">
          <ac:chgData name="정 준오" userId="6ad6044247bd1ca3" providerId="LiveId" clId="{011794FE-B7DC-4D7A-8C7D-50BD9B645E9D}" dt="2022-10-16T04:11:34.359" v="830" actId="478"/>
          <ac:graphicFrameMkLst>
            <pc:docMk/>
            <pc:sldMk cId="3436449171" sldId="442"/>
            <ac:graphicFrameMk id="12" creationId="{12448A15-81B4-9C48-CFAB-D94A8B603D4B}"/>
          </ac:graphicFrameMkLst>
        </pc:graphicFrameChg>
      </pc:sldChg>
      <pc:sldChg chg="addSp delSp modSp new mod">
        <pc:chgData name="정 준오" userId="6ad6044247bd1ca3" providerId="LiveId" clId="{011794FE-B7DC-4D7A-8C7D-50BD9B645E9D}" dt="2022-10-16T05:50:49.918" v="2007" actId="207"/>
        <pc:sldMkLst>
          <pc:docMk/>
          <pc:sldMk cId="468982346" sldId="443"/>
        </pc:sldMkLst>
        <pc:spChg chg="mod">
          <ac:chgData name="정 준오" userId="6ad6044247bd1ca3" providerId="LiveId" clId="{011794FE-B7DC-4D7A-8C7D-50BD9B645E9D}" dt="2022-10-16T04:27:06.313" v="1141" actId="1076"/>
          <ac:spMkLst>
            <pc:docMk/>
            <pc:sldMk cId="468982346" sldId="443"/>
            <ac:spMk id="4" creationId="{FF9E979D-AD18-D3E3-5211-30856B7C3999}"/>
          </ac:spMkLst>
        </pc:spChg>
        <pc:spChg chg="del">
          <ac:chgData name="정 준오" userId="6ad6044247bd1ca3" providerId="LiveId" clId="{011794FE-B7DC-4D7A-8C7D-50BD9B645E9D}" dt="2022-10-16T04:16:34.191" v="969" actId="478"/>
          <ac:spMkLst>
            <pc:docMk/>
            <pc:sldMk cId="468982346" sldId="443"/>
            <ac:spMk id="5" creationId="{8F4D6EBB-0B56-8C74-AD5F-8583E93CDA8A}"/>
          </ac:spMkLst>
        </pc:spChg>
        <pc:spChg chg="add mod">
          <ac:chgData name="정 준오" userId="6ad6044247bd1ca3" providerId="LiveId" clId="{011794FE-B7DC-4D7A-8C7D-50BD9B645E9D}" dt="2022-10-16T05:50:49.918" v="2007" actId="207"/>
          <ac:spMkLst>
            <pc:docMk/>
            <pc:sldMk cId="468982346" sldId="443"/>
            <ac:spMk id="7" creationId="{2E9F0D54-0B8F-5A66-6E85-73990F911C3C}"/>
          </ac:spMkLst>
        </pc:spChg>
        <pc:spChg chg="add mod">
          <ac:chgData name="정 준오" userId="6ad6044247bd1ca3" providerId="LiveId" clId="{011794FE-B7DC-4D7A-8C7D-50BD9B645E9D}" dt="2022-10-16T04:32:53.810" v="1376" actId="1076"/>
          <ac:spMkLst>
            <pc:docMk/>
            <pc:sldMk cId="468982346" sldId="443"/>
            <ac:spMk id="8" creationId="{97300EF8-3C45-1C20-D2AE-7B9BCEC222F7}"/>
          </ac:spMkLst>
        </pc:spChg>
        <pc:spChg chg="add mod">
          <ac:chgData name="정 준오" userId="6ad6044247bd1ca3" providerId="LiveId" clId="{011794FE-B7DC-4D7A-8C7D-50BD9B645E9D}" dt="2022-10-16T04:28:01.301" v="1153" actId="1076"/>
          <ac:spMkLst>
            <pc:docMk/>
            <pc:sldMk cId="468982346" sldId="443"/>
            <ac:spMk id="9" creationId="{06118508-9FBD-8A44-85AE-AE3D6CABE79C}"/>
          </ac:spMkLst>
        </pc:spChg>
        <pc:spChg chg="add mod">
          <ac:chgData name="정 준오" userId="6ad6044247bd1ca3" providerId="LiveId" clId="{011794FE-B7DC-4D7A-8C7D-50BD9B645E9D}" dt="2022-10-16T04:26:59.311" v="1140" actId="113"/>
          <ac:spMkLst>
            <pc:docMk/>
            <pc:sldMk cId="468982346" sldId="443"/>
            <ac:spMk id="10" creationId="{1D38CF4C-FB49-D93A-158E-21FC8C420BFD}"/>
          </ac:spMkLst>
        </pc:spChg>
        <pc:spChg chg="add mod ord">
          <ac:chgData name="정 준오" userId="6ad6044247bd1ca3" providerId="LiveId" clId="{011794FE-B7DC-4D7A-8C7D-50BD9B645E9D}" dt="2022-10-16T04:27:44.828" v="1148" actId="1076"/>
          <ac:spMkLst>
            <pc:docMk/>
            <pc:sldMk cId="468982346" sldId="443"/>
            <ac:spMk id="11" creationId="{C58E0706-FDBF-E749-82BD-BDCE1D3C6D63}"/>
          </ac:spMkLst>
        </pc:spChg>
        <pc:spChg chg="add mod ord">
          <ac:chgData name="정 준오" userId="6ad6044247bd1ca3" providerId="LiveId" clId="{011794FE-B7DC-4D7A-8C7D-50BD9B645E9D}" dt="2022-10-16T04:27:57.342" v="1152" actId="1076"/>
          <ac:spMkLst>
            <pc:docMk/>
            <pc:sldMk cId="468982346" sldId="443"/>
            <ac:spMk id="12" creationId="{5D483D1D-6617-806F-D182-11A2420BB478}"/>
          </ac:spMkLst>
        </pc:spChg>
        <pc:spChg chg="add del mod">
          <ac:chgData name="정 준오" userId="6ad6044247bd1ca3" providerId="LiveId" clId="{011794FE-B7DC-4D7A-8C7D-50BD9B645E9D}" dt="2022-10-16T04:28:39.579" v="1155" actId="478"/>
          <ac:spMkLst>
            <pc:docMk/>
            <pc:sldMk cId="468982346" sldId="443"/>
            <ac:spMk id="13" creationId="{F0642DA6-5956-B79B-C1BC-479579413D8A}"/>
          </ac:spMkLst>
        </pc:spChg>
        <pc:spChg chg="add del mod">
          <ac:chgData name="정 준오" userId="6ad6044247bd1ca3" providerId="LiveId" clId="{011794FE-B7DC-4D7A-8C7D-50BD9B645E9D}" dt="2022-10-16T04:28:39.579" v="1155" actId="478"/>
          <ac:spMkLst>
            <pc:docMk/>
            <pc:sldMk cId="468982346" sldId="443"/>
            <ac:spMk id="14" creationId="{36125FF4-F048-83BE-3822-22F5E4CFC348}"/>
          </ac:spMkLst>
        </pc:spChg>
        <pc:spChg chg="add mod">
          <ac:chgData name="정 준오" userId="6ad6044247bd1ca3" providerId="LiveId" clId="{011794FE-B7DC-4D7A-8C7D-50BD9B645E9D}" dt="2022-10-16T04:27:25.275" v="1144" actId="14100"/>
          <ac:spMkLst>
            <pc:docMk/>
            <pc:sldMk cId="468982346" sldId="443"/>
            <ac:spMk id="15" creationId="{D98EF01B-C6D1-3C2D-6BB9-8EEFA1296F91}"/>
          </ac:spMkLst>
        </pc:spChg>
        <pc:spChg chg="add mod">
          <ac:chgData name="정 준오" userId="6ad6044247bd1ca3" providerId="LiveId" clId="{011794FE-B7DC-4D7A-8C7D-50BD9B645E9D}" dt="2022-10-16T04:27:25.275" v="1144" actId="14100"/>
          <ac:spMkLst>
            <pc:docMk/>
            <pc:sldMk cId="468982346" sldId="443"/>
            <ac:spMk id="16" creationId="{A7C2BDC9-9BBB-3BF3-3DC1-FFB31C5E5C21}"/>
          </ac:spMkLst>
        </pc:spChg>
        <pc:spChg chg="add mod">
          <ac:chgData name="정 준오" userId="6ad6044247bd1ca3" providerId="LiveId" clId="{011794FE-B7DC-4D7A-8C7D-50BD9B645E9D}" dt="2022-10-16T04:33:05.352" v="1377" actId="1076"/>
          <ac:spMkLst>
            <pc:docMk/>
            <pc:sldMk cId="468982346" sldId="443"/>
            <ac:spMk id="17" creationId="{83B40960-7DB9-C751-5090-B789E7AF4669}"/>
          </ac:spMkLst>
        </pc:spChg>
        <pc:graphicFrameChg chg="add mod modGraphic">
          <ac:chgData name="정 준오" userId="6ad6044247bd1ca3" providerId="LiveId" clId="{011794FE-B7DC-4D7A-8C7D-50BD9B645E9D}" dt="2022-10-16T04:31:39.414" v="1368" actId="1035"/>
          <ac:graphicFrameMkLst>
            <pc:docMk/>
            <pc:sldMk cId="468982346" sldId="443"/>
            <ac:graphicFrameMk id="6" creationId="{7A82EFF7-79D3-04E9-8738-520BE0C8FE30}"/>
          </ac:graphicFrameMkLst>
        </pc:graphicFrameChg>
      </pc:sldChg>
      <pc:sldChg chg="addSp delSp modSp new mod">
        <pc:chgData name="정 준오" userId="6ad6044247bd1ca3" providerId="LiveId" clId="{011794FE-B7DC-4D7A-8C7D-50BD9B645E9D}" dt="2022-10-16T05:51:03.053" v="2008" actId="207"/>
        <pc:sldMkLst>
          <pc:docMk/>
          <pc:sldMk cId="586372695" sldId="444"/>
        </pc:sldMkLst>
        <pc:spChg chg="mod">
          <ac:chgData name="정 준오" userId="6ad6044247bd1ca3" providerId="LiveId" clId="{011794FE-B7DC-4D7A-8C7D-50BD9B645E9D}" dt="2022-10-16T04:32:25.104" v="1374" actId="20577"/>
          <ac:spMkLst>
            <pc:docMk/>
            <pc:sldMk cId="586372695" sldId="444"/>
            <ac:spMk id="4" creationId="{BF6C6F5D-E14D-53DC-A1A3-03D05E0F4E6E}"/>
          </ac:spMkLst>
        </pc:spChg>
        <pc:spChg chg="del">
          <ac:chgData name="정 준오" userId="6ad6044247bd1ca3" providerId="LiveId" clId="{011794FE-B7DC-4D7A-8C7D-50BD9B645E9D}" dt="2022-10-16T04:32:28.509" v="1375" actId="478"/>
          <ac:spMkLst>
            <pc:docMk/>
            <pc:sldMk cId="586372695" sldId="444"/>
            <ac:spMk id="5" creationId="{FE49AAD0-EB0C-7234-4B9F-94199BF9B21D}"/>
          </ac:spMkLst>
        </pc:spChg>
        <pc:spChg chg="add del mod">
          <ac:chgData name="정 준오" userId="6ad6044247bd1ca3" providerId="LiveId" clId="{011794FE-B7DC-4D7A-8C7D-50BD9B645E9D}" dt="2022-10-16T04:32:15.351" v="1372" actId="478"/>
          <ac:spMkLst>
            <pc:docMk/>
            <pc:sldMk cId="586372695" sldId="444"/>
            <ac:spMk id="7" creationId="{3C734FAD-930D-995A-353C-9C1D8F36CE9C}"/>
          </ac:spMkLst>
        </pc:spChg>
        <pc:spChg chg="add mod">
          <ac:chgData name="정 준오" userId="6ad6044247bd1ca3" providerId="LiveId" clId="{011794FE-B7DC-4D7A-8C7D-50BD9B645E9D}" dt="2022-10-16T05:51:03.053" v="2008" actId="207"/>
          <ac:spMkLst>
            <pc:docMk/>
            <pc:sldMk cId="586372695" sldId="444"/>
            <ac:spMk id="11" creationId="{7131DA0F-955B-6933-7A30-33887F709639}"/>
          </ac:spMkLst>
        </pc:spChg>
        <pc:spChg chg="add mod">
          <ac:chgData name="정 준오" userId="6ad6044247bd1ca3" providerId="LiveId" clId="{011794FE-B7DC-4D7A-8C7D-50BD9B645E9D}" dt="2022-10-16T04:34:36.113" v="1428"/>
          <ac:spMkLst>
            <pc:docMk/>
            <pc:sldMk cId="586372695" sldId="444"/>
            <ac:spMk id="12" creationId="{CE7D14A3-AFCA-CE0B-8F3A-A6BF0670E899}"/>
          </ac:spMkLst>
        </pc:spChg>
        <pc:spChg chg="add del mod">
          <ac:chgData name="정 준오" userId="6ad6044247bd1ca3" providerId="LiveId" clId="{011794FE-B7DC-4D7A-8C7D-50BD9B645E9D}" dt="2022-10-16T04:35:48.829" v="1435"/>
          <ac:spMkLst>
            <pc:docMk/>
            <pc:sldMk cId="586372695" sldId="444"/>
            <ac:spMk id="13" creationId="{008EB2F0-A471-B774-25FD-4C6F730510A7}"/>
          </ac:spMkLst>
        </pc:spChg>
        <pc:spChg chg="add del mod">
          <ac:chgData name="정 준오" userId="6ad6044247bd1ca3" providerId="LiveId" clId="{011794FE-B7DC-4D7A-8C7D-50BD9B645E9D}" dt="2022-10-16T04:35:48.829" v="1435"/>
          <ac:spMkLst>
            <pc:docMk/>
            <pc:sldMk cId="586372695" sldId="444"/>
            <ac:spMk id="14" creationId="{75E7638F-AA54-F3FB-40B7-61F5C8FB9D09}"/>
          </ac:spMkLst>
        </pc:spChg>
        <pc:spChg chg="add mod">
          <ac:chgData name="정 준오" userId="6ad6044247bd1ca3" providerId="LiveId" clId="{011794FE-B7DC-4D7A-8C7D-50BD9B645E9D}" dt="2022-10-16T04:36:14.679" v="1440" actId="1076"/>
          <ac:spMkLst>
            <pc:docMk/>
            <pc:sldMk cId="586372695" sldId="444"/>
            <ac:spMk id="15" creationId="{95B1A7ED-EDC0-FB49-60A0-424B8320600F}"/>
          </ac:spMkLst>
        </pc:spChg>
        <pc:spChg chg="add mod">
          <ac:chgData name="정 준오" userId="6ad6044247bd1ca3" providerId="LiveId" clId="{011794FE-B7DC-4D7A-8C7D-50BD9B645E9D}" dt="2022-10-16T05:04:25.173" v="1705" actId="1037"/>
          <ac:spMkLst>
            <pc:docMk/>
            <pc:sldMk cId="586372695" sldId="444"/>
            <ac:spMk id="16" creationId="{10AB12EF-C737-5059-A7A3-67BCF12BED84}"/>
          </ac:spMkLst>
        </pc:spChg>
        <pc:spChg chg="add mod">
          <ac:chgData name="정 준오" userId="6ad6044247bd1ca3" providerId="LiveId" clId="{011794FE-B7DC-4D7A-8C7D-50BD9B645E9D}" dt="2022-10-16T04:36:06.158" v="1438" actId="1076"/>
          <ac:spMkLst>
            <pc:docMk/>
            <pc:sldMk cId="586372695" sldId="444"/>
            <ac:spMk id="17" creationId="{9878B7C3-3E34-2442-E482-C5CB08F592BE}"/>
          </ac:spMkLst>
        </pc:spChg>
        <pc:spChg chg="add mod">
          <ac:chgData name="정 준오" userId="6ad6044247bd1ca3" providerId="LiveId" clId="{011794FE-B7DC-4D7A-8C7D-50BD9B645E9D}" dt="2022-10-16T04:55:55.912" v="1586" actId="1076"/>
          <ac:spMkLst>
            <pc:docMk/>
            <pc:sldMk cId="586372695" sldId="444"/>
            <ac:spMk id="27" creationId="{22044616-CFE4-9C4B-661D-A5625B414AE4}"/>
          </ac:spMkLst>
        </pc:spChg>
        <pc:spChg chg="add mod">
          <ac:chgData name="정 준오" userId="6ad6044247bd1ca3" providerId="LiveId" clId="{011794FE-B7DC-4D7A-8C7D-50BD9B645E9D}" dt="2022-10-16T04:53:56.085" v="1582" actId="20577"/>
          <ac:spMkLst>
            <pc:docMk/>
            <pc:sldMk cId="586372695" sldId="444"/>
            <ac:spMk id="28" creationId="{CEE42F51-1044-C558-393D-66EC3182D91E}"/>
          </ac:spMkLst>
        </pc:spChg>
        <pc:spChg chg="add mod">
          <ac:chgData name="정 준오" userId="6ad6044247bd1ca3" providerId="LiveId" clId="{011794FE-B7DC-4D7A-8C7D-50BD9B645E9D}" dt="2022-10-16T04:56:21.569" v="1610" actId="1076"/>
          <ac:spMkLst>
            <pc:docMk/>
            <pc:sldMk cId="586372695" sldId="444"/>
            <ac:spMk id="31" creationId="{88708940-A943-6D01-CC8D-56C7A6221507}"/>
          </ac:spMkLst>
        </pc:spChg>
        <pc:spChg chg="add mod">
          <ac:chgData name="정 준오" userId="6ad6044247bd1ca3" providerId="LiveId" clId="{011794FE-B7DC-4D7A-8C7D-50BD9B645E9D}" dt="2022-10-16T04:57:48.054" v="1640"/>
          <ac:spMkLst>
            <pc:docMk/>
            <pc:sldMk cId="586372695" sldId="444"/>
            <ac:spMk id="34" creationId="{0DBB264C-7C0A-F2EF-0B6D-1F1D8D8F9B24}"/>
          </ac:spMkLst>
        </pc:spChg>
        <pc:spChg chg="add mod">
          <ac:chgData name="정 준오" userId="6ad6044247bd1ca3" providerId="LiveId" clId="{011794FE-B7DC-4D7A-8C7D-50BD9B645E9D}" dt="2022-10-16T04:59:31.069" v="1652" actId="571"/>
          <ac:spMkLst>
            <pc:docMk/>
            <pc:sldMk cId="586372695" sldId="444"/>
            <ac:spMk id="36" creationId="{3ED117A7-45E6-0A0E-34F8-30BEE7BE3D6E}"/>
          </ac:spMkLst>
        </pc:spChg>
        <pc:spChg chg="add mod">
          <ac:chgData name="정 준오" userId="6ad6044247bd1ca3" providerId="LiveId" clId="{011794FE-B7DC-4D7A-8C7D-50BD9B645E9D}" dt="2022-10-16T05:02:25.873" v="1685" actId="20577"/>
          <ac:spMkLst>
            <pc:docMk/>
            <pc:sldMk cId="586372695" sldId="444"/>
            <ac:spMk id="37" creationId="{CCF53F8B-10A8-72D7-D756-09C6FFC03EF4}"/>
          </ac:spMkLst>
        </pc:spChg>
        <pc:spChg chg="add mod">
          <ac:chgData name="정 준오" userId="6ad6044247bd1ca3" providerId="LiveId" clId="{011794FE-B7DC-4D7A-8C7D-50BD9B645E9D}" dt="2022-10-16T05:04:25.173" v="1705" actId="1037"/>
          <ac:spMkLst>
            <pc:docMk/>
            <pc:sldMk cId="586372695" sldId="444"/>
            <ac:spMk id="43" creationId="{F532CC8E-184A-7C2D-663F-EA4F8C88F4BB}"/>
          </ac:spMkLst>
        </pc:spChg>
        <pc:spChg chg="add mod">
          <ac:chgData name="정 준오" userId="6ad6044247bd1ca3" providerId="LiveId" clId="{011794FE-B7DC-4D7A-8C7D-50BD9B645E9D}" dt="2022-10-16T05:04:25.173" v="1705" actId="1037"/>
          <ac:spMkLst>
            <pc:docMk/>
            <pc:sldMk cId="586372695" sldId="444"/>
            <ac:spMk id="44" creationId="{A0B10F6A-A419-4A03-1CE4-587453E3583C}"/>
          </ac:spMkLst>
        </pc:spChg>
        <pc:spChg chg="add mod ord">
          <ac:chgData name="정 준오" userId="6ad6044247bd1ca3" providerId="LiveId" clId="{011794FE-B7DC-4D7A-8C7D-50BD9B645E9D}" dt="2022-10-16T05:08:19.717" v="1721" actId="166"/>
          <ac:spMkLst>
            <pc:docMk/>
            <pc:sldMk cId="586372695" sldId="444"/>
            <ac:spMk id="46" creationId="{36287D39-49BD-4780-8883-2013969A9FA4}"/>
          </ac:spMkLst>
        </pc:spChg>
        <pc:spChg chg="add mod">
          <ac:chgData name="정 준오" userId="6ad6044247bd1ca3" providerId="LiveId" clId="{011794FE-B7DC-4D7A-8C7D-50BD9B645E9D}" dt="2022-10-16T05:09:56.447" v="1733" actId="1076"/>
          <ac:spMkLst>
            <pc:docMk/>
            <pc:sldMk cId="586372695" sldId="444"/>
            <ac:spMk id="48" creationId="{E5ECF08C-3406-28E2-8695-69791EFCC40B}"/>
          </ac:spMkLst>
        </pc:spChg>
        <pc:spChg chg="add mod">
          <ac:chgData name="정 준오" userId="6ad6044247bd1ca3" providerId="LiveId" clId="{011794FE-B7DC-4D7A-8C7D-50BD9B645E9D}" dt="2022-10-16T05:04:25.173" v="1705" actId="1037"/>
          <ac:spMkLst>
            <pc:docMk/>
            <pc:sldMk cId="586372695" sldId="444"/>
            <ac:spMk id="50" creationId="{CBB674D3-D947-1B02-F545-1D2AEA74D399}"/>
          </ac:spMkLst>
        </pc:spChg>
        <pc:spChg chg="add mod">
          <ac:chgData name="정 준오" userId="6ad6044247bd1ca3" providerId="LiveId" clId="{011794FE-B7DC-4D7A-8C7D-50BD9B645E9D}" dt="2022-10-16T05:04:25.173" v="1705" actId="1037"/>
          <ac:spMkLst>
            <pc:docMk/>
            <pc:sldMk cId="586372695" sldId="444"/>
            <ac:spMk id="51" creationId="{63ABCDBF-810D-8276-8DF7-8EB7FE7F68FB}"/>
          </ac:spMkLst>
        </pc:spChg>
        <pc:spChg chg="add mod">
          <ac:chgData name="정 준오" userId="6ad6044247bd1ca3" providerId="LiveId" clId="{011794FE-B7DC-4D7A-8C7D-50BD9B645E9D}" dt="2022-10-16T05:04:01.741" v="1695" actId="571"/>
          <ac:spMkLst>
            <pc:docMk/>
            <pc:sldMk cId="586372695" sldId="444"/>
            <ac:spMk id="57" creationId="{8D9DF7CA-CE89-AE5A-1131-848325AEC83C}"/>
          </ac:spMkLst>
        </pc:spChg>
        <pc:spChg chg="add mod">
          <ac:chgData name="정 준오" userId="6ad6044247bd1ca3" providerId="LiveId" clId="{011794FE-B7DC-4D7A-8C7D-50BD9B645E9D}" dt="2022-10-16T05:04:01.741" v="1695" actId="571"/>
          <ac:spMkLst>
            <pc:docMk/>
            <pc:sldMk cId="586372695" sldId="444"/>
            <ac:spMk id="58" creationId="{ABD31025-E436-1FDC-862B-FB6B264F2B70}"/>
          </ac:spMkLst>
        </pc:spChg>
        <pc:spChg chg="add mod">
          <ac:chgData name="정 준오" userId="6ad6044247bd1ca3" providerId="LiveId" clId="{011794FE-B7DC-4D7A-8C7D-50BD9B645E9D}" dt="2022-10-16T05:04:01.741" v="1695" actId="571"/>
          <ac:spMkLst>
            <pc:docMk/>
            <pc:sldMk cId="586372695" sldId="444"/>
            <ac:spMk id="60" creationId="{959E0D0E-A877-86EC-04FA-8FF3DBE748E0}"/>
          </ac:spMkLst>
        </pc:spChg>
        <pc:spChg chg="add mod">
          <ac:chgData name="정 준오" userId="6ad6044247bd1ca3" providerId="LiveId" clId="{011794FE-B7DC-4D7A-8C7D-50BD9B645E9D}" dt="2022-10-16T05:04:01.741" v="1695" actId="571"/>
          <ac:spMkLst>
            <pc:docMk/>
            <pc:sldMk cId="586372695" sldId="444"/>
            <ac:spMk id="62" creationId="{19B0F164-127E-3F98-A106-F8E3442C8E5B}"/>
          </ac:spMkLst>
        </pc:spChg>
        <pc:spChg chg="add mod">
          <ac:chgData name="정 준오" userId="6ad6044247bd1ca3" providerId="LiveId" clId="{011794FE-B7DC-4D7A-8C7D-50BD9B645E9D}" dt="2022-10-16T05:15:18.886" v="1767"/>
          <ac:spMkLst>
            <pc:docMk/>
            <pc:sldMk cId="586372695" sldId="444"/>
            <ac:spMk id="64" creationId="{C9DAE6F8-FBDF-9219-8504-9DF5C23A4167}"/>
          </ac:spMkLst>
        </pc:spChg>
        <pc:spChg chg="add mod ord">
          <ac:chgData name="정 준오" userId="6ad6044247bd1ca3" providerId="LiveId" clId="{011794FE-B7DC-4D7A-8C7D-50BD9B645E9D}" dt="2022-10-16T05:13:38.222" v="1760" actId="166"/>
          <ac:spMkLst>
            <pc:docMk/>
            <pc:sldMk cId="586372695" sldId="444"/>
            <ac:spMk id="65" creationId="{476B4AB5-9F1C-9C80-8C55-7C92CE68579D}"/>
          </ac:spMkLst>
        </pc:spChg>
        <pc:graphicFrameChg chg="add mod modGraphic">
          <ac:chgData name="정 준오" userId="6ad6044247bd1ca3" providerId="LiveId" clId="{011794FE-B7DC-4D7A-8C7D-50BD9B645E9D}" dt="2022-10-16T04:51:48.173" v="1548" actId="242"/>
          <ac:graphicFrameMkLst>
            <pc:docMk/>
            <pc:sldMk cId="586372695" sldId="444"/>
            <ac:graphicFrameMk id="18" creationId="{CB821BB7-A244-FDD4-7E42-77F74D8EAF5F}"/>
          </ac:graphicFrameMkLst>
        </pc:graphicFrameChg>
        <pc:graphicFrameChg chg="add del mod modGraphic">
          <ac:chgData name="정 준오" userId="6ad6044247bd1ca3" providerId="LiveId" clId="{011794FE-B7DC-4D7A-8C7D-50BD9B645E9D}" dt="2022-10-16T04:43:45.657" v="1500" actId="478"/>
          <ac:graphicFrameMkLst>
            <pc:docMk/>
            <pc:sldMk cId="586372695" sldId="444"/>
            <ac:graphicFrameMk id="19" creationId="{1CC31359-7C77-3E64-F023-4D475B9EA02E}"/>
          </ac:graphicFrameMkLst>
        </pc:graphicFrameChg>
        <pc:graphicFrameChg chg="add del mod modGraphic">
          <ac:chgData name="정 준오" userId="6ad6044247bd1ca3" providerId="LiveId" clId="{011794FE-B7DC-4D7A-8C7D-50BD9B645E9D}" dt="2022-10-16T04:43:45.657" v="1500" actId="478"/>
          <ac:graphicFrameMkLst>
            <pc:docMk/>
            <pc:sldMk cId="586372695" sldId="444"/>
            <ac:graphicFrameMk id="20" creationId="{93EEFF08-6CCE-6E3B-0F1B-BA350492AFF5}"/>
          </ac:graphicFrameMkLst>
        </pc:graphicFrameChg>
        <pc:graphicFrameChg chg="add del mod modGraphic">
          <ac:chgData name="정 준오" userId="6ad6044247bd1ca3" providerId="LiveId" clId="{011794FE-B7DC-4D7A-8C7D-50BD9B645E9D}" dt="2022-10-16T04:58:17.080" v="1649" actId="242"/>
          <ac:graphicFrameMkLst>
            <pc:docMk/>
            <pc:sldMk cId="586372695" sldId="444"/>
            <ac:graphicFrameMk id="21" creationId="{1A6E3378-713E-19AE-E6B3-3BDCC31ACFC2}"/>
          </ac:graphicFrameMkLst>
        </pc:graphicFrameChg>
        <pc:graphicFrameChg chg="add del mod modGraphic">
          <ac:chgData name="정 준오" userId="6ad6044247bd1ca3" providerId="LiveId" clId="{011794FE-B7DC-4D7A-8C7D-50BD9B645E9D}" dt="2022-10-16T05:03:14.163" v="1693" actId="242"/>
          <ac:graphicFrameMkLst>
            <pc:docMk/>
            <pc:sldMk cId="586372695" sldId="444"/>
            <ac:graphicFrameMk id="22" creationId="{EB87EB75-AE20-9757-8AFC-AC724C63530D}"/>
          </ac:graphicFrameMkLst>
        </pc:graphicFrameChg>
        <pc:graphicFrameChg chg="add mod modGraphic">
          <ac:chgData name="정 준오" userId="6ad6044247bd1ca3" providerId="LiveId" clId="{011794FE-B7DC-4D7A-8C7D-50BD9B645E9D}" dt="2022-10-16T05:05:28.575" v="1708" actId="20577"/>
          <ac:graphicFrameMkLst>
            <pc:docMk/>
            <pc:sldMk cId="586372695" sldId="444"/>
            <ac:graphicFrameMk id="38" creationId="{D7245053-4025-1632-EDFF-D12FBE152E23}"/>
          </ac:graphicFrameMkLst>
        </pc:graphicFrameChg>
        <pc:graphicFrameChg chg="add mod modGraphic">
          <ac:chgData name="정 준오" userId="6ad6044247bd1ca3" providerId="LiveId" clId="{011794FE-B7DC-4D7A-8C7D-50BD9B645E9D}" dt="2022-10-16T05:10:14.613" v="1736" actId="20577"/>
          <ac:graphicFrameMkLst>
            <pc:docMk/>
            <pc:sldMk cId="586372695" sldId="444"/>
            <ac:graphicFrameMk id="39" creationId="{A2A5117D-C9F3-D053-5465-DED3E87918E3}"/>
          </ac:graphicFrameMkLst>
        </pc:graphicFrameChg>
        <pc:graphicFrameChg chg="add mod modGraphic">
          <ac:chgData name="정 준오" userId="6ad6044247bd1ca3" providerId="LiveId" clId="{011794FE-B7DC-4D7A-8C7D-50BD9B645E9D}" dt="2022-10-16T05:10:50.269" v="1741" actId="20577"/>
          <ac:graphicFrameMkLst>
            <pc:docMk/>
            <pc:sldMk cId="586372695" sldId="444"/>
            <ac:graphicFrameMk id="40" creationId="{8F50C752-EC02-81FF-4638-AB809053AB7C}"/>
          </ac:graphicFrameMkLst>
        </pc:graphicFrameChg>
        <pc:graphicFrameChg chg="add mod modGraphic">
          <ac:chgData name="정 준오" userId="6ad6044247bd1ca3" providerId="LiveId" clId="{011794FE-B7DC-4D7A-8C7D-50BD9B645E9D}" dt="2022-10-16T05:11:10.100" v="1747" actId="20577"/>
          <ac:graphicFrameMkLst>
            <pc:docMk/>
            <pc:sldMk cId="586372695" sldId="444"/>
            <ac:graphicFrameMk id="52" creationId="{6205819F-F5BB-7D99-B52E-FBB64CEE852A}"/>
          </ac:graphicFrameMkLst>
        </pc:graphicFrameChg>
        <pc:graphicFrameChg chg="add mod modGraphic">
          <ac:chgData name="정 준오" userId="6ad6044247bd1ca3" providerId="LiveId" clId="{011794FE-B7DC-4D7A-8C7D-50BD9B645E9D}" dt="2022-10-16T05:11:25.436" v="1752" actId="20577"/>
          <ac:graphicFrameMkLst>
            <pc:docMk/>
            <pc:sldMk cId="586372695" sldId="444"/>
            <ac:graphicFrameMk id="53" creationId="{6BFE4D9B-3B8C-2103-FC25-3EE867E0FDDB}"/>
          </ac:graphicFrameMkLst>
        </pc:graphicFrameChg>
        <pc:graphicFrameChg chg="add mod modGraphic">
          <ac:chgData name="정 준오" userId="6ad6044247bd1ca3" providerId="LiveId" clId="{011794FE-B7DC-4D7A-8C7D-50BD9B645E9D}" dt="2022-10-16T05:15:35.546" v="1772" actId="20577"/>
          <ac:graphicFrameMkLst>
            <pc:docMk/>
            <pc:sldMk cId="586372695" sldId="444"/>
            <ac:graphicFrameMk id="54" creationId="{3ED71D31-F89C-91EA-30A4-D01C6ACE1D49}"/>
          </ac:graphicFrameMkLst>
        </pc:graphicFrameChg>
        <pc:picChg chg="add mod">
          <ac:chgData name="정 준오" userId="6ad6044247bd1ca3" providerId="LiveId" clId="{011794FE-B7DC-4D7A-8C7D-50BD9B645E9D}" dt="2022-10-16T04:51:12.131" v="1537" actId="1076"/>
          <ac:picMkLst>
            <pc:docMk/>
            <pc:sldMk cId="586372695" sldId="444"/>
            <ac:picMk id="24" creationId="{A8E80579-AAB1-C375-AACE-225D805F917A}"/>
          </ac:picMkLst>
        </pc:picChg>
        <pc:picChg chg="add mod">
          <ac:chgData name="정 준오" userId="6ad6044247bd1ca3" providerId="LiveId" clId="{011794FE-B7DC-4D7A-8C7D-50BD9B645E9D}" dt="2022-10-16T04:51:10.307" v="1536" actId="1076"/>
          <ac:picMkLst>
            <pc:docMk/>
            <pc:sldMk cId="586372695" sldId="444"/>
            <ac:picMk id="26" creationId="{CD5E3C12-1370-47EE-831C-D088562EC6EC}"/>
          </ac:picMkLst>
        </pc:picChg>
        <pc:picChg chg="add mod">
          <ac:chgData name="정 준오" userId="6ad6044247bd1ca3" providerId="LiveId" clId="{011794FE-B7DC-4D7A-8C7D-50BD9B645E9D}" dt="2022-10-16T04:55:50.270" v="1585" actId="1076"/>
          <ac:picMkLst>
            <pc:docMk/>
            <pc:sldMk cId="586372695" sldId="444"/>
            <ac:picMk id="30" creationId="{EA788DB6-728E-1BB6-303B-AF919DA13BA1}"/>
          </ac:picMkLst>
        </pc:picChg>
        <pc:picChg chg="add mod">
          <ac:chgData name="정 준오" userId="6ad6044247bd1ca3" providerId="LiveId" clId="{011794FE-B7DC-4D7A-8C7D-50BD9B645E9D}" dt="2022-10-16T04:57:32.352" v="1614" actId="14100"/>
          <ac:picMkLst>
            <pc:docMk/>
            <pc:sldMk cId="586372695" sldId="444"/>
            <ac:picMk id="33" creationId="{F12EA68D-1CA8-657D-312D-3AB09F973E59}"/>
          </ac:picMkLst>
        </pc:picChg>
        <pc:picChg chg="add mod">
          <ac:chgData name="정 준오" userId="6ad6044247bd1ca3" providerId="LiveId" clId="{011794FE-B7DC-4D7A-8C7D-50BD9B645E9D}" dt="2022-10-16T04:59:27.331" v="1651" actId="1076"/>
          <ac:picMkLst>
            <pc:docMk/>
            <pc:sldMk cId="586372695" sldId="444"/>
            <ac:picMk id="35" creationId="{7CB98132-9BAD-37AD-940D-1E6714953C02}"/>
          </ac:picMkLst>
        </pc:picChg>
        <pc:picChg chg="add mod">
          <ac:chgData name="정 준오" userId="6ad6044247bd1ca3" providerId="LiveId" clId="{011794FE-B7DC-4D7A-8C7D-50BD9B645E9D}" dt="2022-10-16T05:04:25.173" v="1705" actId="1037"/>
          <ac:picMkLst>
            <pc:docMk/>
            <pc:sldMk cId="586372695" sldId="444"/>
            <ac:picMk id="41" creationId="{5CBE46C7-2F10-4900-C49A-1FD05F578E61}"/>
          </ac:picMkLst>
        </pc:picChg>
        <pc:picChg chg="add mod">
          <ac:chgData name="정 준오" userId="6ad6044247bd1ca3" providerId="LiveId" clId="{011794FE-B7DC-4D7A-8C7D-50BD9B645E9D}" dt="2022-10-16T05:04:25.173" v="1705" actId="1037"/>
          <ac:picMkLst>
            <pc:docMk/>
            <pc:sldMk cId="586372695" sldId="444"/>
            <ac:picMk id="42" creationId="{94DD6EBC-188D-F415-24B7-3E3555866D16}"/>
          </ac:picMkLst>
        </pc:picChg>
        <pc:picChg chg="add del mod">
          <ac:chgData name="정 준오" userId="6ad6044247bd1ca3" providerId="LiveId" clId="{011794FE-B7DC-4D7A-8C7D-50BD9B645E9D}" dt="2022-10-16T05:07:26.583" v="1711" actId="478"/>
          <ac:picMkLst>
            <pc:docMk/>
            <pc:sldMk cId="586372695" sldId="444"/>
            <ac:picMk id="45" creationId="{397BF30C-2273-64F1-2029-0F33A699C316}"/>
          </ac:picMkLst>
        </pc:picChg>
        <pc:picChg chg="add del mod">
          <ac:chgData name="정 준오" userId="6ad6044247bd1ca3" providerId="LiveId" clId="{011794FE-B7DC-4D7A-8C7D-50BD9B645E9D}" dt="2022-10-16T05:09:12.540" v="1724" actId="478"/>
          <ac:picMkLst>
            <pc:docMk/>
            <pc:sldMk cId="586372695" sldId="444"/>
            <ac:picMk id="47" creationId="{83BA8046-7A7D-8E7D-DA5F-7B0E4120A9FB}"/>
          </ac:picMkLst>
        </pc:picChg>
        <pc:picChg chg="add mod">
          <ac:chgData name="정 준오" userId="6ad6044247bd1ca3" providerId="LiveId" clId="{011794FE-B7DC-4D7A-8C7D-50BD9B645E9D}" dt="2022-10-16T05:04:25.173" v="1705" actId="1037"/>
          <ac:picMkLst>
            <pc:docMk/>
            <pc:sldMk cId="586372695" sldId="444"/>
            <ac:picMk id="49" creationId="{DA6D52EB-BFAC-0E57-CFF9-C2FE0FFAF1F8}"/>
          </ac:picMkLst>
        </pc:picChg>
        <pc:picChg chg="add mod">
          <ac:chgData name="정 준오" userId="6ad6044247bd1ca3" providerId="LiveId" clId="{011794FE-B7DC-4D7A-8C7D-50BD9B645E9D}" dt="2022-10-16T05:04:01.741" v="1695" actId="571"/>
          <ac:picMkLst>
            <pc:docMk/>
            <pc:sldMk cId="586372695" sldId="444"/>
            <ac:picMk id="55" creationId="{DD01700E-0922-60DF-2FB9-87CC44AC77DB}"/>
          </ac:picMkLst>
        </pc:picChg>
        <pc:picChg chg="add mod">
          <ac:chgData name="정 준오" userId="6ad6044247bd1ca3" providerId="LiveId" clId="{011794FE-B7DC-4D7A-8C7D-50BD9B645E9D}" dt="2022-10-16T05:04:01.741" v="1695" actId="571"/>
          <ac:picMkLst>
            <pc:docMk/>
            <pc:sldMk cId="586372695" sldId="444"/>
            <ac:picMk id="56" creationId="{B03932CE-1CCE-7918-B095-1D76F975D732}"/>
          </ac:picMkLst>
        </pc:picChg>
        <pc:picChg chg="add mod">
          <ac:chgData name="정 준오" userId="6ad6044247bd1ca3" providerId="LiveId" clId="{011794FE-B7DC-4D7A-8C7D-50BD9B645E9D}" dt="2022-10-16T05:04:01.741" v="1695" actId="571"/>
          <ac:picMkLst>
            <pc:docMk/>
            <pc:sldMk cId="586372695" sldId="444"/>
            <ac:picMk id="59" creationId="{F52FD698-3C48-7DF9-EDC5-968B2C6494DC}"/>
          </ac:picMkLst>
        </pc:picChg>
        <pc:picChg chg="add mod">
          <ac:chgData name="정 준오" userId="6ad6044247bd1ca3" providerId="LiveId" clId="{011794FE-B7DC-4D7A-8C7D-50BD9B645E9D}" dt="2022-10-16T05:04:01.741" v="1695" actId="571"/>
          <ac:picMkLst>
            <pc:docMk/>
            <pc:sldMk cId="586372695" sldId="444"/>
            <ac:picMk id="61" creationId="{DEAB0EAB-F275-9287-C454-C5257AE0E859}"/>
          </ac:picMkLst>
        </pc:picChg>
        <pc:picChg chg="add del mod">
          <ac:chgData name="정 준오" userId="6ad6044247bd1ca3" providerId="LiveId" clId="{011794FE-B7DC-4D7A-8C7D-50BD9B645E9D}" dt="2022-10-16T05:14:46.231" v="1762" actId="478"/>
          <ac:picMkLst>
            <pc:docMk/>
            <pc:sldMk cId="586372695" sldId="444"/>
            <ac:picMk id="63" creationId="{167A0DC8-E4AE-521D-BABB-82E384224266}"/>
          </ac:picMkLst>
        </pc:picChg>
        <pc:picChg chg="add mod">
          <ac:chgData name="정 준오" userId="6ad6044247bd1ca3" providerId="LiveId" clId="{011794FE-B7DC-4D7A-8C7D-50BD9B645E9D}" dt="2022-10-16T05:07:43.912" v="1717" actId="14100"/>
          <ac:picMkLst>
            <pc:docMk/>
            <pc:sldMk cId="586372695" sldId="444"/>
            <ac:picMk id="67" creationId="{CBA0D364-522A-C941-DFF7-EA896F3F0101}"/>
          </ac:picMkLst>
        </pc:picChg>
        <pc:picChg chg="add mod">
          <ac:chgData name="정 준오" userId="6ad6044247bd1ca3" providerId="LiveId" clId="{011794FE-B7DC-4D7A-8C7D-50BD9B645E9D}" dt="2022-10-16T05:09:26.583" v="1730" actId="1076"/>
          <ac:picMkLst>
            <pc:docMk/>
            <pc:sldMk cId="586372695" sldId="444"/>
            <ac:picMk id="69" creationId="{B540D082-A3E8-1C86-A600-8E33AFC64207}"/>
          </ac:picMkLst>
        </pc:picChg>
        <pc:picChg chg="add mod">
          <ac:chgData name="정 준오" userId="6ad6044247bd1ca3" providerId="LiveId" clId="{011794FE-B7DC-4D7A-8C7D-50BD9B645E9D}" dt="2022-10-16T05:13:20.412" v="1757" actId="14100"/>
          <ac:picMkLst>
            <pc:docMk/>
            <pc:sldMk cId="586372695" sldId="444"/>
            <ac:picMk id="71" creationId="{6AC0F56F-535D-591B-8B03-C15A8EC9CC54}"/>
          </ac:picMkLst>
        </pc:picChg>
        <pc:picChg chg="add mod">
          <ac:chgData name="정 준오" userId="6ad6044247bd1ca3" providerId="LiveId" clId="{011794FE-B7DC-4D7A-8C7D-50BD9B645E9D}" dt="2022-10-16T05:14:59.757" v="1766" actId="1076"/>
          <ac:picMkLst>
            <pc:docMk/>
            <pc:sldMk cId="586372695" sldId="444"/>
            <ac:picMk id="73" creationId="{90002002-F57C-1518-FBA3-2374714A4D34}"/>
          </ac:picMkLst>
        </pc:picChg>
        <pc:cxnChg chg="add mod">
          <ac:chgData name="정 준오" userId="6ad6044247bd1ca3" providerId="LiveId" clId="{011794FE-B7DC-4D7A-8C7D-50BD9B645E9D}" dt="2022-10-16T05:04:25.173" v="1705" actId="1037"/>
          <ac:cxnSpMkLst>
            <pc:docMk/>
            <pc:sldMk cId="586372695" sldId="444"/>
            <ac:cxnSpMk id="9" creationId="{C52F812B-73EF-6316-725B-F94A44AE5AAE}"/>
          </ac:cxnSpMkLst>
        </pc:cxnChg>
        <pc:cxnChg chg="add mod">
          <ac:chgData name="정 준오" userId="6ad6044247bd1ca3" providerId="LiveId" clId="{011794FE-B7DC-4D7A-8C7D-50BD9B645E9D}" dt="2022-10-16T05:04:25.173" v="1705" actId="1037"/>
          <ac:cxnSpMkLst>
            <pc:docMk/>
            <pc:sldMk cId="586372695" sldId="444"/>
            <ac:cxnSpMk id="10" creationId="{B69FF81F-1DFC-E3C9-CEA9-AEBE7D44CC0B}"/>
          </ac:cxnSpMkLst>
        </pc:cxnChg>
      </pc:sldChg>
      <pc:sldChg chg="modSp add mod">
        <pc:chgData name="정 준오" userId="6ad6044247bd1ca3" providerId="LiveId" clId="{011794FE-B7DC-4D7A-8C7D-50BD9B645E9D}" dt="2022-10-16T05:51:14.336" v="2009" actId="207"/>
        <pc:sldMkLst>
          <pc:docMk/>
          <pc:sldMk cId="702506065" sldId="445"/>
        </pc:sldMkLst>
        <pc:spChg chg="mod">
          <ac:chgData name="정 준오" userId="6ad6044247bd1ca3" providerId="LiveId" clId="{011794FE-B7DC-4D7A-8C7D-50BD9B645E9D}" dt="2022-10-16T05:51:14.336" v="2009" actId="207"/>
          <ac:spMkLst>
            <pc:docMk/>
            <pc:sldMk cId="702506065" sldId="445"/>
            <ac:spMk id="7" creationId="{2E9F0D54-0B8F-5A66-6E85-73990F911C3C}"/>
          </ac:spMkLst>
        </pc:spChg>
        <pc:spChg chg="mod">
          <ac:chgData name="정 준오" userId="6ad6044247bd1ca3" providerId="LiveId" clId="{011794FE-B7DC-4D7A-8C7D-50BD9B645E9D}" dt="2022-10-16T05:16:53.900" v="1776" actId="20577"/>
          <ac:spMkLst>
            <pc:docMk/>
            <pc:sldMk cId="702506065" sldId="445"/>
            <ac:spMk id="8" creationId="{97300EF8-3C45-1C20-D2AE-7B9BCEC222F7}"/>
          </ac:spMkLst>
        </pc:spChg>
        <pc:graphicFrameChg chg="mod modGraphic">
          <ac:chgData name="정 준오" userId="6ad6044247bd1ca3" providerId="LiveId" clId="{011794FE-B7DC-4D7A-8C7D-50BD9B645E9D}" dt="2022-10-16T05:19:36.234" v="1792" actId="122"/>
          <ac:graphicFrameMkLst>
            <pc:docMk/>
            <pc:sldMk cId="702506065" sldId="445"/>
            <ac:graphicFrameMk id="6" creationId="{7A82EFF7-79D3-04E9-8738-520BE0C8FE30}"/>
          </ac:graphicFrameMkLst>
        </pc:graphicFrameChg>
      </pc:sldChg>
      <pc:sldChg chg="addSp delSp modSp add mod">
        <pc:chgData name="정 준오" userId="6ad6044247bd1ca3" providerId="LiveId" clId="{011794FE-B7DC-4D7A-8C7D-50BD9B645E9D}" dt="2022-10-16T05:51:20.038" v="2010" actId="207"/>
        <pc:sldMkLst>
          <pc:docMk/>
          <pc:sldMk cId="2682969612" sldId="446"/>
        </pc:sldMkLst>
        <pc:spChg chg="add mod">
          <ac:chgData name="정 준오" userId="6ad6044247bd1ca3" providerId="LiveId" clId="{011794FE-B7DC-4D7A-8C7D-50BD9B645E9D}" dt="2022-10-16T05:25:30.850" v="1810" actId="571"/>
          <ac:spMkLst>
            <pc:docMk/>
            <pc:sldMk cId="2682969612" sldId="446"/>
            <ac:spMk id="6" creationId="{2889E61E-F0BA-3C3E-4C0D-C33674B11724}"/>
          </ac:spMkLst>
        </pc:spChg>
        <pc:spChg chg="mod">
          <ac:chgData name="정 준오" userId="6ad6044247bd1ca3" providerId="LiveId" clId="{011794FE-B7DC-4D7A-8C7D-50BD9B645E9D}" dt="2022-10-16T05:51:20.038" v="2010" actId="207"/>
          <ac:spMkLst>
            <pc:docMk/>
            <pc:sldMk cId="2682969612" sldId="446"/>
            <ac:spMk id="11" creationId="{7131DA0F-955B-6933-7A30-33887F709639}"/>
          </ac:spMkLst>
        </pc:spChg>
        <pc:spChg chg="mod">
          <ac:chgData name="정 준오" userId="6ad6044247bd1ca3" providerId="LiveId" clId="{011794FE-B7DC-4D7A-8C7D-50BD9B645E9D}" dt="2022-10-16T05:20:16.604" v="1794" actId="20577"/>
          <ac:spMkLst>
            <pc:docMk/>
            <pc:sldMk cId="2682969612" sldId="446"/>
            <ac:spMk id="12" creationId="{CE7D14A3-AFCA-CE0B-8F3A-A6BF0670E899}"/>
          </ac:spMkLst>
        </pc:spChg>
        <pc:spChg chg="add mod">
          <ac:chgData name="정 준오" userId="6ad6044247bd1ca3" providerId="LiveId" clId="{011794FE-B7DC-4D7A-8C7D-50BD9B645E9D}" dt="2022-10-16T05:36:35.583" v="1840" actId="1076"/>
          <ac:spMkLst>
            <pc:docMk/>
            <pc:sldMk cId="2682969612" sldId="446"/>
            <ac:spMk id="14" creationId="{75B367A8-C994-8C4E-9314-8FA5CD8FC238}"/>
          </ac:spMkLst>
        </pc:spChg>
        <pc:spChg chg="mod">
          <ac:chgData name="정 준오" userId="6ad6044247bd1ca3" providerId="LiveId" clId="{011794FE-B7DC-4D7A-8C7D-50BD9B645E9D}" dt="2022-10-16T05:28:53.270" v="1830" actId="1076"/>
          <ac:spMkLst>
            <pc:docMk/>
            <pc:sldMk cId="2682969612" sldId="446"/>
            <ac:spMk id="27" creationId="{22044616-CFE4-9C4B-661D-A5625B414AE4}"/>
          </ac:spMkLst>
        </pc:spChg>
        <pc:spChg chg="mod">
          <ac:chgData name="정 준오" userId="6ad6044247bd1ca3" providerId="LiveId" clId="{011794FE-B7DC-4D7A-8C7D-50BD9B645E9D}" dt="2022-10-16T05:29:11.265" v="1833" actId="1076"/>
          <ac:spMkLst>
            <pc:docMk/>
            <pc:sldMk cId="2682969612" sldId="446"/>
            <ac:spMk id="28" creationId="{CEE42F51-1044-C558-393D-66EC3182D91E}"/>
          </ac:spMkLst>
        </pc:spChg>
        <pc:spChg chg="mod">
          <ac:chgData name="정 준오" userId="6ad6044247bd1ca3" providerId="LiveId" clId="{011794FE-B7DC-4D7A-8C7D-50BD9B645E9D}" dt="2022-10-16T05:23:55.151" v="1801" actId="1076"/>
          <ac:spMkLst>
            <pc:docMk/>
            <pc:sldMk cId="2682969612" sldId="446"/>
            <ac:spMk id="31" creationId="{88708940-A943-6D01-CC8D-56C7A6221507}"/>
          </ac:spMkLst>
        </pc:spChg>
        <pc:spChg chg="mod">
          <ac:chgData name="정 준오" userId="6ad6044247bd1ca3" providerId="LiveId" clId="{011794FE-B7DC-4D7A-8C7D-50BD9B645E9D}" dt="2022-10-16T05:24:01.242" v="1805" actId="1036"/>
          <ac:spMkLst>
            <pc:docMk/>
            <pc:sldMk cId="2682969612" sldId="446"/>
            <ac:spMk id="34" creationId="{0DBB264C-7C0A-F2EF-0B6D-1F1D8D8F9B24}"/>
          </ac:spMkLst>
        </pc:spChg>
        <pc:spChg chg="del">
          <ac:chgData name="정 준오" userId="6ad6044247bd1ca3" providerId="LiveId" clId="{011794FE-B7DC-4D7A-8C7D-50BD9B645E9D}" dt="2022-10-16T05:28:57.215" v="1831" actId="478"/>
          <ac:spMkLst>
            <pc:docMk/>
            <pc:sldMk cId="2682969612" sldId="446"/>
            <ac:spMk id="36" creationId="{3ED117A7-45E6-0A0E-34F8-30BEE7BE3D6E}"/>
          </ac:spMkLst>
        </pc:spChg>
        <pc:spChg chg="mod ord">
          <ac:chgData name="정 준오" userId="6ad6044247bd1ca3" providerId="LiveId" clId="{011794FE-B7DC-4D7A-8C7D-50BD9B645E9D}" dt="2022-10-16T05:36:27.409" v="1838" actId="1076"/>
          <ac:spMkLst>
            <pc:docMk/>
            <pc:sldMk cId="2682969612" sldId="446"/>
            <ac:spMk id="37" creationId="{CCF53F8B-10A8-72D7-D756-09C6FFC03EF4}"/>
          </ac:spMkLst>
        </pc:spChg>
        <pc:spChg chg="mod">
          <ac:chgData name="정 준오" userId="6ad6044247bd1ca3" providerId="LiveId" clId="{011794FE-B7DC-4D7A-8C7D-50BD9B645E9D}" dt="2022-10-16T05:38:48.604" v="1872" actId="1076"/>
          <ac:spMkLst>
            <pc:docMk/>
            <pc:sldMk cId="2682969612" sldId="446"/>
            <ac:spMk id="46" creationId="{36287D39-49BD-4780-8883-2013969A9FA4}"/>
          </ac:spMkLst>
        </pc:spChg>
        <pc:spChg chg="add mod">
          <ac:chgData name="정 준오" userId="6ad6044247bd1ca3" providerId="LiveId" clId="{011794FE-B7DC-4D7A-8C7D-50BD9B645E9D}" dt="2022-10-16T05:44:20.265" v="1970" actId="1076"/>
          <ac:spMkLst>
            <pc:docMk/>
            <pc:sldMk cId="2682969612" sldId="446"/>
            <ac:spMk id="47" creationId="{8D716C4B-1137-14AC-85ED-8CA0D3E6F930}"/>
          </ac:spMkLst>
        </pc:spChg>
        <pc:spChg chg="mod ord">
          <ac:chgData name="정 준오" userId="6ad6044247bd1ca3" providerId="LiveId" clId="{011794FE-B7DC-4D7A-8C7D-50BD9B645E9D}" dt="2022-10-16T05:40:18.813" v="1897" actId="1076"/>
          <ac:spMkLst>
            <pc:docMk/>
            <pc:sldMk cId="2682969612" sldId="446"/>
            <ac:spMk id="48" creationId="{E5ECF08C-3406-28E2-8695-69791EFCC40B}"/>
          </ac:spMkLst>
        </pc:spChg>
        <pc:spChg chg="del">
          <ac:chgData name="정 준오" userId="6ad6044247bd1ca3" providerId="LiveId" clId="{011794FE-B7DC-4D7A-8C7D-50BD9B645E9D}" dt="2022-10-16T05:36:08.574" v="1836" actId="478"/>
          <ac:spMkLst>
            <pc:docMk/>
            <pc:sldMk cId="2682969612" sldId="446"/>
            <ac:spMk id="51" creationId="{63ABCDBF-810D-8276-8DF7-8EB7FE7F68FB}"/>
          </ac:spMkLst>
        </pc:spChg>
        <pc:spChg chg="mod ord">
          <ac:chgData name="정 준오" userId="6ad6044247bd1ca3" providerId="LiveId" clId="{011794FE-B7DC-4D7A-8C7D-50BD9B645E9D}" dt="2022-10-16T05:42:26.018" v="1933" actId="20577"/>
          <ac:spMkLst>
            <pc:docMk/>
            <pc:sldMk cId="2682969612" sldId="446"/>
            <ac:spMk id="60" creationId="{959E0D0E-A877-86EC-04FA-8FF3DBE748E0}"/>
          </ac:spMkLst>
        </pc:spChg>
        <pc:spChg chg="mod ord">
          <ac:chgData name="정 준오" userId="6ad6044247bd1ca3" providerId="LiveId" clId="{011794FE-B7DC-4D7A-8C7D-50BD9B645E9D}" dt="2022-10-16T05:42:37.777" v="1950" actId="20577"/>
          <ac:spMkLst>
            <pc:docMk/>
            <pc:sldMk cId="2682969612" sldId="446"/>
            <ac:spMk id="62" creationId="{19B0F164-127E-3F98-A106-F8E3442C8E5B}"/>
          </ac:spMkLst>
        </pc:spChg>
        <pc:spChg chg="del mod">
          <ac:chgData name="정 준오" userId="6ad6044247bd1ca3" providerId="LiveId" clId="{011794FE-B7DC-4D7A-8C7D-50BD9B645E9D}" dt="2022-10-16T05:44:03.850" v="1967" actId="478"/>
          <ac:spMkLst>
            <pc:docMk/>
            <pc:sldMk cId="2682969612" sldId="446"/>
            <ac:spMk id="64" creationId="{C9DAE6F8-FBDF-9219-8504-9DF5C23A4167}"/>
          </ac:spMkLst>
        </pc:spChg>
        <pc:spChg chg="del">
          <ac:chgData name="정 준오" userId="6ad6044247bd1ca3" providerId="LiveId" clId="{011794FE-B7DC-4D7A-8C7D-50BD9B645E9D}" dt="2022-10-16T05:44:07.567" v="1968" actId="478"/>
          <ac:spMkLst>
            <pc:docMk/>
            <pc:sldMk cId="2682969612" sldId="446"/>
            <ac:spMk id="65" creationId="{476B4AB5-9F1C-9C80-8C55-7C92CE68579D}"/>
          </ac:spMkLst>
        </pc:spChg>
        <pc:spChg chg="add mod">
          <ac:chgData name="정 준오" userId="6ad6044247bd1ca3" providerId="LiveId" clId="{011794FE-B7DC-4D7A-8C7D-50BD9B645E9D}" dt="2022-10-16T05:45:28.465" v="1995" actId="20577"/>
          <ac:spMkLst>
            <pc:docMk/>
            <pc:sldMk cId="2682969612" sldId="446"/>
            <ac:spMk id="68" creationId="{48DE602B-F6FC-190A-00A0-16373A7D5228}"/>
          </ac:spMkLst>
        </pc:spChg>
        <pc:graphicFrameChg chg="modGraphic">
          <ac:chgData name="정 준오" userId="6ad6044247bd1ca3" providerId="LiveId" clId="{011794FE-B7DC-4D7A-8C7D-50BD9B645E9D}" dt="2022-10-16T05:24:22.337" v="1807" actId="20577"/>
          <ac:graphicFrameMkLst>
            <pc:docMk/>
            <pc:sldMk cId="2682969612" sldId="446"/>
            <ac:graphicFrameMk id="18" creationId="{CB821BB7-A244-FDD4-7E42-77F74D8EAF5F}"/>
          </ac:graphicFrameMkLst>
        </pc:graphicFrameChg>
        <pc:graphicFrameChg chg="modGraphic">
          <ac:chgData name="정 준오" userId="6ad6044247bd1ca3" providerId="LiveId" clId="{011794FE-B7DC-4D7A-8C7D-50BD9B645E9D}" dt="2022-10-16T05:28:17.167" v="1829" actId="20577"/>
          <ac:graphicFrameMkLst>
            <pc:docMk/>
            <pc:sldMk cId="2682969612" sldId="446"/>
            <ac:graphicFrameMk id="21" creationId="{1A6E3378-713E-19AE-E6B3-3BDCC31ACFC2}"/>
          </ac:graphicFrameMkLst>
        </pc:graphicFrameChg>
        <pc:graphicFrameChg chg="modGraphic">
          <ac:chgData name="정 준오" userId="6ad6044247bd1ca3" providerId="LiveId" clId="{011794FE-B7DC-4D7A-8C7D-50BD9B645E9D}" dt="2022-10-16T05:29:24.636" v="1835" actId="20577"/>
          <ac:graphicFrameMkLst>
            <pc:docMk/>
            <pc:sldMk cId="2682969612" sldId="446"/>
            <ac:graphicFrameMk id="22" creationId="{EB87EB75-AE20-9757-8AFC-AC724C63530D}"/>
          </ac:graphicFrameMkLst>
        </pc:graphicFrameChg>
        <pc:graphicFrameChg chg="modGraphic">
          <ac:chgData name="정 준오" userId="6ad6044247bd1ca3" providerId="LiveId" clId="{011794FE-B7DC-4D7A-8C7D-50BD9B645E9D}" dt="2022-10-16T05:36:56.799" v="1845" actId="20577"/>
          <ac:graphicFrameMkLst>
            <pc:docMk/>
            <pc:sldMk cId="2682969612" sldId="446"/>
            <ac:graphicFrameMk id="38" creationId="{D7245053-4025-1632-EDFF-D12FBE152E23}"/>
          </ac:graphicFrameMkLst>
        </pc:graphicFrameChg>
        <pc:graphicFrameChg chg="modGraphic">
          <ac:chgData name="정 준오" userId="6ad6044247bd1ca3" providerId="LiveId" clId="{011794FE-B7DC-4D7A-8C7D-50BD9B645E9D}" dt="2022-10-16T05:40:41.917" v="1903" actId="20577"/>
          <ac:graphicFrameMkLst>
            <pc:docMk/>
            <pc:sldMk cId="2682969612" sldId="446"/>
            <ac:graphicFrameMk id="39" creationId="{A2A5117D-C9F3-D053-5465-DED3E87918E3}"/>
          </ac:graphicFrameMkLst>
        </pc:graphicFrameChg>
        <pc:graphicFrameChg chg="modGraphic">
          <ac:chgData name="정 준오" userId="6ad6044247bd1ca3" providerId="LiveId" clId="{011794FE-B7DC-4D7A-8C7D-50BD9B645E9D}" dt="2022-10-16T05:41:00.501" v="1912" actId="20577"/>
          <ac:graphicFrameMkLst>
            <pc:docMk/>
            <pc:sldMk cId="2682969612" sldId="446"/>
            <ac:graphicFrameMk id="40" creationId="{8F50C752-EC02-81FF-4638-AB809053AB7C}"/>
          </ac:graphicFrameMkLst>
        </pc:graphicFrameChg>
        <pc:graphicFrameChg chg="modGraphic">
          <ac:chgData name="정 준오" userId="6ad6044247bd1ca3" providerId="LiveId" clId="{011794FE-B7DC-4D7A-8C7D-50BD9B645E9D}" dt="2022-10-16T05:42:54.155" v="1956" actId="20577"/>
          <ac:graphicFrameMkLst>
            <pc:docMk/>
            <pc:sldMk cId="2682969612" sldId="446"/>
            <ac:graphicFrameMk id="52" creationId="{6205819F-F5BB-7D99-B52E-FBB64CEE852A}"/>
          </ac:graphicFrameMkLst>
        </pc:graphicFrameChg>
        <pc:graphicFrameChg chg="modGraphic">
          <ac:chgData name="정 준오" userId="6ad6044247bd1ca3" providerId="LiveId" clId="{011794FE-B7DC-4D7A-8C7D-50BD9B645E9D}" dt="2022-10-16T05:43:04.956" v="1962" actId="20577"/>
          <ac:graphicFrameMkLst>
            <pc:docMk/>
            <pc:sldMk cId="2682969612" sldId="446"/>
            <ac:graphicFrameMk id="53" creationId="{6BFE4D9B-3B8C-2103-FC25-3EE867E0FDDB}"/>
          </ac:graphicFrameMkLst>
        </pc:graphicFrameChg>
        <pc:graphicFrameChg chg="modGraphic">
          <ac:chgData name="정 준오" userId="6ad6044247bd1ca3" providerId="LiveId" clId="{011794FE-B7DC-4D7A-8C7D-50BD9B645E9D}" dt="2022-10-16T05:46:05.246" v="2001" actId="20577"/>
          <ac:graphicFrameMkLst>
            <pc:docMk/>
            <pc:sldMk cId="2682969612" sldId="446"/>
            <ac:graphicFrameMk id="54" creationId="{3ED71D31-F89C-91EA-30A4-D01C6ACE1D49}"/>
          </ac:graphicFrameMkLst>
        </pc:graphicFrameChg>
        <pc:picChg chg="add mod">
          <ac:chgData name="정 준오" userId="6ad6044247bd1ca3" providerId="LiveId" clId="{011794FE-B7DC-4D7A-8C7D-50BD9B645E9D}" dt="2022-10-16T05:25:30.850" v="1810" actId="571"/>
          <ac:picMkLst>
            <pc:docMk/>
            <pc:sldMk cId="2682969612" sldId="446"/>
            <ac:picMk id="5" creationId="{C4E87C5E-11CC-7AA1-9408-EFB4C6994D57}"/>
          </ac:picMkLst>
        </pc:picChg>
        <pc:picChg chg="add mod">
          <ac:chgData name="정 준오" userId="6ad6044247bd1ca3" providerId="LiveId" clId="{011794FE-B7DC-4D7A-8C7D-50BD9B645E9D}" dt="2022-10-16T05:36:27.409" v="1838" actId="1076"/>
          <ac:picMkLst>
            <pc:docMk/>
            <pc:sldMk cId="2682969612" sldId="446"/>
            <ac:picMk id="8" creationId="{76558A7D-AD94-0526-4473-6296553EDF7C}"/>
          </ac:picMkLst>
        </pc:picChg>
        <pc:picChg chg="add mod">
          <ac:chgData name="정 준오" userId="6ad6044247bd1ca3" providerId="LiveId" clId="{011794FE-B7DC-4D7A-8C7D-50BD9B645E9D}" dt="2022-10-16T05:36:35.583" v="1840" actId="1076"/>
          <ac:picMkLst>
            <pc:docMk/>
            <pc:sldMk cId="2682969612" sldId="446"/>
            <ac:picMk id="13" creationId="{3771F29B-6B89-9F77-4426-9F68BFD4C4C3}"/>
          </ac:picMkLst>
        </pc:picChg>
        <pc:picChg chg="add mod">
          <ac:chgData name="정 준오" userId="6ad6044247bd1ca3" providerId="LiveId" clId="{011794FE-B7DC-4D7A-8C7D-50BD9B645E9D}" dt="2022-10-16T05:40:00.399" v="1879" actId="14100"/>
          <ac:picMkLst>
            <pc:docMk/>
            <pc:sldMk cId="2682969612" sldId="446"/>
            <ac:picMk id="20" creationId="{E651CD64-CA80-E23D-66F0-8E69D477C45F}"/>
          </ac:picMkLst>
        </pc:picChg>
        <pc:picChg chg="mod">
          <ac:chgData name="정 준오" userId="6ad6044247bd1ca3" providerId="LiveId" clId="{011794FE-B7DC-4D7A-8C7D-50BD9B645E9D}" dt="2022-10-16T05:28:53.270" v="1830" actId="1076"/>
          <ac:picMkLst>
            <pc:docMk/>
            <pc:sldMk cId="2682969612" sldId="446"/>
            <ac:picMk id="24" creationId="{A8E80579-AAB1-C375-AACE-225D805F917A}"/>
          </ac:picMkLst>
        </pc:picChg>
        <pc:picChg chg="add mod">
          <ac:chgData name="정 준오" userId="6ad6044247bd1ca3" providerId="LiveId" clId="{011794FE-B7DC-4D7A-8C7D-50BD9B645E9D}" dt="2022-10-16T05:40:21.105" v="1898" actId="1076"/>
          <ac:picMkLst>
            <pc:docMk/>
            <pc:sldMk cId="2682969612" sldId="446"/>
            <ac:picMk id="25" creationId="{036E3A94-73A9-152E-9C09-80CAE59B7D5B}"/>
          </ac:picMkLst>
        </pc:picChg>
        <pc:picChg chg="mod">
          <ac:chgData name="정 준오" userId="6ad6044247bd1ca3" providerId="LiveId" clId="{011794FE-B7DC-4D7A-8C7D-50BD9B645E9D}" dt="2022-10-16T05:29:04.663" v="1832" actId="1076"/>
          <ac:picMkLst>
            <pc:docMk/>
            <pc:sldMk cId="2682969612" sldId="446"/>
            <ac:picMk id="26" creationId="{CD5E3C12-1370-47EE-831C-D088562EC6EC}"/>
          </ac:picMkLst>
        </pc:picChg>
        <pc:picChg chg="add mod">
          <ac:chgData name="정 준오" userId="6ad6044247bd1ca3" providerId="LiveId" clId="{011794FE-B7DC-4D7A-8C7D-50BD9B645E9D}" dt="2022-10-16T05:42:09.591" v="1914" actId="571"/>
          <ac:picMkLst>
            <pc:docMk/>
            <pc:sldMk cId="2682969612" sldId="446"/>
            <ac:picMk id="29" creationId="{5C29B8B6-BD66-7516-5C0F-B2D5CC1C25E0}"/>
          </ac:picMkLst>
        </pc:picChg>
        <pc:picChg chg="mod">
          <ac:chgData name="정 준오" userId="6ad6044247bd1ca3" providerId="LiveId" clId="{011794FE-B7DC-4D7A-8C7D-50BD9B645E9D}" dt="2022-10-16T05:23:36.686" v="1797" actId="1076"/>
          <ac:picMkLst>
            <pc:docMk/>
            <pc:sldMk cId="2682969612" sldId="446"/>
            <ac:picMk id="30" creationId="{EA788DB6-728E-1BB6-303B-AF919DA13BA1}"/>
          </ac:picMkLst>
        </pc:picChg>
        <pc:picChg chg="add mod">
          <ac:chgData name="정 준오" userId="6ad6044247bd1ca3" providerId="LiveId" clId="{011794FE-B7DC-4D7A-8C7D-50BD9B645E9D}" dt="2022-10-16T05:42:09.591" v="1914" actId="571"/>
          <ac:picMkLst>
            <pc:docMk/>
            <pc:sldMk cId="2682969612" sldId="446"/>
            <ac:picMk id="32" creationId="{D9CFE4F6-3A90-B4F9-2925-B96334048E15}"/>
          </ac:picMkLst>
        </pc:picChg>
        <pc:picChg chg="mod">
          <ac:chgData name="정 준오" userId="6ad6044247bd1ca3" providerId="LiveId" clId="{011794FE-B7DC-4D7A-8C7D-50BD9B645E9D}" dt="2022-10-16T05:23:41.542" v="1798" actId="1076"/>
          <ac:picMkLst>
            <pc:docMk/>
            <pc:sldMk cId="2682969612" sldId="446"/>
            <ac:picMk id="33" creationId="{F12EA68D-1CA8-657D-312D-3AB09F973E59}"/>
          </ac:picMkLst>
        </pc:picChg>
        <pc:picChg chg="del">
          <ac:chgData name="정 준오" userId="6ad6044247bd1ca3" providerId="LiveId" clId="{011794FE-B7DC-4D7A-8C7D-50BD9B645E9D}" dt="2022-10-16T05:28:57.215" v="1831" actId="478"/>
          <ac:picMkLst>
            <pc:docMk/>
            <pc:sldMk cId="2682969612" sldId="446"/>
            <ac:picMk id="35" creationId="{7CB98132-9BAD-37AD-940D-1E6714953C02}"/>
          </ac:picMkLst>
        </pc:picChg>
        <pc:picChg chg="add mod">
          <ac:chgData name="정 준오" userId="6ad6044247bd1ca3" providerId="LiveId" clId="{011794FE-B7DC-4D7A-8C7D-50BD9B645E9D}" dt="2022-10-16T05:44:20.265" v="1970" actId="1076"/>
          <ac:picMkLst>
            <pc:docMk/>
            <pc:sldMk cId="2682969612" sldId="446"/>
            <ac:picMk id="45" creationId="{B4697B99-2D95-6F2A-C809-88ADE5A05001}"/>
          </ac:picMkLst>
        </pc:picChg>
        <pc:picChg chg="mod">
          <ac:chgData name="정 준오" userId="6ad6044247bd1ca3" providerId="LiveId" clId="{011794FE-B7DC-4D7A-8C7D-50BD9B645E9D}" dt="2022-10-16T05:25:23.616" v="1809" actId="1076"/>
          <ac:picMkLst>
            <pc:docMk/>
            <pc:sldMk cId="2682969612" sldId="446"/>
            <ac:picMk id="49" creationId="{DA6D52EB-BFAC-0E57-CFF9-C2FE0FFAF1F8}"/>
          </ac:picMkLst>
        </pc:picChg>
        <pc:picChg chg="del">
          <ac:chgData name="정 준오" userId="6ad6044247bd1ca3" providerId="LiveId" clId="{011794FE-B7DC-4D7A-8C7D-50BD9B645E9D}" dt="2022-10-16T05:42:00.340" v="1913" actId="478"/>
          <ac:picMkLst>
            <pc:docMk/>
            <pc:sldMk cId="2682969612" sldId="446"/>
            <ac:picMk id="59" creationId="{F52FD698-3C48-7DF9-EDC5-968B2C6494DC}"/>
          </ac:picMkLst>
        </pc:picChg>
        <pc:picChg chg="del">
          <ac:chgData name="정 준오" userId="6ad6044247bd1ca3" providerId="LiveId" clId="{011794FE-B7DC-4D7A-8C7D-50BD9B645E9D}" dt="2022-10-16T05:42:00.340" v="1913" actId="478"/>
          <ac:picMkLst>
            <pc:docMk/>
            <pc:sldMk cId="2682969612" sldId="446"/>
            <ac:picMk id="61" creationId="{DEAB0EAB-F275-9287-C454-C5257AE0E859}"/>
          </ac:picMkLst>
        </pc:picChg>
        <pc:picChg chg="add mod">
          <ac:chgData name="정 준오" userId="6ad6044247bd1ca3" providerId="LiveId" clId="{011794FE-B7DC-4D7A-8C7D-50BD9B645E9D}" dt="2022-10-16T05:45:34.956" v="1996" actId="14100"/>
          <ac:picMkLst>
            <pc:docMk/>
            <pc:sldMk cId="2682969612" sldId="446"/>
            <ac:picMk id="66" creationId="{A0C1063A-F0F7-5312-6BAF-30FC9186FD47}"/>
          </ac:picMkLst>
        </pc:picChg>
        <pc:picChg chg="del">
          <ac:chgData name="정 준오" userId="6ad6044247bd1ca3" providerId="LiveId" clId="{011794FE-B7DC-4D7A-8C7D-50BD9B645E9D}" dt="2022-10-16T05:38:21.759" v="1848" actId="478"/>
          <ac:picMkLst>
            <pc:docMk/>
            <pc:sldMk cId="2682969612" sldId="446"/>
            <ac:picMk id="67" creationId="{CBA0D364-522A-C941-DFF7-EA896F3F0101}"/>
          </ac:picMkLst>
        </pc:picChg>
        <pc:picChg chg="del">
          <ac:chgData name="정 준오" userId="6ad6044247bd1ca3" providerId="LiveId" clId="{011794FE-B7DC-4D7A-8C7D-50BD9B645E9D}" dt="2022-10-16T05:39:50.200" v="1876" actId="478"/>
          <ac:picMkLst>
            <pc:docMk/>
            <pc:sldMk cId="2682969612" sldId="446"/>
            <ac:picMk id="69" creationId="{B540D082-A3E8-1C86-A600-8E33AFC64207}"/>
          </ac:picMkLst>
        </pc:picChg>
        <pc:picChg chg="del mod">
          <ac:chgData name="정 준오" userId="6ad6044247bd1ca3" providerId="LiveId" clId="{011794FE-B7DC-4D7A-8C7D-50BD9B645E9D}" dt="2022-10-16T05:43:53.967" v="1964" actId="478"/>
          <ac:picMkLst>
            <pc:docMk/>
            <pc:sldMk cId="2682969612" sldId="446"/>
            <ac:picMk id="71" creationId="{6AC0F56F-535D-591B-8B03-C15A8EC9CC54}"/>
          </ac:picMkLst>
        </pc:picChg>
        <pc:picChg chg="del">
          <ac:chgData name="정 준오" userId="6ad6044247bd1ca3" providerId="LiveId" clId="{011794FE-B7DC-4D7A-8C7D-50BD9B645E9D}" dt="2022-10-16T05:43:55.960" v="1965" actId="478"/>
          <ac:picMkLst>
            <pc:docMk/>
            <pc:sldMk cId="2682969612" sldId="446"/>
            <ac:picMk id="73" creationId="{90002002-F57C-1518-FBA3-2374714A4D34}"/>
          </ac:picMkLst>
        </pc:picChg>
      </pc:sldChg>
      <pc:sldChg chg="modSp add mod">
        <pc:chgData name="정 준오" userId="6ad6044247bd1ca3" providerId="LiveId" clId="{011794FE-B7DC-4D7A-8C7D-50BD9B645E9D}" dt="2022-10-16T05:52:41.798" v="2020" actId="122"/>
        <pc:sldMkLst>
          <pc:docMk/>
          <pc:sldMk cId="4097336926" sldId="447"/>
        </pc:sldMkLst>
        <pc:spChg chg="mod">
          <ac:chgData name="정 준오" userId="6ad6044247bd1ca3" providerId="LiveId" clId="{011794FE-B7DC-4D7A-8C7D-50BD9B645E9D}" dt="2022-10-16T05:51:29.127" v="2011" actId="207"/>
          <ac:spMkLst>
            <pc:docMk/>
            <pc:sldMk cId="4097336926" sldId="447"/>
            <ac:spMk id="7" creationId="{2E9F0D54-0B8F-5A66-6E85-73990F911C3C}"/>
          </ac:spMkLst>
        </pc:spChg>
        <pc:spChg chg="mod">
          <ac:chgData name="정 준오" userId="6ad6044247bd1ca3" providerId="LiveId" clId="{011794FE-B7DC-4D7A-8C7D-50BD9B645E9D}" dt="2022-10-16T05:48:52.721" v="2004" actId="20577"/>
          <ac:spMkLst>
            <pc:docMk/>
            <pc:sldMk cId="4097336926" sldId="447"/>
            <ac:spMk id="8" creationId="{97300EF8-3C45-1C20-D2AE-7B9BCEC222F7}"/>
          </ac:spMkLst>
        </pc:spChg>
        <pc:graphicFrameChg chg="mod modGraphic">
          <ac:chgData name="정 준오" userId="6ad6044247bd1ca3" providerId="LiveId" clId="{011794FE-B7DC-4D7A-8C7D-50BD9B645E9D}" dt="2022-10-16T05:52:41.798" v="2020" actId="122"/>
          <ac:graphicFrameMkLst>
            <pc:docMk/>
            <pc:sldMk cId="4097336926" sldId="447"/>
            <ac:graphicFrameMk id="6" creationId="{7A82EFF7-79D3-04E9-8738-520BE0C8FE30}"/>
          </ac:graphicFrameMkLst>
        </pc:graphicFrameChg>
      </pc:sldChg>
      <pc:sldChg chg="addSp delSp modSp add mod">
        <pc:chgData name="정 준오" userId="6ad6044247bd1ca3" providerId="LiveId" clId="{011794FE-B7DC-4D7A-8C7D-50BD9B645E9D}" dt="2022-10-16T06:07:09.553" v="2206" actId="20577"/>
        <pc:sldMkLst>
          <pc:docMk/>
          <pc:sldMk cId="3499963757" sldId="448"/>
        </pc:sldMkLst>
        <pc:spChg chg="mod">
          <ac:chgData name="정 준오" userId="6ad6044247bd1ca3" providerId="LiveId" clId="{011794FE-B7DC-4D7A-8C7D-50BD9B645E9D}" dt="2022-10-16T05:51:37.480" v="2012" actId="207"/>
          <ac:spMkLst>
            <pc:docMk/>
            <pc:sldMk cId="3499963757" sldId="448"/>
            <ac:spMk id="11" creationId="{7131DA0F-955B-6933-7A30-33887F709639}"/>
          </ac:spMkLst>
        </pc:spChg>
        <pc:spChg chg="mod">
          <ac:chgData name="정 준오" userId="6ad6044247bd1ca3" providerId="LiveId" clId="{011794FE-B7DC-4D7A-8C7D-50BD9B645E9D}" dt="2022-10-16T05:48:57.747" v="2006" actId="20577"/>
          <ac:spMkLst>
            <pc:docMk/>
            <pc:sldMk cId="3499963757" sldId="448"/>
            <ac:spMk id="12" creationId="{CE7D14A3-AFCA-CE0B-8F3A-A6BF0670E899}"/>
          </ac:spMkLst>
        </pc:spChg>
        <pc:spChg chg="mod">
          <ac:chgData name="정 준오" userId="6ad6044247bd1ca3" providerId="LiveId" clId="{011794FE-B7DC-4D7A-8C7D-50BD9B645E9D}" dt="2022-10-16T06:03:11.580" v="2141" actId="20577"/>
          <ac:spMkLst>
            <pc:docMk/>
            <pc:sldMk cId="3499963757" sldId="448"/>
            <ac:spMk id="14" creationId="{75B367A8-C994-8C4E-9314-8FA5CD8FC238}"/>
          </ac:spMkLst>
        </pc:spChg>
        <pc:spChg chg="mod">
          <ac:chgData name="정 준오" userId="6ad6044247bd1ca3" providerId="LiveId" clId="{011794FE-B7DC-4D7A-8C7D-50BD9B645E9D}" dt="2022-10-16T05:55:25.184" v="2026" actId="20577"/>
          <ac:spMkLst>
            <pc:docMk/>
            <pc:sldMk cId="3499963757" sldId="448"/>
            <ac:spMk id="37" creationId="{CCF53F8B-10A8-72D7-D756-09C6FFC03EF4}"/>
          </ac:spMkLst>
        </pc:spChg>
        <pc:spChg chg="mod">
          <ac:chgData name="정 준오" userId="6ad6044247bd1ca3" providerId="LiveId" clId="{011794FE-B7DC-4D7A-8C7D-50BD9B645E9D}" dt="2022-10-16T05:58:23.420" v="2075" actId="20577"/>
          <ac:spMkLst>
            <pc:docMk/>
            <pc:sldMk cId="3499963757" sldId="448"/>
            <ac:spMk id="46" creationId="{36287D39-49BD-4780-8883-2013969A9FA4}"/>
          </ac:spMkLst>
        </pc:spChg>
        <pc:spChg chg="mod ord">
          <ac:chgData name="정 준오" userId="6ad6044247bd1ca3" providerId="LiveId" clId="{011794FE-B7DC-4D7A-8C7D-50BD9B645E9D}" dt="2022-10-16T06:06:22.134" v="2190" actId="20577"/>
          <ac:spMkLst>
            <pc:docMk/>
            <pc:sldMk cId="3499963757" sldId="448"/>
            <ac:spMk id="47" creationId="{8D716C4B-1137-14AC-85ED-8CA0D3E6F930}"/>
          </ac:spMkLst>
        </pc:spChg>
        <pc:spChg chg="mod">
          <ac:chgData name="정 준오" userId="6ad6044247bd1ca3" providerId="LiveId" clId="{011794FE-B7DC-4D7A-8C7D-50BD9B645E9D}" dt="2022-10-16T06:00:30.474" v="2126" actId="207"/>
          <ac:spMkLst>
            <pc:docMk/>
            <pc:sldMk cId="3499963757" sldId="448"/>
            <ac:spMk id="48" creationId="{E5ECF08C-3406-28E2-8695-69791EFCC40B}"/>
          </ac:spMkLst>
        </pc:spChg>
        <pc:spChg chg="add mod">
          <ac:chgData name="정 준오" userId="6ad6044247bd1ca3" providerId="LiveId" clId="{011794FE-B7DC-4D7A-8C7D-50BD9B645E9D}" dt="2022-10-16T06:04:44.677" v="2152" actId="571"/>
          <ac:spMkLst>
            <pc:docMk/>
            <pc:sldMk cId="3499963757" sldId="448"/>
            <ac:spMk id="63" creationId="{8AFCE344-5FE5-EE05-4530-3B23E04B0621}"/>
          </ac:spMkLst>
        </pc:spChg>
        <pc:spChg chg="del">
          <ac:chgData name="정 준오" userId="6ad6044247bd1ca3" providerId="LiveId" clId="{011794FE-B7DC-4D7A-8C7D-50BD9B645E9D}" dt="2022-10-16T06:04:38.173" v="2151" actId="478"/>
          <ac:spMkLst>
            <pc:docMk/>
            <pc:sldMk cId="3499963757" sldId="448"/>
            <ac:spMk id="68" creationId="{48DE602B-F6FC-190A-00A0-16373A7D5228}"/>
          </ac:spMkLst>
        </pc:spChg>
        <pc:graphicFrameChg chg="modGraphic">
          <ac:chgData name="정 준오" userId="6ad6044247bd1ca3" providerId="LiveId" clId="{011794FE-B7DC-4D7A-8C7D-50BD9B645E9D}" dt="2022-10-16T05:55:54.596" v="2031" actId="20577"/>
          <ac:graphicFrameMkLst>
            <pc:docMk/>
            <pc:sldMk cId="3499963757" sldId="448"/>
            <ac:graphicFrameMk id="21" creationId="{1A6E3378-713E-19AE-E6B3-3BDCC31ACFC2}"/>
          </ac:graphicFrameMkLst>
        </pc:graphicFrameChg>
        <pc:graphicFrameChg chg="modGraphic">
          <ac:chgData name="정 준오" userId="6ad6044247bd1ca3" providerId="LiveId" clId="{011794FE-B7DC-4D7A-8C7D-50BD9B645E9D}" dt="2022-10-16T05:56:01.379" v="2033" actId="20577"/>
          <ac:graphicFrameMkLst>
            <pc:docMk/>
            <pc:sldMk cId="3499963757" sldId="448"/>
            <ac:graphicFrameMk id="22" creationId="{EB87EB75-AE20-9757-8AFC-AC724C63530D}"/>
          </ac:graphicFrameMkLst>
        </pc:graphicFrameChg>
        <pc:graphicFrameChg chg="modGraphic">
          <ac:chgData name="정 준오" userId="6ad6044247bd1ca3" providerId="LiveId" clId="{011794FE-B7DC-4D7A-8C7D-50BD9B645E9D}" dt="2022-10-16T06:01:22.716" v="2131" actId="20577"/>
          <ac:graphicFrameMkLst>
            <pc:docMk/>
            <pc:sldMk cId="3499963757" sldId="448"/>
            <ac:graphicFrameMk id="38" creationId="{D7245053-4025-1632-EDFF-D12FBE152E23}"/>
          </ac:graphicFrameMkLst>
        </pc:graphicFrameChg>
        <pc:graphicFrameChg chg="modGraphic">
          <ac:chgData name="정 준오" userId="6ad6044247bd1ca3" providerId="LiveId" clId="{011794FE-B7DC-4D7A-8C7D-50BD9B645E9D}" dt="2022-10-16T06:01:32.624" v="2137" actId="20577"/>
          <ac:graphicFrameMkLst>
            <pc:docMk/>
            <pc:sldMk cId="3499963757" sldId="448"/>
            <ac:graphicFrameMk id="39" creationId="{A2A5117D-C9F3-D053-5465-DED3E87918E3}"/>
          </ac:graphicFrameMkLst>
        </pc:graphicFrameChg>
        <pc:graphicFrameChg chg="modGraphic">
          <ac:chgData name="정 준오" userId="6ad6044247bd1ca3" providerId="LiveId" clId="{011794FE-B7DC-4D7A-8C7D-50BD9B645E9D}" dt="2022-10-16T06:03:25.971" v="2147" actId="20577"/>
          <ac:graphicFrameMkLst>
            <pc:docMk/>
            <pc:sldMk cId="3499963757" sldId="448"/>
            <ac:graphicFrameMk id="40" creationId="{8F50C752-EC02-81FF-4638-AB809053AB7C}"/>
          </ac:graphicFrameMkLst>
        </pc:graphicFrameChg>
        <pc:graphicFrameChg chg="modGraphic">
          <ac:chgData name="정 준오" userId="6ad6044247bd1ca3" providerId="LiveId" clId="{011794FE-B7DC-4D7A-8C7D-50BD9B645E9D}" dt="2022-10-16T06:06:48.734" v="2196" actId="20577"/>
          <ac:graphicFrameMkLst>
            <pc:docMk/>
            <pc:sldMk cId="3499963757" sldId="448"/>
            <ac:graphicFrameMk id="52" creationId="{6205819F-F5BB-7D99-B52E-FBB64CEE852A}"/>
          </ac:graphicFrameMkLst>
        </pc:graphicFrameChg>
        <pc:graphicFrameChg chg="modGraphic">
          <ac:chgData name="정 준오" userId="6ad6044247bd1ca3" providerId="LiveId" clId="{011794FE-B7DC-4D7A-8C7D-50BD9B645E9D}" dt="2022-10-16T06:07:01.534" v="2201" actId="20577"/>
          <ac:graphicFrameMkLst>
            <pc:docMk/>
            <pc:sldMk cId="3499963757" sldId="448"/>
            <ac:graphicFrameMk id="53" creationId="{6BFE4D9B-3B8C-2103-FC25-3EE867E0FDDB}"/>
          </ac:graphicFrameMkLst>
        </pc:graphicFrameChg>
        <pc:graphicFrameChg chg="modGraphic">
          <ac:chgData name="정 준오" userId="6ad6044247bd1ca3" providerId="LiveId" clId="{011794FE-B7DC-4D7A-8C7D-50BD9B645E9D}" dt="2022-10-16T06:07:09.553" v="2206" actId="20577"/>
          <ac:graphicFrameMkLst>
            <pc:docMk/>
            <pc:sldMk cId="3499963757" sldId="448"/>
            <ac:graphicFrameMk id="54" creationId="{3ED71D31-F89C-91EA-30A4-D01C6ACE1D49}"/>
          </ac:graphicFrameMkLst>
        </pc:graphicFrameChg>
        <pc:picChg chg="del">
          <ac:chgData name="정 준오" userId="6ad6044247bd1ca3" providerId="LiveId" clId="{011794FE-B7DC-4D7A-8C7D-50BD9B645E9D}" dt="2022-10-16T05:55:13.077" v="2022" actId="478"/>
          <ac:picMkLst>
            <pc:docMk/>
            <pc:sldMk cId="3499963757" sldId="448"/>
            <ac:picMk id="8" creationId="{76558A7D-AD94-0526-4473-6296553EDF7C}"/>
          </ac:picMkLst>
        </pc:picChg>
        <pc:picChg chg="del">
          <ac:chgData name="정 준오" userId="6ad6044247bd1ca3" providerId="LiveId" clId="{011794FE-B7DC-4D7A-8C7D-50BD9B645E9D}" dt="2022-10-16T06:02:59.684" v="2138" actId="478"/>
          <ac:picMkLst>
            <pc:docMk/>
            <pc:sldMk cId="3499963757" sldId="448"/>
            <ac:picMk id="13" creationId="{3771F29B-6B89-9F77-4426-9F68BFD4C4C3}"/>
          </ac:picMkLst>
        </pc:picChg>
        <pc:picChg chg="add mod">
          <ac:chgData name="정 준오" userId="6ad6044247bd1ca3" providerId="LiveId" clId="{011794FE-B7DC-4D7A-8C7D-50BD9B645E9D}" dt="2022-10-16T05:55:21.799" v="2025" actId="1076"/>
          <ac:picMkLst>
            <pc:docMk/>
            <pc:sldMk cId="3499963757" sldId="448"/>
            <ac:picMk id="19" creationId="{3469B4CD-866F-B182-6334-DF84B96CCB56}"/>
          </ac:picMkLst>
        </pc:picChg>
        <pc:picChg chg="del">
          <ac:chgData name="정 준오" userId="6ad6044247bd1ca3" providerId="LiveId" clId="{011794FE-B7DC-4D7A-8C7D-50BD9B645E9D}" dt="2022-10-16T05:58:06.539" v="2037" actId="478"/>
          <ac:picMkLst>
            <pc:docMk/>
            <pc:sldMk cId="3499963757" sldId="448"/>
            <ac:picMk id="20" creationId="{E651CD64-CA80-E23D-66F0-8E69D477C45F}"/>
          </ac:picMkLst>
        </pc:picChg>
        <pc:picChg chg="del">
          <ac:chgData name="정 준오" userId="6ad6044247bd1ca3" providerId="LiveId" clId="{011794FE-B7DC-4D7A-8C7D-50BD9B645E9D}" dt="2022-10-16T05:59:50.144" v="2078" actId="478"/>
          <ac:picMkLst>
            <pc:docMk/>
            <pc:sldMk cId="3499963757" sldId="448"/>
            <ac:picMk id="25" creationId="{036E3A94-73A9-152E-9C09-80CAE59B7D5B}"/>
          </ac:picMkLst>
        </pc:picChg>
        <pc:picChg chg="add mod">
          <ac:chgData name="정 준오" userId="6ad6044247bd1ca3" providerId="LiveId" clId="{011794FE-B7DC-4D7A-8C7D-50BD9B645E9D}" dt="2022-10-16T05:58:09.745" v="2038" actId="1076"/>
          <ac:picMkLst>
            <pc:docMk/>
            <pc:sldMk cId="3499963757" sldId="448"/>
            <ac:picMk id="35" creationId="{6FE26BC5-CA52-86E2-68E4-BAC169AFCFA8}"/>
          </ac:picMkLst>
        </pc:picChg>
        <pc:picChg chg="del">
          <ac:chgData name="정 준오" userId="6ad6044247bd1ca3" providerId="LiveId" clId="{011794FE-B7DC-4D7A-8C7D-50BD9B645E9D}" dt="2022-10-16T06:05:36.351" v="2160" actId="478"/>
          <ac:picMkLst>
            <pc:docMk/>
            <pc:sldMk cId="3499963757" sldId="448"/>
            <ac:picMk id="45" creationId="{B4697B99-2D95-6F2A-C809-88ADE5A05001}"/>
          </ac:picMkLst>
        </pc:picChg>
        <pc:picChg chg="add mod">
          <ac:chgData name="정 준오" userId="6ad6044247bd1ca3" providerId="LiveId" clId="{011794FE-B7DC-4D7A-8C7D-50BD9B645E9D}" dt="2022-10-16T05:59:58.699" v="2081" actId="14100"/>
          <ac:picMkLst>
            <pc:docMk/>
            <pc:sldMk cId="3499963757" sldId="448"/>
            <ac:picMk id="51" creationId="{089F36A5-2022-7E89-C4BA-3C0E222E5016}"/>
          </ac:picMkLst>
        </pc:picChg>
        <pc:picChg chg="add mod">
          <ac:chgData name="정 준오" userId="6ad6044247bd1ca3" providerId="LiveId" clId="{011794FE-B7DC-4D7A-8C7D-50BD9B645E9D}" dt="2022-10-16T06:04:50.726" v="2158" actId="1036"/>
          <ac:picMkLst>
            <pc:docMk/>
            <pc:sldMk cId="3499963757" sldId="448"/>
            <ac:picMk id="59" creationId="{6B871AF9-EB08-7B2E-80D0-51978445C58D}"/>
          </ac:picMkLst>
        </pc:picChg>
        <pc:picChg chg="add mod">
          <ac:chgData name="정 준오" userId="6ad6044247bd1ca3" providerId="LiveId" clId="{011794FE-B7DC-4D7A-8C7D-50BD9B645E9D}" dt="2022-10-16T06:04:47.388" v="2156" actId="1036"/>
          <ac:picMkLst>
            <pc:docMk/>
            <pc:sldMk cId="3499963757" sldId="448"/>
            <ac:picMk id="61" creationId="{76B4A865-093F-977D-7732-F70FCB73CBFD}"/>
          </ac:picMkLst>
        </pc:picChg>
        <pc:picChg chg="add mod">
          <ac:chgData name="정 준오" userId="6ad6044247bd1ca3" providerId="LiveId" clId="{011794FE-B7DC-4D7A-8C7D-50BD9B645E9D}" dt="2022-10-16T06:05:40.006" v="2161" actId="1076"/>
          <ac:picMkLst>
            <pc:docMk/>
            <pc:sldMk cId="3499963757" sldId="448"/>
            <ac:picMk id="64" creationId="{0551536A-7971-73D3-8AE6-61C0F73E3DF9}"/>
          </ac:picMkLst>
        </pc:picChg>
        <pc:picChg chg="del">
          <ac:chgData name="정 준오" userId="6ad6044247bd1ca3" providerId="LiveId" clId="{011794FE-B7DC-4D7A-8C7D-50BD9B645E9D}" dt="2022-10-16T06:04:26.413" v="2148" actId="478"/>
          <ac:picMkLst>
            <pc:docMk/>
            <pc:sldMk cId="3499963757" sldId="448"/>
            <ac:picMk id="66" creationId="{A0C1063A-F0F7-5312-6BAF-30FC9186FD47}"/>
          </ac:picMkLst>
        </pc:picChg>
      </pc:sldChg>
      <pc:sldChg chg="addSp delSp modSp new mod">
        <pc:chgData name="정 준오" userId="6ad6044247bd1ca3" providerId="LiveId" clId="{011794FE-B7DC-4D7A-8C7D-50BD9B645E9D}" dt="2022-10-16T07:15:47.957" v="2461" actId="1037"/>
        <pc:sldMkLst>
          <pc:docMk/>
          <pc:sldMk cId="2502644855" sldId="449"/>
        </pc:sldMkLst>
        <pc:spChg chg="mod">
          <ac:chgData name="정 준오" userId="6ad6044247bd1ca3" providerId="LiveId" clId="{011794FE-B7DC-4D7A-8C7D-50BD9B645E9D}" dt="2022-10-16T07:00:53.241" v="2374" actId="20577"/>
          <ac:spMkLst>
            <pc:docMk/>
            <pc:sldMk cId="2502644855" sldId="449"/>
            <ac:spMk id="4" creationId="{6FA24CF0-DE84-5A7E-A262-7DDAB35B66E3}"/>
          </ac:spMkLst>
        </pc:spChg>
        <pc:spChg chg="del">
          <ac:chgData name="정 준오" userId="6ad6044247bd1ca3" providerId="LiveId" clId="{011794FE-B7DC-4D7A-8C7D-50BD9B645E9D}" dt="2022-10-16T06:40:45.303" v="2274" actId="478"/>
          <ac:spMkLst>
            <pc:docMk/>
            <pc:sldMk cId="2502644855" sldId="449"/>
            <ac:spMk id="5" creationId="{A77E97DB-003E-B905-43CD-5ADC2C7EBCFB}"/>
          </ac:spMkLst>
        </pc:spChg>
        <pc:spChg chg="add mod">
          <ac:chgData name="정 준오" userId="6ad6044247bd1ca3" providerId="LiveId" clId="{011794FE-B7DC-4D7A-8C7D-50BD9B645E9D}" dt="2022-10-16T06:42:32.978" v="2300" actId="1038"/>
          <ac:spMkLst>
            <pc:docMk/>
            <pc:sldMk cId="2502644855" sldId="449"/>
            <ac:spMk id="6" creationId="{ED6DFFC9-3886-AAA2-AF84-D7B87C795242}"/>
          </ac:spMkLst>
        </pc:spChg>
        <pc:spChg chg="add mod">
          <ac:chgData name="정 준오" userId="6ad6044247bd1ca3" providerId="LiveId" clId="{011794FE-B7DC-4D7A-8C7D-50BD9B645E9D}" dt="2022-10-16T06:42:32.978" v="2300" actId="1038"/>
          <ac:spMkLst>
            <pc:docMk/>
            <pc:sldMk cId="2502644855" sldId="449"/>
            <ac:spMk id="7" creationId="{1CADD539-5257-CD7E-752B-96C8798D633B}"/>
          </ac:spMkLst>
        </pc:spChg>
        <pc:spChg chg="add mod">
          <ac:chgData name="정 준오" userId="6ad6044247bd1ca3" providerId="LiveId" clId="{011794FE-B7DC-4D7A-8C7D-50BD9B645E9D}" dt="2022-10-16T07:15:47.957" v="2461" actId="1037"/>
          <ac:spMkLst>
            <pc:docMk/>
            <pc:sldMk cId="2502644855" sldId="449"/>
            <ac:spMk id="8" creationId="{82A0259E-6DE7-47E4-E07F-977D6E33CB65}"/>
          </ac:spMkLst>
        </pc:spChg>
        <pc:spChg chg="add mod">
          <ac:chgData name="정 준오" userId="6ad6044247bd1ca3" providerId="LiveId" clId="{011794FE-B7DC-4D7A-8C7D-50BD9B645E9D}" dt="2022-10-16T07:15:47.957" v="2461" actId="1037"/>
          <ac:spMkLst>
            <pc:docMk/>
            <pc:sldMk cId="2502644855" sldId="449"/>
            <ac:spMk id="9" creationId="{9A97E720-B2EA-5F9B-6D07-12B90964F173}"/>
          </ac:spMkLst>
        </pc:spChg>
        <pc:spChg chg="add mod">
          <ac:chgData name="정 준오" userId="6ad6044247bd1ca3" providerId="LiveId" clId="{011794FE-B7DC-4D7A-8C7D-50BD9B645E9D}" dt="2022-10-16T07:15:42.167" v="2446" actId="1037"/>
          <ac:spMkLst>
            <pc:docMk/>
            <pc:sldMk cId="2502644855" sldId="449"/>
            <ac:spMk id="10" creationId="{B867DCB3-809B-A4DF-35C8-B2664A02E727}"/>
          </ac:spMkLst>
        </pc:spChg>
        <pc:spChg chg="add mod">
          <ac:chgData name="정 준오" userId="6ad6044247bd1ca3" providerId="LiveId" clId="{011794FE-B7DC-4D7A-8C7D-50BD9B645E9D}" dt="2022-10-16T07:15:42.167" v="2446" actId="1037"/>
          <ac:spMkLst>
            <pc:docMk/>
            <pc:sldMk cId="2502644855" sldId="449"/>
            <ac:spMk id="11" creationId="{A2F831CE-9DB8-96A6-DC66-136D94B8FB8D}"/>
          </ac:spMkLst>
        </pc:spChg>
        <pc:graphicFrameChg chg="add mod">
          <ac:chgData name="정 준오" userId="6ad6044247bd1ca3" providerId="LiveId" clId="{011794FE-B7DC-4D7A-8C7D-50BD9B645E9D}" dt="2022-10-16T06:47:31.373" v="2302"/>
          <ac:graphicFrameMkLst>
            <pc:docMk/>
            <pc:sldMk cId="2502644855" sldId="449"/>
            <ac:graphicFrameMk id="12" creationId="{6B04B8A4-346B-EA60-EE65-ACB3B2D75161}"/>
          </ac:graphicFrameMkLst>
        </pc:graphicFrameChg>
        <pc:graphicFrameChg chg="add mod">
          <ac:chgData name="정 준오" userId="6ad6044247bd1ca3" providerId="LiveId" clId="{011794FE-B7DC-4D7A-8C7D-50BD9B645E9D}" dt="2022-10-16T07:11:34.889" v="2412"/>
          <ac:graphicFrameMkLst>
            <pc:docMk/>
            <pc:sldMk cId="2502644855" sldId="449"/>
            <ac:graphicFrameMk id="14" creationId="{6B04B8A4-346B-EA60-EE65-ACB3B2D75161}"/>
          </ac:graphicFrameMkLst>
        </pc:graphicFrameChg>
        <pc:graphicFrameChg chg="add mod">
          <ac:chgData name="정 준오" userId="6ad6044247bd1ca3" providerId="LiveId" clId="{011794FE-B7DC-4D7A-8C7D-50BD9B645E9D}" dt="2022-10-16T07:11:29.739" v="2411" actId="14100"/>
          <ac:graphicFrameMkLst>
            <pc:docMk/>
            <pc:sldMk cId="2502644855" sldId="449"/>
            <ac:graphicFrameMk id="15" creationId="{FA814417-9B8F-48B9-871A-76A9F337C3AA}"/>
          </ac:graphicFrameMkLst>
        </pc:graphicFrameChg>
        <pc:graphicFrameChg chg="add mod">
          <ac:chgData name="정 준오" userId="6ad6044247bd1ca3" providerId="LiveId" clId="{011794FE-B7DC-4D7A-8C7D-50BD9B645E9D}" dt="2022-10-16T07:07:18.464" v="2391"/>
          <ac:graphicFrameMkLst>
            <pc:docMk/>
            <pc:sldMk cId="2502644855" sldId="449"/>
            <ac:graphicFrameMk id="16" creationId="{5EE77CC2-E9F7-5B1E-2D60-7E1ADC063BFA}"/>
          </ac:graphicFrameMkLst>
        </pc:graphicFrameChg>
        <pc:graphicFrameChg chg="add mod ord">
          <ac:chgData name="정 준오" userId="6ad6044247bd1ca3" providerId="LiveId" clId="{011794FE-B7DC-4D7A-8C7D-50BD9B645E9D}" dt="2022-10-16T07:14:43.502" v="2434"/>
          <ac:graphicFrameMkLst>
            <pc:docMk/>
            <pc:sldMk cId="2502644855" sldId="449"/>
            <ac:graphicFrameMk id="18" creationId="{40759B78-DF53-07EA-4393-15892A0DD4BA}"/>
          </ac:graphicFrameMkLst>
        </pc:graphicFrameChg>
        <pc:picChg chg="add del mod">
          <ac:chgData name="정 준오" userId="6ad6044247bd1ca3" providerId="LiveId" clId="{011794FE-B7DC-4D7A-8C7D-50BD9B645E9D}" dt="2022-10-16T06:59:21.282" v="2307" actId="478"/>
          <ac:picMkLst>
            <pc:docMk/>
            <pc:sldMk cId="2502644855" sldId="449"/>
            <ac:picMk id="13" creationId="{CCDF60CC-71DB-86A6-255B-47CFD8CB2AE4}"/>
          </ac:picMkLst>
        </pc:picChg>
        <pc:picChg chg="add del mod ord">
          <ac:chgData name="정 준오" userId="6ad6044247bd1ca3" providerId="LiveId" clId="{011794FE-B7DC-4D7A-8C7D-50BD9B645E9D}" dt="2022-10-16T07:11:45.313" v="2413" actId="478"/>
          <ac:picMkLst>
            <pc:docMk/>
            <pc:sldMk cId="2502644855" sldId="449"/>
            <ac:picMk id="17" creationId="{0EF9852D-45F1-51BC-CAE8-813BE6E6CC7E}"/>
          </ac:picMkLst>
        </pc:picChg>
      </pc:sldChg>
      <pc:sldChg chg="addSp delSp modSp new mod">
        <pc:chgData name="정 준오" userId="6ad6044247bd1ca3" providerId="LiveId" clId="{011794FE-B7DC-4D7A-8C7D-50BD9B645E9D}" dt="2022-10-16T07:34:49.073" v="2922" actId="166"/>
        <pc:sldMkLst>
          <pc:docMk/>
          <pc:sldMk cId="1714804287" sldId="450"/>
        </pc:sldMkLst>
        <pc:spChg chg="mod">
          <ac:chgData name="정 준오" userId="6ad6044247bd1ca3" providerId="LiveId" clId="{011794FE-B7DC-4D7A-8C7D-50BD9B645E9D}" dt="2022-10-16T07:18:39.370" v="2540" actId="20577"/>
          <ac:spMkLst>
            <pc:docMk/>
            <pc:sldMk cId="1714804287" sldId="450"/>
            <ac:spMk id="4" creationId="{A223D136-4A50-B8B2-C05A-34C13AD3A885}"/>
          </ac:spMkLst>
        </pc:spChg>
        <pc:spChg chg="del">
          <ac:chgData name="정 준오" userId="6ad6044247bd1ca3" providerId="LiveId" clId="{011794FE-B7DC-4D7A-8C7D-50BD9B645E9D}" dt="2022-10-16T07:18:03.753" v="2482" actId="478"/>
          <ac:spMkLst>
            <pc:docMk/>
            <pc:sldMk cId="1714804287" sldId="450"/>
            <ac:spMk id="5" creationId="{CCC1347A-B316-AECD-F947-DB6951629FC2}"/>
          </ac:spMkLst>
        </pc:spChg>
        <pc:spChg chg="add mod">
          <ac:chgData name="정 준오" userId="6ad6044247bd1ca3" providerId="LiveId" clId="{011794FE-B7DC-4D7A-8C7D-50BD9B645E9D}" dt="2022-10-16T07:34:01.260" v="2915" actId="1036"/>
          <ac:spMkLst>
            <pc:docMk/>
            <pc:sldMk cId="1714804287" sldId="450"/>
            <ac:spMk id="6" creationId="{8BA981FD-56B3-71F8-9632-4EDC6DDF87EE}"/>
          </ac:spMkLst>
        </pc:spChg>
        <pc:spChg chg="add mod">
          <ac:chgData name="정 준오" userId="6ad6044247bd1ca3" providerId="LiveId" clId="{011794FE-B7DC-4D7A-8C7D-50BD9B645E9D}" dt="2022-10-16T07:34:08.288" v="2919" actId="1035"/>
          <ac:spMkLst>
            <pc:docMk/>
            <pc:sldMk cId="1714804287" sldId="450"/>
            <ac:spMk id="7" creationId="{7A4116AF-8514-6FF3-7B2B-8FBE2E3EAF9C}"/>
          </ac:spMkLst>
        </pc:spChg>
        <pc:spChg chg="add mod">
          <ac:chgData name="정 준오" userId="6ad6044247bd1ca3" providerId="LiveId" clId="{011794FE-B7DC-4D7A-8C7D-50BD9B645E9D}" dt="2022-10-16T07:33:54.293" v="2909" actId="1076"/>
          <ac:spMkLst>
            <pc:docMk/>
            <pc:sldMk cId="1714804287" sldId="450"/>
            <ac:spMk id="8" creationId="{D450B544-A9B9-DA3E-5D84-E411E5166363}"/>
          </ac:spMkLst>
        </pc:spChg>
        <pc:spChg chg="add mod ord">
          <ac:chgData name="정 준오" userId="6ad6044247bd1ca3" providerId="LiveId" clId="{011794FE-B7DC-4D7A-8C7D-50BD9B645E9D}" dt="2022-10-16T07:34:49.073" v="2922" actId="166"/>
          <ac:spMkLst>
            <pc:docMk/>
            <pc:sldMk cId="1714804287" sldId="450"/>
            <ac:spMk id="17" creationId="{F3AFBBA3-4593-48C0-5667-34D07E91A34A}"/>
          </ac:spMkLst>
        </pc:spChg>
        <pc:picChg chg="add del mod">
          <ac:chgData name="정 준오" userId="6ad6044247bd1ca3" providerId="LiveId" clId="{011794FE-B7DC-4D7A-8C7D-50BD9B645E9D}" dt="2022-10-16T07:22:51.084" v="2573" actId="478"/>
          <ac:picMkLst>
            <pc:docMk/>
            <pc:sldMk cId="1714804287" sldId="450"/>
            <ac:picMk id="10" creationId="{A2D2CAF1-AFF4-1A1E-66D1-E758DF3022E5}"/>
          </ac:picMkLst>
        </pc:picChg>
        <pc:picChg chg="add del mod">
          <ac:chgData name="정 준오" userId="6ad6044247bd1ca3" providerId="LiveId" clId="{011794FE-B7DC-4D7A-8C7D-50BD9B645E9D}" dt="2022-10-16T07:22:51.084" v="2573" actId="478"/>
          <ac:picMkLst>
            <pc:docMk/>
            <pc:sldMk cId="1714804287" sldId="450"/>
            <ac:picMk id="12" creationId="{38B161E9-3F46-3197-B0A7-6F0562EA2001}"/>
          </ac:picMkLst>
        </pc:picChg>
        <pc:picChg chg="add del mod">
          <ac:chgData name="정 준오" userId="6ad6044247bd1ca3" providerId="LiveId" clId="{011794FE-B7DC-4D7A-8C7D-50BD9B645E9D}" dt="2022-10-16T07:22:51.084" v="2573" actId="478"/>
          <ac:picMkLst>
            <pc:docMk/>
            <pc:sldMk cId="1714804287" sldId="450"/>
            <ac:picMk id="14" creationId="{3EA2ADE9-D02D-447D-FDDE-6ABDC112F9D7}"/>
          </ac:picMkLst>
        </pc:picChg>
        <pc:picChg chg="add mod">
          <ac:chgData name="정 준오" userId="6ad6044247bd1ca3" providerId="LiveId" clId="{011794FE-B7DC-4D7A-8C7D-50BD9B645E9D}" dt="2022-10-16T07:32:55.236" v="2903" actId="1076"/>
          <ac:picMkLst>
            <pc:docMk/>
            <pc:sldMk cId="1714804287" sldId="450"/>
            <ac:picMk id="16" creationId="{87A91FC8-4717-395A-D4E1-C6D199C68345}"/>
          </ac:picMkLst>
        </pc:picChg>
        <pc:picChg chg="add mod">
          <ac:chgData name="정 준오" userId="6ad6044247bd1ca3" providerId="LiveId" clId="{011794FE-B7DC-4D7A-8C7D-50BD9B645E9D}" dt="2022-10-16T07:33:35.868" v="2904" actId="1076"/>
          <ac:picMkLst>
            <pc:docMk/>
            <pc:sldMk cId="1714804287" sldId="450"/>
            <ac:picMk id="19" creationId="{8CB8215C-8FE7-3CE8-80DA-4DC764C91377}"/>
          </ac:picMkLst>
        </pc:picChg>
      </pc:sldChg>
      <pc:sldChg chg="addSp delSp modSp new mod">
        <pc:chgData name="정 준오" userId="6ad6044247bd1ca3" providerId="LiveId" clId="{011794FE-B7DC-4D7A-8C7D-50BD9B645E9D}" dt="2022-10-16T11:49:29.345" v="6456" actId="113"/>
        <pc:sldMkLst>
          <pc:docMk/>
          <pc:sldMk cId="1685217607" sldId="451"/>
        </pc:sldMkLst>
        <pc:spChg chg="mod">
          <ac:chgData name="정 준오" userId="6ad6044247bd1ca3" providerId="LiveId" clId="{011794FE-B7DC-4D7A-8C7D-50BD9B645E9D}" dt="2022-10-16T08:46:51.022" v="5574" actId="113"/>
          <ac:spMkLst>
            <pc:docMk/>
            <pc:sldMk cId="1685217607" sldId="451"/>
            <ac:spMk id="4" creationId="{0169F2EC-689E-F0F2-BD65-0C67D9371D1F}"/>
          </ac:spMkLst>
        </pc:spChg>
        <pc:spChg chg="del">
          <ac:chgData name="정 준오" userId="6ad6044247bd1ca3" providerId="LiveId" clId="{011794FE-B7DC-4D7A-8C7D-50BD9B645E9D}" dt="2022-10-16T08:46:53.770" v="5575" actId="478"/>
          <ac:spMkLst>
            <pc:docMk/>
            <pc:sldMk cId="1685217607" sldId="451"/>
            <ac:spMk id="5" creationId="{0113DFEF-ADB4-0777-086F-B912CB113B07}"/>
          </ac:spMkLst>
        </pc:spChg>
        <pc:graphicFrameChg chg="add mod modGraphic">
          <ac:chgData name="정 준오" userId="6ad6044247bd1ca3" providerId="LiveId" clId="{011794FE-B7DC-4D7A-8C7D-50BD9B645E9D}" dt="2022-10-16T11:49:29.345" v="6456" actId="113"/>
          <ac:graphicFrameMkLst>
            <pc:docMk/>
            <pc:sldMk cId="1685217607" sldId="451"/>
            <ac:graphicFrameMk id="5" creationId="{8DF0BD25-3DB0-7A23-00E9-6D7A9FCAA31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oh\OneDrive\&#51060;&#45320;&#54588;&#54540;\git\&#46160;&#46160;&#50900;&#46300;\c4_by_region_v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oh\OneDrive\&#51060;&#45320;&#54588;&#54540;\git\&#46160;&#46160;&#50900;&#46300;\c1_by_region_v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oh\OneDrive\&#51060;&#45320;&#54588;&#54540;\git\&#46160;&#46160;&#50900;&#46300;\c3_by_region_v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unoh\OneDrive\&#51060;&#45320;&#54588;&#54540;\git\&#46160;&#46160;&#50900;&#46300;\c1_by_region.csv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unoh\OneDrive\&#51060;&#45320;&#54588;&#54540;\git\&#46160;&#46160;&#50900;&#46300;\c1_by_region.csv" TargetMode="Externa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46169903286655"/>
          <c:y val="0.10834350238546463"/>
          <c:w val="0.60567426527834223"/>
          <c:h val="0.82107715272569215"/>
        </c:manualLayout>
      </c:layout>
      <c:radarChart>
        <c:radarStyle val="marker"/>
        <c:varyColors val="0"/>
        <c:ser>
          <c:idx val="0"/>
          <c:order val="0"/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.10208729002456016"/>
                  <c:y val="3.2301695005304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99-4DD5-9934-C97FA0E514DC}"/>
                </c:ext>
              </c:extLst>
            </c:dLbl>
            <c:dLbl>
              <c:idx val="1"/>
              <c:layout>
                <c:manualLayout>
                  <c:x val="8.3333333333333232E-2"/>
                  <c:y val="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99-4DD5-9934-C97FA0E514DC}"/>
                </c:ext>
              </c:extLst>
            </c:dLbl>
            <c:dLbl>
              <c:idx val="2"/>
              <c:layout>
                <c:manualLayout>
                  <c:x val="6.7228215382027418E-2"/>
                  <c:y val="0.104083239461536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99-4DD5-9934-C97FA0E514DC}"/>
                </c:ext>
              </c:extLst>
            </c:dLbl>
            <c:dLbl>
              <c:idx val="3"/>
              <c:layout>
                <c:manualLayout>
                  <c:x val="-8.0555555555555561E-2"/>
                  <c:y val="0.12962962962962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99-4DD5-9934-C97FA0E514DC}"/>
                </c:ext>
              </c:extLst>
            </c:dLbl>
            <c:dLbl>
              <c:idx val="4"/>
              <c:layout>
                <c:manualLayout>
                  <c:x val="-0.11944444444444446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99-4DD5-9934-C97FA0E514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'c4_by_region_v1'!$L$4:$L$8</c:f>
              <c:strCache>
                <c:ptCount val="5"/>
                <c:pt idx="0">
                  <c:v>경기 용인시</c:v>
                </c:pt>
                <c:pt idx="1">
                  <c:v>경기 수원시</c:v>
                </c:pt>
                <c:pt idx="2">
                  <c:v>경기 화성시</c:v>
                </c:pt>
                <c:pt idx="3">
                  <c:v>경기 고양시</c:v>
                </c:pt>
                <c:pt idx="4">
                  <c:v>경기 성남시</c:v>
                </c:pt>
              </c:strCache>
            </c:strRef>
          </c:cat>
          <c:val>
            <c:numRef>
              <c:f>'c4_by_region_v1'!$M$4:$M$8</c:f>
              <c:numCache>
                <c:formatCode>General</c:formatCode>
                <c:ptCount val="5"/>
                <c:pt idx="0">
                  <c:v>89</c:v>
                </c:pt>
                <c:pt idx="1">
                  <c:v>74</c:v>
                </c:pt>
                <c:pt idx="2">
                  <c:v>70</c:v>
                </c:pt>
                <c:pt idx="3">
                  <c:v>64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99-4DD5-9934-C97FA0E514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83945679"/>
        <c:axId val="2083930287"/>
      </c:radarChart>
      <c:catAx>
        <c:axId val="208394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2083930287"/>
        <c:crosses val="autoZero"/>
        <c:auto val="1"/>
        <c:lblAlgn val="ctr"/>
        <c:lblOffset val="100"/>
        <c:noMultiLvlLbl val="0"/>
      </c:catAx>
      <c:valAx>
        <c:axId val="208393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945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10745029065068"/>
          <c:y val="0.14178074033999036"/>
          <c:w val="0.6391659535475841"/>
          <c:h val="0.817415168955542"/>
        </c:manualLayout>
      </c:layout>
      <c:radarChart>
        <c:radarStyle val="marker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multiLvlStrRef>
              <c:f>'c1_by_region_v1'!$H$3:$I$7</c:f>
              <c:multiLvlStrCache>
                <c:ptCount val="5"/>
                <c:lvl>
                  <c:pt idx="0">
                    <c:v> 수원시</c:v>
                  </c:pt>
                  <c:pt idx="1">
                    <c:v> 용인시</c:v>
                  </c:pt>
                  <c:pt idx="2">
                    <c:v> 고양시</c:v>
                  </c:pt>
                  <c:pt idx="3">
                    <c:v> 화성시</c:v>
                  </c:pt>
                  <c:pt idx="4">
                    <c:v> 강남구</c:v>
                  </c:pt>
                </c:lvl>
                <c:lvl>
                  <c:pt idx="0">
                    <c:v>경기</c:v>
                  </c:pt>
                  <c:pt idx="1">
                    <c:v>경기</c:v>
                  </c:pt>
                  <c:pt idx="2">
                    <c:v>경기</c:v>
                  </c:pt>
                  <c:pt idx="3">
                    <c:v>경기</c:v>
                  </c:pt>
                  <c:pt idx="4">
                    <c:v>서울</c:v>
                  </c:pt>
                </c:lvl>
              </c:multiLvlStrCache>
            </c:multiLvlStrRef>
          </c:cat>
          <c:val>
            <c:numRef>
              <c:f>'c1_by_region_v1'!$J$3:$J$7</c:f>
              <c:numCache>
                <c:formatCode>General</c:formatCode>
                <c:ptCount val="5"/>
                <c:pt idx="0">
                  <c:v>75</c:v>
                </c:pt>
                <c:pt idx="1">
                  <c:v>70</c:v>
                </c:pt>
                <c:pt idx="2">
                  <c:v>63</c:v>
                </c:pt>
                <c:pt idx="3">
                  <c:v>53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4-4574-B599-D05E09EB6509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D4-4574-B599-D05E09EB65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'c1_by_region_v1'!$H$3:$I$7</c:f>
              <c:multiLvlStrCache>
                <c:ptCount val="5"/>
                <c:lvl>
                  <c:pt idx="0">
                    <c:v> 수원시</c:v>
                  </c:pt>
                  <c:pt idx="1">
                    <c:v> 용인시</c:v>
                  </c:pt>
                  <c:pt idx="2">
                    <c:v> 고양시</c:v>
                  </c:pt>
                  <c:pt idx="3">
                    <c:v> 화성시</c:v>
                  </c:pt>
                  <c:pt idx="4">
                    <c:v> 강남구</c:v>
                  </c:pt>
                </c:lvl>
                <c:lvl>
                  <c:pt idx="0">
                    <c:v>경기</c:v>
                  </c:pt>
                  <c:pt idx="1">
                    <c:v>경기</c:v>
                  </c:pt>
                  <c:pt idx="2">
                    <c:v>경기</c:v>
                  </c:pt>
                  <c:pt idx="3">
                    <c:v>경기</c:v>
                  </c:pt>
                  <c:pt idx="4">
                    <c:v>서울</c:v>
                  </c:pt>
                </c:lvl>
              </c:multiLvlStrCache>
            </c:multiLvlStrRef>
          </c:cat>
          <c:val>
            <c:numRef>
              <c:f>'c1_by_region_v1'!$K$3:$K$7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D4-4574-B599-D05E09EB6509}"/>
            </c:ext>
          </c:extLst>
        </c:ser>
        <c:ser>
          <c:idx val="2"/>
          <c:order val="2"/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'c1_by_region_v1'!$H$3:$I$7</c:f>
              <c:multiLvlStrCache>
                <c:ptCount val="5"/>
                <c:lvl>
                  <c:pt idx="0">
                    <c:v> 수원시</c:v>
                  </c:pt>
                  <c:pt idx="1">
                    <c:v> 용인시</c:v>
                  </c:pt>
                  <c:pt idx="2">
                    <c:v> 고양시</c:v>
                  </c:pt>
                  <c:pt idx="3">
                    <c:v> 화성시</c:v>
                  </c:pt>
                  <c:pt idx="4">
                    <c:v> 강남구</c:v>
                  </c:pt>
                </c:lvl>
                <c:lvl>
                  <c:pt idx="0">
                    <c:v>경기</c:v>
                  </c:pt>
                  <c:pt idx="1">
                    <c:v>경기</c:v>
                  </c:pt>
                  <c:pt idx="2">
                    <c:v>경기</c:v>
                  </c:pt>
                  <c:pt idx="3">
                    <c:v>경기</c:v>
                  </c:pt>
                  <c:pt idx="4">
                    <c:v>서울</c:v>
                  </c:pt>
                </c:lvl>
              </c:multiLvlStrCache>
            </c:multiLvlStrRef>
          </c:cat>
          <c:val>
            <c:numRef>
              <c:f>'c1_by_region_v1'!$L$3:$L$7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46D4-4574-B599-D05E09EB6509}"/>
            </c:ext>
          </c:extLst>
        </c:ser>
        <c:ser>
          <c:idx val="3"/>
          <c:order val="3"/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multiLvlStrRef>
              <c:f>'c1_by_region_v1'!$H$3:$I$7</c:f>
              <c:multiLvlStrCache>
                <c:ptCount val="5"/>
                <c:lvl>
                  <c:pt idx="0">
                    <c:v> 수원시</c:v>
                  </c:pt>
                  <c:pt idx="1">
                    <c:v> 용인시</c:v>
                  </c:pt>
                  <c:pt idx="2">
                    <c:v> 고양시</c:v>
                  </c:pt>
                  <c:pt idx="3">
                    <c:v> 화성시</c:v>
                  </c:pt>
                  <c:pt idx="4">
                    <c:v> 강남구</c:v>
                  </c:pt>
                </c:lvl>
                <c:lvl>
                  <c:pt idx="0">
                    <c:v>경기</c:v>
                  </c:pt>
                  <c:pt idx="1">
                    <c:v>경기</c:v>
                  </c:pt>
                  <c:pt idx="2">
                    <c:v>경기</c:v>
                  </c:pt>
                  <c:pt idx="3">
                    <c:v>경기</c:v>
                  </c:pt>
                  <c:pt idx="4">
                    <c:v>서울</c:v>
                  </c:pt>
                </c:lvl>
              </c:multiLvlStrCache>
            </c:multiLvlStrRef>
          </c:cat>
          <c:val>
            <c:numRef>
              <c:f>'c1_by_region_v1'!$M$3:$M$7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D4-4574-B599-D05E09EB6509}"/>
            </c:ext>
          </c:extLst>
        </c:ser>
        <c:ser>
          <c:idx val="4"/>
          <c:order val="4"/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.17915720413827907"/>
                  <c:y val="7.39918608953015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D4-4574-B599-D05E09EB6509}"/>
                </c:ext>
              </c:extLst>
            </c:dLbl>
            <c:dLbl>
              <c:idx val="1"/>
              <c:layout>
                <c:manualLayout>
                  <c:x val="5.0698863572369732E-2"/>
                  <c:y val="0.109818109965102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D4-4574-B599-D05E09EB65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'c1_by_region_v1'!$H$3:$I$7</c:f>
              <c:multiLvlStrCache>
                <c:ptCount val="5"/>
                <c:lvl>
                  <c:pt idx="0">
                    <c:v> 수원시</c:v>
                  </c:pt>
                  <c:pt idx="1">
                    <c:v> 용인시</c:v>
                  </c:pt>
                  <c:pt idx="2">
                    <c:v> 고양시</c:v>
                  </c:pt>
                  <c:pt idx="3">
                    <c:v> 화성시</c:v>
                  </c:pt>
                  <c:pt idx="4">
                    <c:v> 강남구</c:v>
                  </c:pt>
                </c:lvl>
                <c:lvl>
                  <c:pt idx="0">
                    <c:v>경기</c:v>
                  </c:pt>
                  <c:pt idx="1">
                    <c:v>경기</c:v>
                  </c:pt>
                  <c:pt idx="2">
                    <c:v>경기</c:v>
                  </c:pt>
                  <c:pt idx="3">
                    <c:v>경기</c:v>
                  </c:pt>
                  <c:pt idx="4">
                    <c:v>서울</c:v>
                  </c:pt>
                </c:lvl>
              </c:multiLvlStrCache>
            </c:multiLvlStrRef>
          </c:cat>
          <c:val>
            <c:numRef>
              <c:f>'c1_by_region_v1'!$N$3:$N$7</c:f>
              <c:numCache>
                <c:formatCode>General</c:formatCode>
                <c:ptCount val="5"/>
                <c:pt idx="0">
                  <c:v>75</c:v>
                </c:pt>
                <c:pt idx="1">
                  <c:v>70</c:v>
                </c:pt>
                <c:pt idx="2">
                  <c:v>63</c:v>
                </c:pt>
                <c:pt idx="3">
                  <c:v>53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6D4-4574-B599-D05E09EB650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2083965647"/>
        <c:axId val="2083962319"/>
      </c:radarChart>
      <c:catAx>
        <c:axId val="2083965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3962319"/>
        <c:crosses val="autoZero"/>
        <c:auto val="1"/>
        <c:lblAlgn val="ctr"/>
        <c:lblOffset val="100"/>
        <c:noMultiLvlLbl val="0"/>
      </c:catAx>
      <c:valAx>
        <c:axId val="208396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965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97896353831917"/>
          <c:y val="5.7806274635941846E-2"/>
          <c:w val="0.68740911929474291"/>
          <c:h val="0.91521746386728531"/>
        </c:manualLayout>
      </c:layout>
      <c:radarChart>
        <c:radarStyle val="marker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.1810482953341882"/>
                  <c:y val="1.45982087848660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14-45C3-870C-F3378BEA6980}"/>
                </c:ext>
              </c:extLst>
            </c:dLbl>
            <c:dLbl>
              <c:idx val="1"/>
              <c:layout>
                <c:manualLayout>
                  <c:x val="5.8802734651270845E-3"/>
                  <c:y val="0.1606062374754372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14-45C3-870C-F3378BEA69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'c3_by_region_v1'!$L$4:$L$8</c:f>
              <c:strCache>
                <c:ptCount val="5"/>
                <c:pt idx="0">
                  <c:v>경기 용인시</c:v>
                </c:pt>
                <c:pt idx="1">
                  <c:v>경기 수원시</c:v>
                </c:pt>
                <c:pt idx="2">
                  <c:v>경기 고양시</c:v>
                </c:pt>
                <c:pt idx="3">
                  <c:v>경기 화성시</c:v>
                </c:pt>
                <c:pt idx="4">
                  <c:v>경남 창원시</c:v>
                </c:pt>
              </c:strCache>
            </c:strRef>
          </c:cat>
          <c:val>
            <c:numRef>
              <c:f>'c3_by_region_v1'!$M$4:$M$8</c:f>
              <c:numCache>
                <c:formatCode>General</c:formatCode>
                <c:ptCount val="5"/>
                <c:pt idx="0">
                  <c:v>60</c:v>
                </c:pt>
                <c:pt idx="1">
                  <c:v>59</c:v>
                </c:pt>
                <c:pt idx="2">
                  <c:v>52</c:v>
                </c:pt>
                <c:pt idx="3">
                  <c:v>50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4-45C3-870C-F3378BEA698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2055309119"/>
        <c:axId val="2055314527"/>
      </c:radarChart>
      <c:catAx>
        <c:axId val="20553091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5314527"/>
        <c:crosses val="autoZero"/>
        <c:auto val="1"/>
        <c:lblAlgn val="ctr"/>
        <c:lblOffset val="100"/>
        <c:noMultiLvlLbl val="0"/>
      </c:catAx>
      <c:valAx>
        <c:axId val="205531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530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Sheet3!$L$3:$M$17</cx:f>
        <cx:lvl ptCount="15">
          <cx:pt idx="0">용인시</cx:pt>
          <cx:pt idx="1">수원시</cx:pt>
          <cx:pt idx="2">고양시</cx:pt>
          <cx:pt idx="3">화성시</cx:pt>
          <cx:pt idx="4">성남시</cx:pt>
          <cx:pt idx="5">남양주시</cx:pt>
          <cx:pt idx="6">파주시</cx:pt>
          <cx:pt idx="7">부천시</cx:pt>
          <cx:pt idx="8">안양시</cx:pt>
          <cx:pt idx="9">김포시</cx:pt>
          <cx:pt idx="10">하남시</cx:pt>
          <cx:pt idx="11">평택시</cx:pt>
          <cx:pt idx="12">광주시</cx:pt>
          <cx:pt idx="13">시흥시</cx:pt>
          <cx:pt idx="14">안산시</cx:pt>
        </cx:lvl>
        <cx:lvl ptCount="15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  <cx:pt idx="11">12</cx:pt>
          <cx:pt idx="12">13</cx:pt>
          <cx:pt idx="13">14</cx:pt>
          <cx:pt idx="14">15</cx:pt>
        </cx:lvl>
      </cx:strDim>
      <cx:numDim type="size">
        <cx:f>Sheet3!$N$3:$N$17</cx:f>
        <cx:lvl ptCount="15" formatCode="G/표준">
          <cx:pt idx="0">219</cx:pt>
          <cx:pt idx="1">208</cx:pt>
          <cx:pt idx="2">179</cx:pt>
          <cx:pt idx="3">173</cx:pt>
          <cx:pt idx="4">135</cx:pt>
          <cx:pt idx="5">113</cx:pt>
          <cx:pt idx="6">96</cx:pt>
          <cx:pt idx="7">92</cx:pt>
          <cx:pt idx="8">89</cx:pt>
          <cx:pt idx="9">79</cx:pt>
          <cx:pt idx="10">78</cx:pt>
          <cx:pt idx="11">78</cx:pt>
          <cx:pt idx="12">74</cx:pt>
          <cx:pt idx="13">74</cx:pt>
          <cx:pt idx="14">60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ko-KR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경기도 </a:t>
            </a: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상위</a:t>
            </a: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15</a:t>
            </a:r>
            <a:r>
              <a:rPr lang="ko-KR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개 지역</a:t>
            </a: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lang="ko-KR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맑은 고딕" panose="020B0503020000020004" pitchFamily="50" charset="-127"/>
            </a:endParaRPr>
          </a:p>
        </cx:rich>
      </cx:tx>
    </cx:title>
    <cx:plotArea>
      <cx:plotAreaRegion>
        <cx:series layoutId="treemap" uniqueId="{961AAE0A-1C4B-483C-A61C-C6E0AAAAD81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/>
                </a:pPr>
                <a:endParaRPr lang="ko-KR" altLang="en-US" sz="1000" b="1" i="0" u="none" strike="noStrike" baseline="0">
                  <a:solidFill>
                    <a:prstClr val="white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Sheet4!$N$3:$N$17</cx:f>
        <cx:lvl ptCount="15">
          <cx:pt idx="0">송파구</cx:pt>
          <cx:pt idx="1">강남구</cx:pt>
          <cx:pt idx="2">서초구</cx:pt>
          <cx:pt idx="3">강서구</cx:pt>
          <cx:pt idx="4">양천구</cx:pt>
          <cx:pt idx="5">노원구</cx:pt>
          <cx:pt idx="6">강동구</cx:pt>
          <cx:pt idx="7">동대문구</cx:pt>
          <cx:pt idx="8">마포구</cx:pt>
          <cx:pt idx="9">영등포구</cx:pt>
          <cx:pt idx="10">서대문구</cx:pt>
          <cx:pt idx="11">관악구</cx:pt>
          <cx:pt idx="12">구로구</cx:pt>
          <cx:pt idx="13">성북구</cx:pt>
          <cx:pt idx="14">성동구</cx:pt>
        </cx:lvl>
      </cx:strDim>
      <cx:numDim type="size">
        <cx:f>Sheet4!$O$3:$O$17</cx:f>
        <cx:lvl ptCount="15" formatCode="G/표준">
          <cx:pt idx="0">119</cx:pt>
          <cx:pt idx="1">117</cx:pt>
          <cx:pt idx="2">96</cx:pt>
          <cx:pt idx="3">77</cx:pt>
          <cx:pt idx="4">75</cx:pt>
          <cx:pt idx="5">70</cx:pt>
          <cx:pt idx="6">68</cx:pt>
          <cx:pt idx="7">64</cx:pt>
          <cx:pt idx="8">62</cx:pt>
          <cx:pt idx="9">53</cx:pt>
          <cx:pt idx="10">50</cx:pt>
          <cx:pt idx="11">48</cx:pt>
          <cx:pt idx="12">48</cx:pt>
          <cx:pt idx="13">48</cx:pt>
          <cx:pt idx="14">41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ko-KR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서울</a:t>
            </a: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상위 </a:t>
            </a: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15</a:t>
            </a:r>
            <a:r>
              <a:rPr lang="ko-KR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개 지역</a:t>
            </a: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lang="ko-KR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맑은 고딕" panose="020B0503020000020004" pitchFamily="50" charset="-127"/>
            </a:endParaRPr>
          </a:p>
        </cx:rich>
      </cx:tx>
    </cx:title>
    <cx:plotArea>
      <cx:plotAreaRegion>
        <cx:series layoutId="treemap" uniqueId="{93E8372A-4D58-4EEA-B1D9-0A66EB00AD10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/>
                </a:pPr>
                <a:endParaRPr lang="ko-KR" altLang="en-US" sz="1000" b="1" i="0" u="none" strike="noStrike" baseline="0">
                  <a:solidFill>
                    <a:prstClr val="white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250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6FE2B1-D3A1-7F6E-61CF-550451A1BE5B}"/>
              </a:ext>
            </a:extLst>
          </p:cNvPr>
          <p:cNvSpPr/>
          <p:nvPr userDrawn="1"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D1C9F-C825-0BE3-15CF-446A8A5343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5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선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A4C2F4-5B16-4825-4DB4-9A9801B523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3EBF3C72-F6CD-7D95-C8DD-760BE8445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B1BA0-ACB0-C82A-0025-E46A65F10EA7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3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3EBF3C72-F6CD-7D95-C8DD-760BE8445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B1BA0-ACB0-C82A-0025-E46A65F10EA7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E568FF-C1C6-252E-91FD-F00317F10A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77" y="1212615"/>
            <a:ext cx="11729721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EBA06C-8274-A6A5-0A2D-E06ACB4A64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6A1D99E-286F-052E-3076-B4A553A3C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212" y="1085850"/>
            <a:ext cx="11097488" cy="5400675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lnSpc>
                <a:spcPct val="130000"/>
              </a:lnSpc>
              <a:spcAft>
                <a:spcPts val="300"/>
              </a:spcAft>
              <a:buClr>
                <a:srgbClr val="5F18A1"/>
              </a:buClr>
              <a:buSzPct val="100000"/>
              <a:buFont typeface="맑은 고딕" panose="020B0503020000020004" pitchFamily="50" charset="-127"/>
              <a:buChar char="•"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61950" indent="-142875">
              <a:lnSpc>
                <a:spcPct val="130000"/>
              </a:lnSpc>
              <a:spcAft>
                <a:spcPts val="300"/>
              </a:spcAft>
              <a:buFont typeface="나눔스퀘어" panose="020B0600000101010101" pitchFamily="50" charset="-127"/>
              <a:buChar char="–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2925" indent="-142875">
              <a:lnSpc>
                <a:spcPct val="130000"/>
              </a:lnSpc>
              <a:spcAft>
                <a:spcPts val="300"/>
              </a:spcAft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485775" indent="0"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E04D5-5351-99DC-5BA1-F214E1A8CD24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95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02">
          <p15:clr>
            <a:srgbClr val="FBAE40"/>
          </p15:clr>
        </p15:guide>
        <p15:guide id="3" pos="736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3EBF3C72-F6CD-7D95-C8DD-760BE8445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B1BA0-ACB0-C82A-0025-E46A65F10EA7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685EE6E8-78FC-F990-55FF-119A1B7F3B2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04850" y="1181100"/>
            <a:ext cx="10991850" cy="53149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A533D4-266E-DF27-7DF3-6642931EC86A}"/>
              </a:ext>
            </a:extLst>
          </p:cNvPr>
          <p:cNvSpPr/>
          <p:nvPr userDrawn="1"/>
        </p:nvSpPr>
        <p:spPr>
          <a:xfrm>
            <a:off x="-858422" y="3612289"/>
            <a:ext cx="155148" cy="155148"/>
          </a:xfrm>
          <a:prstGeom prst="rect">
            <a:avLst/>
          </a:prstGeom>
          <a:solidFill>
            <a:srgbClr val="E0F3F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10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사이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3EBF3C72-F6CD-7D95-C8DD-760BE8445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2B1BA0-ACB0-C82A-0025-E46A65F10EA7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380637-23EE-5A75-FDD6-5F5C96E39EEB}"/>
              </a:ext>
            </a:extLst>
          </p:cNvPr>
          <p:cNvSpPr/>
          <p:nvPr userDrawn="1"/>
        </p:nvSpPr>
        <p:spPr>
          <a:xfrm>
            <a:off x="0" y="4351631"/>
            <a:ext cx="12191999" cy="25063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E7C16C-7316-B13F-0D11-2E1B6AE9F205}"/>
              </a:ext>
            </a:extLst>
          </p:cNvPr>
          <p:cNvCxnSpPr>
            <a:cxnSpLocks/>
          </p:cNvCxnSpPr>
          <p:nvPr userDrawn="1"/>
        </p:nvCxnSpPr>
        <p:spPr>
          <a:xfrm>
            <a:off x="0" y="4347727"/>
            <a:ext cx="12192000" cy="0"/>
          </a:xfrm>
          <a:prstGeom prst="line">
            <a:avLst/>
          </a:prstGeom>
          <a:ln>
            <a:solidFill>
              <a:srgbClr val="3E00C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B582FE-67C7-9FFF-AEA9-5926AFE01E9F}"/>
              </a:ext>
            </a:extLst>
          </p:cNvPr>
          <p:cNvGrpSpPr/>
          <p:nvPr userDrawn="1"/>
        </p:nvGrpSpPr>
        <p:grpSpPr>
          <a:xfrm>
            <a:off x="394025" y="4309031"/>
            <a:ext cx="336856" cy="336856"/>
            <a:chOff x="544945" y="4235144"/>
            <a:chExt cx="510109" cy="51010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190C09-52CF-31D7-F2B5-E659E7C0D04E}"/>
                </a:ext>
              </a:extLst>
            </p:cNvPr>
            <p:cNvSpPr/>
            <p:nvPr/>
          </p:nvSpPr>
          <p:spPr>
            <a:xfrm>
              <a:off x="544945" y="4235144"/>
              <a:ext cx="510109" cy="510109"/>
            </a:xfrm>
            <a:prstGeom prst="roundRect">
              <a:avLst/>
            </a:prstGeom>
            <a:solidFill>
              <a:srgbClr val="3E00C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9BD00AC-E10B-6D9D-8622-B1B8ADC6F420}"/>
                </a:ext>
              </a:extLst>
            </p:cNvPr>
            <p:cNvGrpSpPr/>
            <p:nvPr/>
          </p:nvGrpSpPr>
          <p:grpSpPr>
            <a:xfrm>
              <a:off x="750348" y="4308261"/>
              <a:ext cx="99302" cy="343943"/>
              <a:chOff x="742152" y="4347727"/>
              <a:chExt cx="312902" cy="1083772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6700CE51-1BB9-C909-3C92-D69858AB46A5}"/>
                  </a:ext>
                </a:extLst>
              </p:cNvPr>
              <p:cNvSpPr/>
              <p:nvPr/>
            </p:nvSpPr>
            <p:spPr>
              <a:xfrm>
                <a:off x="742152" y="4347727"/>
                <a:ext cx="312902" cy="6381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3304B2B-0972-37F0-8B1C-8822EB0D8FAF}"/>
                  </a:ext>
                </a:extLst>
              </p:cNvPr>
              <p:cNvSpPr/>
              <p:nvPr/>
            </p:nvSpPr>
            <p:spPr>
              <a:xfrm>
                <a:off x="742152" y="5116441"/>
                <a:ext cx="312902" cy="3150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89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solidFill>
          <a:srgbClr val="250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477C48ED-3CDA-2535-6139-67B6AAAF1D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8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048E67-BADC-C3A0-C854-EC465EDECAC4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3161D3E-0921-484A-1909-EDD8A48E43AB}"/>
              </a:ext>
            </a:extLst>
          </p:cNvPr>
          <p:cNvGrpSpPr/>
          <p:nvPr userDrawn="1"/>
        </p:nvGrpSpPr>
        <p:grpSpPr>
          <a:xfrm>
            <a:off x="-908258" y="3015111"/>
            <a:ext cx="750527" cy="2229659"/>
            <a:chOff x="-927888" y="4586458"/>
            <a:chExt cx="750527" cy="22296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EB94A4-AA97-EF3F-B5DA-61B9FA47A4DD}"/>
                </a:ext>
              </a:extLst>
            </p:cNvPr>
            <p:cNvSpPr/>
            <p:nvPr userDrawn="1"/>
          </p:nvSpPr>
          <p:spPr>
            <a:xfrm>
              <a:off x="-340552" y="4634083"/>
              <a:ext cx="163191" cy="163191"/>
            </a:xfrm>
            <a:prstGeom prst="rect">
              <a:avLst/>
            </a:prstGeom>
            <a:solidFill>
              <a:srgbClr val="3E00C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C999ED-7A97-D57A-6981-B0C3D375E187}"/>
                </a:ext>
              </a:extLst>
            </p:cNvPr>
            <p:cNvSpPr/>
            <p:nvPr userDrawn="1"/>
          </p:nvSpPr>
          <p:spPr>
            <a:xfrm>
              <a:off x="-340552" y="4861974"/>
              <a:ext cx="163191" cy="163191"/>
            </a:xfrm>
            <a:prstGeom prst="rect">
              <a:avLst/>
            </a:prstGeom>
            <a:solidFill>
              <a:srgbClr val="8272E0"/>
            </a:solidFill>
            <a:ln w="565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788AA8-2BA2-DC3F-F3C2-77C33A3BB212}"/>
                </a:ext>
              </a:extLst>
            </p:cNvPr>
            <p:cNvSpPr/>
            <p:nvPr userDrawn="1"/>
          </p:nvSpPr>
          <p:spPr>
            <a:xfrm>
              <a:off x="-340552" y="5089865"/>
              <a:ext cx="163191" cy="163191"/>
            </a:xfrm>
            <a:prstGeom prst="rect">
              <a:avLst/>
            </a:prstGeom>
            <a:solidFill>
              <a:srgbClr val="BCB4E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F0F54-1811-3458-3DF1-CD109FF8428F}"/>
                </a:ext>
              </a:extLst>
            </p:cNvPr>
            <p:cNvSpPr/>
            <p:nvPr userDrawn="1"/>
          </p:nvSpPr>
          <p:spPr>
            <a:xfrm>
              <a:off x="-340552" y="5545647"/>
              <a:ext cx="163191" cy="163191"/>
            </a:xfrm>
            <a:prstGeom prst="rect">
              <a:avLst/>
            </a:prstGeom>
            <a:solidFill>
              <a:srgbClr val="13B2A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AC4D4C-8632-3C59-71F7-C9219B91F480}"/>
                </a:ext>
              </a:extLst>
            </p:cNvPr>
            <p:cNvSpPr/>
            <p:nvPr userDrawn="1"/>
          </p:nvSpPr>
          <p:spPr>
            <a:xfrm>
              <a:off x="-340552" y="5317756"/>
              <a:ext cx="163191" cy="163191"/>
            </a:xfrm>
            <a:prstGeom prst="rect">
              <a:avLst/>
            </a:prstGeom>
            <a:solidFill>
              <a:srgbClr val="CCC6F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B003ECD-DC7C-6C4A-F2A6-164FFB31F6AC}"/>
                </a:ext>
              </a:extLst>
            </p:cNvPr>
            <p:cNvSpPr/>
            <p:nvPr userDrawn="1"/>
          </p:nvSpPr>
          <p:spPr>
            <a:xfrm>
              <a:off x="-340552" y="5993386"/>
              <a:ext cx="163191" cy="163191"/>
            </a:xfrm>
            <a:prstGeom prst="rect">
              <a:avLst/>
            </a:prstGeom>
            <a:solidFill>
              <a:srgbClr val="D1578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7608E2-1F33-BA84-5A49-269A0F659F8E}"/>
                </a:ext>
              </a:extLst>
            </p:cNvPr>
            <p:cNvSpPr/>
            <p:nvPr userDrawn="1"/>
          </p:nvSpPr>
          <p:spPr>
            <a:xfrm>
              <a:off x="-336531" y="5773538"/>
              <a:ext cx="155148" cy="155148"/>
            </a:xfrm>
            <a:prstGeom prst="rect">
              <a:avLst/>
            </a:prstGeom>
            <a:solidFill>
              <a:srgbClr val="6DC9B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CE3593-2966-3B8C-39E3-5611CEF711EB}"/>
                </a:ext>
              </a:extLst>
            </p:cNvPr>
            <p:cNvSpPr/>
            <p:nvPr userDrawn="1"/>
          </p:nvSpPr>
          <p:spPr>
            <a:xfrm>
              <a:off x="-336531" y="6441125"/>
              <a:ext cx="155148" cy="155148"/>
            </a:xfrm>
            <a:prstGeom prst="rect">
              <a:avLst/>
            </a:prstGeom>
            <a:solidFill>
              <a:srgbClr val="BDBEC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24DE6E0-24ED-307C-A3D0-4EDBEB49A095}"/>
                </a:ext>
              </a:extLst>
            </p:cNvPr>
            <p:cNvSpPr/>
            <p:nvPr userDrawn="1"/>
          </p:nvSpPr>
          <p:spPr>
            <a:xfrm>
              <a:off x="-336531" y="6221277"/>
              <a:ext cx="155148" cy="155148"/>
            </a:xfrm>
            <a:prstGeom prst="rect">
              <a:avLst/>
            </a:prstGeom>
            <a:solidFill>
              <a:srgbClr val="656D7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A99C6A-E078-E321-2999-6604F51ABC5C}"/>
                </a:ext>
              </a:extLst>
            </p:cNvPr>
            <p:cNvSpPr/>
            <p:nvPr userDrawn="1"/>
          </p:nvSpPr>
          <p:spPr>
            <a:xfrm>
              <a:off x="-336531" y="6660969"/>
              <a:ext cx="155148" cy="155148"/>
            </a:xfrm>
            <a:prstGeom prst="rect">
              <a:avLst/>
            </a:prstGeom>
            <a:solidFill>
              <a:srgbClr val="E7E7E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B16735-A5DE-C90B-84DF-BFABD9BBF595}"/>
                </a:ext>
              </a:extLst>
            </p:cNvPr>
            <p:cNvSpPr txBox="1"/>
            <p:nvPr userDrawn="1"/>
          </p:nvSpPr>
          <p:spPr>
            <a:xfrm>
              <a:off x="-927888" y="4586458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#3E00C5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D8CF2-C018-5CDE-0F8E-5D8EE420AA3B}"/>
                </a:ext>
              </a:extLst>
            </p:cNvPr>
            <p:cNvSpPr txBox="1"/>
            <p:nvPr userDrawn="1"/>
          </p:nvSpPr>
          <p:spPr>
            <a:xfrm>
              <a:off x="-927888" y="4796008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#8272E0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352044-B29D-06AF-A120-C3BD223DF63A}"/>
                </a:ext>
              </a:extLst>
            </p:cNvPr>
            <p:cNvSpPr txBox="1"/>
            <p:nvPr userDrawn="1"/>
          </p:nvSpPr>
          <p:spPr>
            <a:xfrm>
              <a:off x="-927888" y="5034133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#BCB4EE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1B583-C6E4-FFA9-671E-EDA4DA7F1305}"/>
                </a:ext>
              </a:extLst>
            </p:cNvPr>
            <p:cNvSpPr txBox="1"/>
            <p:nvPr userDrawn="1"/>
          </p:nvSpPr>
          <p:spPr>
            <a:xfrm>
              <a:off x="-927888" y="5243683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#CCC6F2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216DE7-C216-8BB9-D39C-8D6D87EB8702}"/>
                </a:ext>
              </a:extLst>
            </p:cNvPr>
            <p:cNvSpPr txBox="1"/>
            <p:nvPr userDrawn="1"/>
          </p:nvSpPr>
          <p:spPr>
            <a:xfrm>
              <a:off x="-927888" y="5491333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#13B2A9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52F4A3-8BA2-1B76-76CF-E75022754B72}"/>
                </a:ext>
              </a:extLst>
            </p:cNvPr>
            <p:cNvSpPr txBox="1"/>
            <p:nvPr userDrawn="1"/>
          </p:nvSpPr>
          <p:spPr>
            <a:xfrm>
              <a:off x="-927888" y="5719933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#6DC9BE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8A2F6C-90F4-4938-7DBA-A085183A3B9D}"/>
                </a:ext>
              </a:extLst>
            </p:cNvPr>
            <p:cNvSpPr txBox="1"/>
            <p:nvPr userDrawn="1"/>
          </p:nvSpPr>
          <p:spPr>
            <a:xfrm>
              <a:off x="-927888" y="5958058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#D1578E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1D34C0-9114-6695-FBBC-D58F380F1F3F}"/>
                </a:ext>
              </a:extLst>
            </p:cNvPr>
            <p:cNvSpPr txBox="1"/>
            <p:nvPr userDrawn="1"/>
          </p:nvSpPr>
          <p:spPr>
            <a:xfrm>
              <a:off x="-927888" y="6167608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#656D7A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906CC3-9FB4-559A-6C63-5DFF94C793D3}"/>
                </a:ext>
              </a:extLst>
            </p:cNvPr>
            <p:cNvSpPr txBox="1"/>
            <p:nvPr userDrawn="1"/>
          </p:nvSpPr>
          <p:spPr>
            <a:xfrm>
              <a:off x="-927888" y="6415258"/>
              <a:ext cx="556013" cy="3231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#BDBEC0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16CC17-C195-E5B5-31CC-A2C238405C17}"/>
                </a:ext>
              </a:extLst>
            </p:cNvPr>
            <p:cNvSpPr txBox="1"/>
            <p:nvPr userDrawn="1"/>
          </p:nvSpPr>
          <p:spPr>
            <a:xfrm>
              <a:off x="-927888" y="6624808"/>
              <a:ext cx="556013" cy="16158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#E7E7E7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EFB2CC3-8B26-351C-4825-6197DAAC247F}"/>
              </a:ext>
            </a:extLst>
          </p:cNvPr>
          <p:cNvGrpSpPr/>
          <p:nvPr userDrawn="1"/>
        </p:nvGrpSpPr>
        <p:grpSpPr>
          <a:xfrm>
            <a:off x="-1253700" y="-239529"/>
            <a:ext cx="1177501" cy="3149586"/>
            <a:chOff x="-1463253" y="-49029"/>
            <a:chExt cx="1368409" cy="314958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01F3039-1969-5FFE-913F-26A49C37CC82}"/>
                </a:ext>
              </a:extLst>
            </p:cNvPr>
            <p:cNvSpPr/>
            <p:nvPr userDrawn="1"/>
          </p:nvSpPr>
          <p:spPr>
            <a:xfrm>
              <a:off x="-1463253" y="2910768"/>
              <a:ext cx="1368409" cy="18978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COLOR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253C159-DD8B-6CAB-720E-2B1801B31AB7}"/>
                </a:ext>
              </a:extLst>
            </p:cNvPr>
            <p:cNvSpPr/>
            <p:nvPr userDrawn="1"/>
          </p:nvSpPr>
          <p:spPr>
            <a:xfrm>
              <a:off x="-1463253" y="-49029"/>
              <a:ext cx="1368409" cy="18978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FONT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37C2A9-1219-704A-D41D-5DA9291A7CBC}"/>
              </a:ext>
            </a:extLst>
          </p:cNvPr>
          <p:cNvSpPr/>
          <p:nvPr userDrawn="1"/>
        </p:nvSpPr>
        <p:spPr>
          <a:xfrm>
            <a:off x="-1248491" y="152343"/>
            <a:ext cx="1172291" cy="25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나눔스퀘어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C397E5-6D9A-269F-3780-B570F0366DCC}"/>
              </a:ext>
            </a:extLst>
          </p:cNvPr>
          <p:cNvSpPr/>
          <p:nvPr userDrawn="1"/>
        </p:nvSpPr>
        <p:spPr>
          <a:xfrm>
            <a:off x="-1248491" y="658913"/>
            <a:ext cx="1172291" cy="25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나눔스퀘어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388C3-A9B7-5882-87CE-33746B5C29CE}"/>
              </a:ext>
            </a:extLst>
          </p:cNvPr>
          <p:cNvSpPr/>
          <p:nvPr userDrawn="1"/>
        </p:nvSpPr>
        <p:spPr>
          <a:xfrm>
            <a:off x="-1248491" y="1190347"/>
            <a:ext cx="1172291" cy="25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나눔스퀘어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F39A9-F0F4-A656-A4DD-B7193F1AB2E9}"/>
              </a:ext>
            </a:extLst>
          </p:cNvPr>
          <p:cNvSpPr/>
          <p:nvPr userDrawn="1"/>
        </p:nvSpPr>
        <p:spPr>
          <a:xfrm>
            <a:off x="-1248491" y="1638022"/>
            <a:ext cx="1172291" cy="25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나눔스퀘어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BBF36B-6D25-0F20-AC11-28B70CD3CF20}"/>
              </a:ext>
            </a:extLst>
          </p:cNvPr>
          <p:cNvSpPr/>
          <p:nvPr userDrawn="1"/>
        </p:nvSpPr>
        <p:spPr>
          <a:xfrm>
            <a:off x="-1248491" y="2072881"/>
            <a:ext cx="1172291" cy="25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나눔스퀘어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14211F-5219-29D7-003D-94583F2BACDE}"/>
              </a:ext>
            </a:extLst>
          </p:cNvPr>
          <p:cNvSpPr/>
          <p:nvPr userDrawn="1"/>
        </p:nvSpPr>
        <p:spPr>
          <a:xfrm>
            <a:off x="-1253701" y="464948"/>
            <a:ext cx="1177501" cy="1631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5FE498-0212-77BB-9BBC-201111CF8EF9}"/>
              </a:ext>
            </a:extLst>
          </p:cNvPr>
          <p:cNvSpPr/>
          <p:nvPr userDrawn="1"/>
        </p:nvSpPr>
        <p:spPr>
          <a:xfrm>
            <a:off x="-1253701" y="1017398"/>
            <a:ext cx="1177501" cy="1631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 텍스트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C55ED4-8010-C38F-26E7-2BDB9A0BF5FC}"/>
              </a:ext>
            </a:extLst>
          </p:cNvPr>
          <p:cNvSpPr/>
          <p:nvPr userDrawn="1"/>
        </p:nvSpPr>
        <p:spPr>
          <a:xfrm>
            <a:off x="-1253701" y="1474598"/>
            <a:ext cx="1177501" cy="1631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 텍스트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8506B0-7136-8F24-206C-8FC1B769074D}"/>
              </a:ext>
            </a:extLst>
          </p:cNvPr>
          <p:cNvSpPr/>
          <p:nvPr userDrawn="1"/>
        </p:nvSpPr>
        <p:spPr>
          <a:xfrm>
            <a:off x="-1253701" y="1906282"/>
            <a:ext cx="1177501" cy="1631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b="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 텍스트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BE52A26-3E85-3152-A4C6-FDA2E1D3A852}"/>
              </a:ext>
            </a:extLst>
          </p:cNvPr>
          <p:cNvSpPr/>
          <p:nvPr userDrawn="1"/>
        </p:nvSpPr>
        <p:spPr>
          <a:xfrm>
            <a:off x="-1253701" y="-1777"/>
            <a:ext cx="1177501" cy="1631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0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대목차</a:t>
            </a:r>
            <a:endParaRPr lang="ko-KR" altLang="en-US" sz="900" b="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1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1800" b="1" i="0" kern="1200" spc="-100" dirty="0">
          <a:solidFill>
            <a:schemeClr val="bg1"/>
          </a:solidFill>
          <a:latin typeface="Arial" panose="020B0604020202020204" pitchFamily="34" charset="0"/>
          <a:ea typeface="나눔바른고딕" panose="020B0603020101020101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나눔바른고딕" panose="020B0603020101020101" pitchFamily="50" charset="-127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나눔바른고딕" panose="020B0603020101020101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나눔바른고딕" panose="020B0603020101020101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나눔바른고딕" panose="020B0603020101020101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나눔바른고딕" panose="020B0603020101020101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pos="30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092">
          <p15:clr>
            <a:srgbClr val="F26B43"/>
          </p15:clr>
        </p15:guide>
        <p15:guide id="5" orient="horz" pos="744">
          <p15:clr>
            <a:srgbClr val="F26B43"/>
          </p15:clr>
        </p15:guide>
        <p15:guide id="6" pos="4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microsoft.com/office/2014/relationships/chartEx" Target="../charts/chartEx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3851A-25A1-A7E9-A9EB-C14D55C3617B}"/>
              </a:ext>
            </a:extLst>
          </p:cNvPr>
          <p:cNvSpPr txBox="1"/>
          <p:nvPr/>
        </p:nvSpPr>
        <p:spPr>
          <a:xfrm>
            <a:off x="1315332" y="1575672"/>
            <a:ext cx="7915609" cy="163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군집분석을 통한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세분화 </a:t>
            </a:r>
            <a:endParaRPr lang="en-US" altLang="ko-KR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D61A26-2145-B4BB-D611-A7F4C58110A3}"/>
              </a:ext>
            </a:extLst>
          </p:cNvPr>
          <p:cNvSpPr txBox="1"/>
          <p:nvPr/>
        </p:nvSpPr>
        <p:spPr>
          <a:xfrm>
            <a:off x="2362815" y="5803285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2022.10.16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7C8D9F-68D4-645D-C766-C6D6B1FF34B7}"/>
              </a:ext>
            </a:extLst>
          </p:cNvPr>
          <p:cNvSpPr/>
          <p:nvPr/>
        </p:nvSpPr>
        <p:spPr>
          <a:xfrm>
            <a:off x="1315332" y="3453438"/>
            <a:ext cx="3429000" cy="387014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㈜두두월드</a:t>
            </a:r>
          </a:p>
        </p:txBody>
      </p:sp>
    </p:spTree>
    <p:extLst>
      <p:ext uri="{BB962C8B-B14F-4D97-AF65-F5344CB8AC3E}">
        <p14:creationId xmlns:p14="http://schemas.microsoft.com/office/powerpoint/2010/main" val="365481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D9A2D-953C-7B47-8ABC-4C878F02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347DF7-FE15-7022-132D-C52AAB826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8A046-27C1-8D20-2EE3-6693FB9AAA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C5D30D-E51B-E96A-4E32-DB1E1BE0911A}"/>
              </a:ext>
            </a:extLst>
          </p:cNvPr>
          <p:cNvSpPr/>
          <p:nvPr/>
        </p:nvSpPr>
        <p:spPr>
          <a:xfrm>
            <a:off x="739302" y="1252062"/>
            <a:ext cx="2850203" cy="471935"/>
          </a:xfrm>
          <a:prstGeom prst="roundRect">
            <a:avLst>
              <a:gd name="adj" fmla="val 45481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94E7-83CF-D0BF-FD04-01A8AD404853}"/>
              </a:ext>
            </a:extLst>
          </p:cNvPr>
          <p:cNvSpPr txBox="1"/>
          <p:nvPr/>
        </p:nvSpPr>
        <p:spPr>
          <a:xfrm>
            <a:off x="875494" y="1318752"/>
            <a:ext cx="2850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연관규칙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(Association Rule)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C1971-2D76-0B91-3CD6-D2F1AD8E4CFB}"/>
              </a:ext>
            </a:extLst>
          </p:cNvPr>
          <p:cNvSpPr txBox="1"/>
          <p:nvPr/>
        </p:nvSpPr>
        <p:spPr>
          <a:xfrm>
            <a:off x="943583" y="1855974"/>
            <a:ext cx="9620655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대형데이터베이스에서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간의 흥미로운 관계를 발견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규칙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기계학습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흥미로운 측도를 사용하여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데이터베이스에서 발견 된 강력한 규칙을 식별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것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Char char="l"/>
            </a:pPr>
            <a:r>
              <a:rPr lang="ko-KR" altLang="en-US" sz="1600" dirty="0"/>
              <a:t>프로모션 가격 또는 제품 배치와 같은 마케팅 </a:t>
            </a:r>
            <a:r>
              <a:rPr lang="ko-KR" altLang="en-US" sz="1600" b="1" dirty="0"/>
              <a:t>활동에 관한 결정을 위 한 기초 자료</a:t>
            </a:r>
            <a:r>
              <a:rPr lang="ko-KR" altLang="en-US" sz="1600" dirty="0"/>
              <a:t>로</a:t>
            </a:r>
            <a:r>
              <a:rPr lang="ko-KR" altLang="en-US" sz="1600" b="1" dirty="0"/>
              <a:t> </a:t>
            </a:r>
            <a:r>
              <a:rPr lang="ko-KR" altLang="en-US" sz="1600" dirty="0"/>
              <a:t>사용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C9FBF9-5197-1A86-3D0D-6FECBC5F00FB}"/>
              </a:ext>
            </a:extLst>
          </p:cNvPr>
          <p:cNvSpPr/>
          <p:nvPr/>
        </p:nvSpPr>
        <p:spPr>
          <a:xfrm>
            <a:off x="813880" y="3760972"/>
            <a:ext cx="2850203" cy="471935"/>
          </a:xfrm>
          <a:prstGeom prst="roundRect">
            <a:avLst>
              <a:gd name="adj" fmla="val 45481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B771E-C07C-8B5D-FEEC-38CEA3793783}"/>
              </a:ext>
            </a:extLst>
          </p:cNvPr>
          <p:cNvSpPr txBox="1"/>
          <p:nvPr/>
        </p:nvSpPr>
        <p:spPr>
          <a:xfrm>
            <a:off x="813880" y="3827662"/>
            <a:ext cx="2850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척도를 통한 규칙 식별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E485E9-7457-7CF6-F43B-25C408829CBD}"/>
              </a:ext>
            </a:extLst>
          </p:cNvPr>
          <p:cNvSpPr/>
          <p:nvPr/>
        </p:nvSpPr>
        <p:spPr>
          <a:xfrm>
            <a:off x="1595333" y="4497295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(Support)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A10E94-1946-E29B-0047-5A78FB4AAD33}"/>
              </a:ext>
            </a:extLst>
          </p:cNvPr>
          <p:cNvSpPr/>
          <p:nvPr/>
        </p:nvSpPr>
        <p:spPr>
          <a:xfrm>
            <a:off x="5019469" y="4497295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(Confidence)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0854EC-EDC1-B4C4-1D1E-09B6F9CBCD05}"/>
              </a:ext>
            </a:extLst>
          </p:cNvPr>
          <p:cNvSpPr/>
          <p:nvPr/>
        </p:nvSpPr>
        <p:spPr>
          <a:xfrm>
            <a:off x="8463062" y="4497295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(Lift)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2DFA5-EC34-FD67-64B9-86B355453B8C}"/>
              </a:ext>
            </a:extLst>
          </p:cNvPr>
          <p:cNvSpPr txBox="1"/>
          <p:nvPr/>
        </p:nvSpPr>
        <p:spPr>
          <a:xfrm>
            <a:off x="1186774" y="5265782"/>
            <a:ext cx="323931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전체 구매 건수 가운데 상품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를 동시에 구매한 비율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20430-F51E-B5B3-0FA6-05D1EBA1E87F}"/>
              </a:ext>
            </a:extLst>
          </p:cNvPr>
          <p:cNvSpPr txBox="1"/>
          <p:nvPr/>
        </p:nvSpPr>
        <p:spPr>
          <a:xfrm>
            <a:off x="4688730" y="5265782"/>
            <a:ext cx="323931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상품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를 구매한 건수 가운데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도 같이 구매한 비율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6F55-8D8F-4D87-6B81-74C980851F1F}"/>
              </a:ext>
            </a:extLst>
          </p:cNvPr>
          <p:cNvSpPr txBox="1"/>
          <p:nvPr/>
        </p:nvSpPr>
        <p:spPr>
          <a:xfrm>
            <a:off x="8151781" y="5265782"/>
            <a:ext cx="323931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전체에서 상품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를 구매한 비율에 비해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를 구매한 고객이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를 구매한 비율이 몇 배 인가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44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69CD-1989-6240-B54C-4A1CCCF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3AE604-8D7C-C13E-C860-296DB8F1C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E979D-AD18-D3E3-5211-30856B7C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" y="655489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A82EFF7-79D3-04E9-8738-520BE0C8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0166"/>
              </p:ext>
            </p:extLst>
          </p:nvPr>
        </p:nvGraphicFramePr>
        <p:xfrm>
          <a:off x="846306" y="1926450"/>
          <a:ext cx="10184863" cy="450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340">
                  <a:extLst>
                    <a:ext uri="{9D8B030D-6E8A-4147-A177-3AD203B41FA5}">
                      <a16:colId xmlns:a16="http://schemas.microsoft.com/office/drawing/2014/main" val="86472860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64706182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47117606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257239112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132722614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90592705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2807296109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419876204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51020758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66859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*antecedents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consequents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antecedent </a:t>
                      </a:r>
                    </a:p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consequent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leverage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나눔스퀘어" panose="020B0600000101010101"/>
                          <a:cs typeface="Arial" panose="020B0604020202020204" pitchFamily="34" charset="0"/>
                        </a:rPr>
                        <a:t>conviction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5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0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(53)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0.046919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0.129858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0.018483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0.393939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3.033621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0.012391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1.435735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8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1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(243)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(244)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0.037441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0.052607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0.026066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0.696203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13.234120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0.024097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3.118503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9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2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(244)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(243)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0.052607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0.037441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0.026066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0.495495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13.234120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0.024097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1.907930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1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3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(374)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(343)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0.053555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0.062559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0.010900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0.203540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3.253553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0.007550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1.177009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4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(343)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0.062559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0.129858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0.016114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0.257576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1.983521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0.007990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1.172028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6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5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(374)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0.053555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0.129858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0.016114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0.300885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2.317034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0.009159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1.244634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13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6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(402)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0.085308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0.129858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0.019431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0.227778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1.754055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0.008353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1.126803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0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7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(464)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0.047867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0.129858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0.010900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0.227723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1.753632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0.004685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1.126723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8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8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(3520569)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0.040758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0.129858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0.010427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0.255814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1.969954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0.005134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1.169254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9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(3520571)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(390)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0.054502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0.129858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0.012796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0.234783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1.807997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0.005719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1.137118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92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10</a:t>
                      </a:r>
                      <a:endParaRPr lang="en-US" altLang="ko-KR" sz="1100" b="1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(3520543)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(3520540)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0.027014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0.097630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0.011374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0.421053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</a:rPr>
                        <a:t>4.312724</a:t>
                      </a:r>
                      <a:endParaRPr lang="en-US" altLang="ko-KR" sz="1050" b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0.008737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</a:rPr>
                        <a:t>1.558639</a:t>
                      </a:r>
                      <a:endParaRPr lang="en-US" altLang="ko-KR" sz="1050" b="0" dirty="0">
                        <a:effectLst/>
                        <a:latin typeface="나눔스퀘어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14384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9F0D54-0B8F-5A66-6E85-73990F911C3C}"/>
              </a:ext>
            </a:extLst>
          </p:cNvPr>
          <p:cNvSpPr/>
          <p:nvPr/>
        </p:nvSpPr>
        <p:spPr>
          <a:xfrm>
            <a:off x="9909240" y="584625"/>
            <a:ext cx="2036324" cy="471935"/>
          </a:xfrm>
          <a:prstGeom prst="roundRect">
            <a:avLst>
              <a:gd name="adj" fmla="val 45481"/>
            </a:avLst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00EF8-3C45-1C20-D2AE-7B9BCEC222F7}"/>
              </a:ext>
            </a:extLst>
          </p:cNvPr>
          <p:cNvSpPr txBox="1"/>
          <p:nvPr/>
        </p:nvSpPr>
        <p:spPr>
          <a:xfrm>
            <a:off x="9909240" y="651315"/>
            <a:ext cx="20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06118508-9FBD-8A44-85AE-AE3D6CABE79C}"/>
              </a:ext>
            </a:extLst>
          </p:cNvPr>
          <p:cNvSpPr/>
          <p:nvPr/>
        </p:nvSpPr>
        <p:spPr>
          <a:xfrm>
            <a:off x="8497112" y="1146638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8CF4C-FB49-D93A-158E-21FC8C420BFD}"/>
              </a:ext>
            </a:extLst>
          </p:cNvPr>
          <p:cNvSpPr txBox="1"/>
          <p:nvPr/>
        </p:nvSpPr>
        <p:spPr>
          <a:xfrm>
            <a:off x="8626813" y="1337675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D98EF01B-C6D1-3C2D-6BB9-8EEFA1296F91}"/>
              </a:ext>
            </a:extLst>
          </p:cNvPr>
          <p:cNvSpPr/>
          <p:nvPr/>
        </p:nvSpPr>
        <p:spPr>
          <a:xfrm>
            <a:off x="7217925" y="1153951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A7C2BDC9-9BBB-3BF3-3DC1-FFB31C5E5C21}"/>
              </a:ext>
            </a:extLst>
          </p:cNvPr>
          <p:cNvSpPr/>
          <p:nvPr/>
        </p:nvSpPr>
        <p:spPr>
          <a:xfrm>
            <a:off x="5938738" y="1153951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E0706-FDBF-E749-82BD-BDCE1D3C6D63}"/>
              </a:ext>
            </a:extLst>
          </p:cNvPr>
          <p:cNvSpPr txBox="1"/>
          <p:nvPr/>
        </p:nvSpPr>
        <p:spPr>
          <a:xfrm>
            <a:off x="7344386" y="1344987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83D1D-6617-806F-D182-11A2420BB478}"/>
              </a:ext>
            </a:extLst>
          </p:cNvPr>
          <p:cNvSpPr txBox="1"/>
          <p:nvPr/>
        </p:nvSpPr>
        <p:spPr>
          <a:xfrm>
            <a:off x="6065199" y="1365839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40960-7DB9-C751-5090-B789E7AF4669}"/>
              </a:ext>
            </a:extLst>
          </p:cNvPr>
          <p:cNvSpPr txBox="1"/>
          <p:nvPr/>
        </p:nvSpPr>
        <p:spPr>
          <a:xfrm>
            <a:off x="718229" y="1643745"/>
            <a:ext cx="585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* antecedents / consequents :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X,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나타냄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괄호 안의 번호는 상품번호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b="1" i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98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BB3A-608D-9350-3E56-AC4FC710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0B8218-2E57-FF59-C7AF-F7AE1D4B9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6F5D-E14D-53DC-A1A3-03D05E0F4E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2F812B-73EF-6316-725B-F94A44AE5AAE}"/>
              </a:ext>
            </a:extLst>
          </p:cNvPr>
          <p:cNvCxnSpPr/>
          <p:nvPr/>
        </p:nvCxnSpPr>
        <p:spPr>
          <a:xfrm>
            <a:off x="4007798" y="1332685"/>
            <a:ext cx="0" cy="492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9FF81F-1DFC-E3C9-CEA9-AEBE7D44CC0B}"/>
              </a:ext>
            </a:extLst>
          </p:cNvPr>
          <p:cNvCxnSpPr/>
          <p:nvPr/>
        </p:nvCxnSpPr>
        <p:spPr>
          <a:xfrm>
            <a:off x="8005866" y="1361871"/>
            <a:ext cx="0" cy="492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31DA0F-955B-6933-7A30-33887F709639}"/>
              </a:ext>
            </a:extLst>
          </p:cNvPr>
          <p:cNvSpPr/>
          <p:nvPr/>
        </p:nvSpPr>
        <p:spPr>
          <a:xfrm>
            <a:off x="9909240" y="584625"/>
            <a:ext cx="2036324" cy="471935"/>
          </a:xfrm>
          <a:prstGeom prst="roundRect">
            <a:avLst>
              <a:gd name="adj" fmla="val 45481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D14A3-AFCA-CE0B-8F3A-A6BF0670E899}"/>
              </a:ext>
            </a:extLst>
          </p:cNvPr>
          <p:cNvSpPr txBox="1"/>
          <p:nvPr/>
        </p:nvSpPr>
        <p:spPr>
          <a:xfrm>
            <a:off x="9909240" y="651315"/>
            <a:ext cx="20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B1A7ED-EDC0-FB49-60A0-424B8320600F}"/>
              </a:ext>
            </a:extLst>
          </p:cNvPr>
          <p:cNvSpPr/>
          <p:nvPr/>
        </p:nvSpPr>
        <p:spPr>
          <a:xfrm>
            <a:off x="891702" y="1320150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(Support)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AB12EF-C737-5059-A7A3-67BCF12BED84}"/>
              </a:ext>
            </a:extLst>
          </p:cNvPr>
          <p:cNvSpPr/>
          <p:nvPr/>
        </p:nvSpPr>
        <p:spPr>
          <a:xfrm>
            <a:off x="4829785" y="1332685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(Confidence)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78B7C3-3E34-2442-E482-C5CB08F592BE}"/>
              </a:ext>
            </a:extLst>
          </p:cNvPr>
          <p:cNvSpPr/>
          <p:nvPr/>
        </p:nvSpPr>
        <p:spPr>
          <a:xfrm>
            <a:off x="8913779" y="1320150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(Lift)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B821BB7-A244-FDD4-7E42-77F74D8EA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11251"/>
              </p:ext>
            </p:extLst>
          </p:nvPr>
        </p:nvGraphicFramePr>
        <p:xfrm>
          <a:off x="310421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1A6E3378-713E-19AE-E6B3-3BDCC31A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9872"/>
              </p:ext>
            </p:extLst>
          </p:nvPr>
        </p:nvGraphicFramePr>
        <p:xfrm>
          <a:off x="310421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0.019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22" name="표 18">
            <a:extLst>
              <a:ext uri="{FF2B5EF4-FFF2-40B4-BE49-F238E27FC236}">
                <a16:creationId xmlns:a16="http://schemas.microsoft.com/office/drawing/2014/main" id="{EB87EB75-AE20-9757-8AFC-AC724C635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92569"/>
              </p:ext>
            </p:extLst>
          </p:nvPr>
        </p:nvGraphicFramePr>
        <p:xfrm>
          <a:off x="310421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A8E80579-AAB1-C375-AACE-225D805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6" y="2064510"/>
            <a:ext cx="959449" cy="6638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5E3C12-1370-47EE-831C-D088562E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14" y="2016500"/>
            <a:ext cx="959447" cy="7599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044616-CFE4-9C4B-661D-A5625B414AE4}"/>
              </a:ext>
            </a:extLst>
          </p:cNvPr>
          <p:cNvSpPr txBox="1"/>
          <p:nvPr/>
        </p:nvSpPr>
        <p:spPr>
          <a:xfrm>
            <a:off x="810741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42F51-1044-C558-393D-66EC3182D91E}"/>
              </a:ext>
            </a:extLst>
          </p:cNvPr>
          <p:cNvSpPr txBox="1"/>
          <p:nvPr/>
        </p:nvSpPr>
        <p:spPr>
          <a:xfrm>
            <a:off x="2287293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A788DB6-728E-1BB6-303B-AF919DA1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11" y="3701308"/>
            <a:ext cx="1031562" cy="5383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708940-A943-6D01-CC8D-56C7A6221507}"/>
              </a:ext>
            </a:extLst>
          </p:cNvPr>
          <p:cNvSpPr txBox="1"/>
          <p:nvPr/>
        </p:nvSpPr>
        <p:spPr>
          <a:xfrm>
            <a:off x="725408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레일 바스켓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2EA68D-1CA8-657D-312D-3AB09F973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485" y="3618642"/>
            <a:ext cx="1104474" cy="7183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BB264C-7C0A-F2EF-0B6D-1F1D8D8F9B24}"/>
              </a:ext>
            </a:extLst>
          </p:cNvPr>
          <p:cNvSpPr txBox="1"/>
          <p:nvPr/>
        </p:nvSpPr>
        <p:spPr>
          <a:xfrm>
            <a:off x="2126140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B98132-9BAD-37AD-940D-1E6714953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414" y="5258643"/>
            <a:ext cx="1104474" cy="7183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D117A7-45E6-0A0E-34F8-30BEE7BE3D6E}"/>
              </a:ext>
            </a:extLst>
          </p:cNvPr>
          <p:cNvSpPr txBox="1"/>
          <p:nvPr/>
        </p:nvSpPr>
        <p:spPr>
          <a:xfrm>
            <a:off x="2126140" y="5985658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F53F8B-10A8-72D7-D756-09C6FFC03EF4}"/>
              </a:ext>
            </a:extLst>
          </p:cNvPr>
          <p:cNvSpPr txBox="1"/>
          <p:nvPr/>
        </p:nvSpPr>
        <p:spPr>
          <a:xfrm>
            <a:off x="725408" y="5522292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D7245053-4025-1632-EDFF-D12FBE15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17287"/>
              </p:ext>
            </p:extLst>
          </p:nvPr>
        </p:nvGraphicFramePr>
        <p:xfrm>
          <a:off x="4263839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0.696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39" name="표 18">
            <a:extLst>
              <a:ext uri="{FF2B5EF4-FFF2-40B4-BE49-F238E27FC236}">
                <a16:creationId xmlns:a16="http://schemas.microsoft.com/office/drawing/2014/main" id="{A2A5117D-C9F3-D053-5465-DED3E87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353"/>
              </p:ext>
            </p:extLst>
          </p:nvPr>
        </p:nvGraphicFramePr>
        <p:xfrm>
          <a:off x="4263839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0.421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40" name="표 18">
            <a:extLst>
              <a:ext uri="{FF2B5EF4-FFF2-40B4-BE49-F238E27FC236}">
                <a16:creationId xmlns:a16="http://schemas.microsoft.com/office/drawing/2014/main" id="{8F50C752-EC02-81FF-4638-AB809053A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61389"/>
              </p:ext>
            </p:extLst>
          </p:nvPr>
        </p:nvGraphicFramePr>
        <p:xfrm>
          <a:off x="4263839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0.394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5CBE46C7-2F10-4900-C49A-1FD05F5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54" y="2064510"/>
            <a:ext cx="959449" cy="6638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4DD6EBC-188D-F415-24B7-3E355586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32" y="2016500"/>
            <a:ext cx="959447" cy="75990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32CC8E-184A-7C2D-663F-EA4F8C88F4BB}"/>
              </a:ext>
            </a:extLst>
          </p:cNvPr>
          <p:cNvSpPr txBox="1"/>
          <p:nvPr/>
        </p:nvSpPr>
        <p:spPr>
          <a:xfrm>
            <a:off x="4764159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10F6A-A419-4A03-1CE4-587453E3583C}"/>
              </a:ext>
            </a:extLst>
          </p:cNvPr>
          <p:cNvSpPr txBox="1"/>
          <p:nvPr/>
        </p:nvSpPr>
        <p:spPr>
          <a:xfrm>
            <a:off x="6240711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CF08C-3406-28E2-8695-69791EFCC40B}"/>
              </a:ext>
            </a:extLst>
          </p:cNvPr>
          <p:cNvSpPr txBox="1"/>
          <p:nvPr/>
        </p:nvSpPr>
        <p:spPr>
          <a:xfrm>
            <a:off x="6079558" y="4259519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0" i="0" dirty="0" err="1">
                <a:solidFill>
                  <a:srgbClr val="222222"/>
                </a:solidFill>
                <a:effectLst/>
                <a:latin typeface="Noto Sans KR"/>
              </a:rPr>
              <a:t>하프트레이대소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Noto Sans KR"/>
              </a:rPr>
              <a:t>12</a:t>
            </a:r>
            <a:r>
              <a:rPr lang="ko-KR" altLang="en-US" sz="1000" b="0" i="0" dirty="0" err="1">
                <a:solidFill>
                  <a:srgbClr val="222222"/>
                </a:solidFill>
                <a:effectLst/>
                <a:latin typeface="Noto Sans KR"/>
              </a:rPr>
              <a:t>개세트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A6D52EB-BFAC-0E57-CFF9-C2FE0FFA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32" y="5258643"/>
            <a:ext cx="1104474" cy="71834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BB674D3-D947-1B02-F545-1D2AEA74D399}"/>
              </a:ext>
            </a:extLst>
          </p:cNvPr>
          <p:cNvSpPr txBox="1"/>
          <p:nvPr/>
        </p:nvSpPr>
        <p:spPr>
          <a:xfrm>
            <a:off x="6079558" y="5985658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ABCDBF-810D-8276-8DF7-8EB7FE7F68FB}"/>
              </a:ext>
            </a:extLst>
          </p:cNvPr>
          <p:cNvSpPr txBox="1"/>
          <p:nvPr/>
        </p:nvSpPr>
        <p:spPr>
          <a:xfrm>
            <a:off x="4678826" y="5522292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2" name="표 18">
            <a:extLst>
              <a:ext uri="{FF2B5EF4-FFF2-40B4-BE49-F238E27FC236}">
                <a16:creationId xmlns:a16="http://schemas.microsoft.com/office/drawing/2014/main" id="{6205819F-F5BB-7D99-B52E-FBB64CEE8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00471"/>
              </p:ext>
            </p:extLst>
          </p:nvPr>
        </p:nvGraphicFramePr>
        <p:xfrm>
          <a:off x="8388467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13.234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53" name="표 18">
            <a:extLst>
              <a:ext uri="{FF2B5EF4-FFF2-40B4-BE49-F238E27FC236}">
                <a16:creationId xmlns:a16="http://schemas.microsoft.com/office/drawing/2014/main" id="{6BFE4D9B-3B8C-2103-FC25-3EE867E0F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3407"/>
              </p:ext>
            </p:extLst>
          </p:nvPr>
        </p:nvGraphicFramePr>
        <p:xfrm>
          <a:off x="8388467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4.312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54" name="표 18">
            <a:extLst>
              <a:ext uri="{FF2B5EF4-FFF2-40B4-BE49-F238E27FC236}">
                <a16:creationId xmlns:a16="http://schemas.microsoft.com/office/drawing/2014/main" id="{3ED71D31-F89C-91EA-30A4-D01C6ACE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11795"/>
              </p:ext>
            </p:extLst>
          </p:nvPr>
        </p:nvGraphicFramePr>
        <p:xfrm>
          <a:off x="8388467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3.254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DD01700E-0922-60DF-2FB9-87CC44AC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82" y="2064510"/>
            <a:ext cx="959449" cy="6638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03932CE-1CCE-7918-B095-1D76F975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560" y="2016500"/>
            <a:ext cx="959447" cy="7599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D9DF7CA-CE89-AE5A-1131-848325AEC83C}"/>
              </a:ext>
            </a:extLst>
          </p:cNvPr>
          <p:cNvSpPr txBox="1"/>
          <p:nvPr/>
        </p:nvSpPr>
        <p:spPr>
          <a:xfrm>
            <a:off x="8888787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31025-E436-1FDC-862B-FB6B264F2B70}"/>
              </a:ext>
            </a:extLst>
          </p:cNvPr>
          <p:cNvSpPr txBox="1"/>
          <p:nvPr/>
        </p:nvSpPr>
        <p:spPr>
          <a:xfrm>
            <a:off x="10365339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52FD698-3C48-7DF9-EDC5-968B2C64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557" y="3701308"/>
            <a:ext cx="1031562" cy="53838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9E0D0E-A877-86EC-04FA-8FF3DBE748E0}"/>
              </a:ext>
            </a:extLst>
          </p:cNvPr>
          <p:cNvSpPr txBox="1"/>
          <p:nvPr/>
        </p:nvSpPr>
        <p:spPr>
          <a:xfrm>
            <a:off x="8803454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레일 바스켓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AB0EAB-F275-9287-C454-C5257AE0E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531" y="3618642"/>
            <a:ext cx="1104474" cy="7183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9B0F164-127E-3F98-A106-F8E3442C8E5B}"/>
              </a:ext>
            </a:extLst>
          </p:cNvPr>
          <p:cNvSpPr txBox="1"/>
          <p:nvPr/>
        </p:nvSpPr>
        <p:spPr>
          <a:xfrm>
            <a:off x="10204186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DAE6F8-FBDF-9219-8504-9DF5C23A4167}"/>
              </a:ext>
            </a:extLst>
          </p:cNvPr>
          <p:cNvSpPr txBox="1"/>
          <p:nvPr/>
        </p:nvSpPr>
        <p:spPr>
          <a:xfrm>
            <a:off x="10204186" y="5985658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롱트레이세트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BA0D364-522A-C941-DFF7-EA896F3F0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07" y="3624772"/>
            <a:ext cx="1203639" cy="71221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6287D39-49BD-4780-8883-2013969A9FA4}"/>
              </a:ext>
            </a:extLst>
          </p:cNvPr>
          <p:cNvSpPr txBox="1"/>
          <p:nvPr/>
        </p:nvSpPr>
        <p:spPr>
          <a:xfrm>
            <a:off x="4640916" y="4230090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하프트레이특대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개세트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540D082-A3E8-1C86-A600-8E33AFC64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264" y="3614394"/>
            <a:ext cx="1107008" cy="7122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AC0F56F-535D-591B-8B03-C15A8EC9C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97" y="5317507"/>
            <a:ext cx="1128353" cy="7183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76B4AB5-9F1C-9C80-8C55-7C92CE68579D}"/>
              </a:ext>
            </a:extLst>
          </p:cNvPr>
          <p:cNvSpPr txBox="1"/>
          <p:nvPr/>
        </p:nvSpPr>
        <p:spPr>
          <a:xfrm>
            <a:off x="8837608" y="5896925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슬라이딩트레이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개세트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0002002-F57C-1518-FBA3-2374714A4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5043" y="5301553"/>
            <a:ext cx="1220545" cy="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69CD-1989-6240-B54C-4A1CCCF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3AE604-8D7C-C13E-C860-296DB8F1C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E979D-AD18-D3E3-5211-30856B7C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" y="655489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A82EFF7-79D3-04E9-8738-520BE0C8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16094"/>
              </p:ext>
            </p:extLst>
          </p:nvPr>
        </p:nvGraphicFramePr>
        <p:xfrm>
          <a:off x="846306" y="1926450"/>
          <a:ext cx="10184863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340">
                  <a:extLst>
                    <a:ext uri="{9D8B030D-6E8A-4147-A177-3AD203B41FA5}">
                      <a16:colId xmlns:a16="http://schemas.microsoft.com/office/drawing/2014/main" val="86472860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64706182"/>
                    </a:ext>
                  </a:extLst>
                </a:gridCol>
                <a:gridCol w="1124637">
                  <a:extLst>
                    <a:ext uri="{9D8B030D-6E8A-4147-A177-3AD203B41FA5}">
                      <a16:colId xmlns:a16="http://schemas.microsoft.com/office/drawing/2014/main" val="1471176067"/>
                    </a:ext>
                  </a:extLst>
                </a:gridCol>
                <a:gridCol w="1041257">
                  <a:extLst>
                    <a:ext uri="{9D8B030D-6E8A-4147-A177-3AD203B41FA5}">
                      <a16:colId xmlns:a16="http://schemas.microsoft.com/office/drawing/2014/main" val="257239112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132722614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90592705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2807296109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419876204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51020758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66859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antecedents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consequents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antecedent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consequent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5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0.022844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0.032634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0.011189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0.489796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15.008746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0.010443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1.896037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8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0.032634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0.022844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0.011189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0.342857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15.008746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0.010443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1.486977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9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0.044755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0.046154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0.013054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0.291667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6.319444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0.010988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1.346606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1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0.046154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0.044755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0.013054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0.282828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6.319444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0.010988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1.331961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0.044755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0.133333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0.021911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0.489583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3.671875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0.015944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1.697959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6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0.046154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0.052214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0.252525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4.836310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0.009245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1.267983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13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0.052214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0.046154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0.011655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0.223214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4.836310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0.009245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1.227940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0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(53)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0.052214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0.133333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0.014918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0.285714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2.142857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0.007956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1.213333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8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0.058275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0.133333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0.017249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0.296000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2.220000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0.009479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1.231061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(161)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0.041492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0.133333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0.010723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0.258427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1.938202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0.005190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1.168687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92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(243)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(244)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0.022378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0.032168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0.018648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0.833333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25.905797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>
                          <a:effectLst/>
                          <a:latin typeface="Arial" panose="020B0604020202020204" pitchFamily="34" charset="0"/>
                        </a:rPr>
                        <a:t>0.017928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dirty="0">
                          <a:effectLst/>
                          <a:latin typeface="Arial" panose="020B0604020202020204" pitchFamily="34" charset="0"/>
                        </a:rPr>
                        <a:t>5.806993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14384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9F0D54-0B8F-5A66-6E85-73990F911C3C}"/>
              </a:ext>
            </a:extLst>
          </p:cNvPr>
          <p:cNvSpPr/>
          <p:nvPr/>
        </p:nvSpPr>
        <p:spPr>
          <a:xfrm>
            <a:off x="9909240" y="584625"/>
            <a:ext cx="2036324" cy="471935"/>
          </a:xfrm>
          <a:prstGeom prst="roundRect">
            <a:avLst>
              <a:gd name="adj" fmla="val 45481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00EF8-3C45-1C20-D2AE-7B9BCEC222F7}"/>
              </a:ext>
            </a:extLst>
          </p:cNvPr>
          <p:cNvSpPr txBox="1"/>
          <p:nvPr/>
        </p:nvSpPr>
        <p:spPr>
          <a:xfrm>
            <a:off x="9909240" y="651315"/>
            <a:ext cx="20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06118508-9FBD-8A44-85AE-AE3D6CABE79C}"/>
              </a:ext>
            </a:extLst>
          </p:cNvPr>
          <p:cNvSpPr/>
          <p:nvPr/>
        </p:nvSpPr>
        <p:spPr>
          <a:xfrm>
            <a:off x="8497112" y="1146638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8CF4C-FB49-D93A-158E-21FC8C420BFD}"/>
              </a:ext>
            </a:extLst>
          </p:cNvPr>
          <p:cNvSpPr txBox="1"/>
          <p:nvPr/>
        </p:nvSpPr>
        <p:spPr>
          <a:xfrm>
            <a:off x="8626813" y="1337675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D98EF01B-C6D1-3C2D-6BB9-8EEFA1296F91}"/>
              </a:ext>
            </a:extLst>
          </p:cNvPr>
          <p:cNvSpPr/>
          <p:nvPr/>
        </p:nvSpPr>
        <p:spPr>
          <a:xfrm>
            <a:off x="7217925" y="1153951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A7C2BDC9-9BBB-3BF3-3DC1-FFB31C5E5C21}"/>
              </a:ext>
            </a:extLst>
          </p:cNvPr>
          <p:cNvSpPr/>
          <p:nvPr/>
        </p:nvSpPr>
        <p:spPr>
          <a:xfrm>
            <a:off x="5938738" y="1153951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E0706-FDBF-E749-82BD-BDCE1D3C6D63}"/>
              </a:ext>
            </a:extLst>
          </p:cNvPr>
          <p:cNvSpPr txBox="1"/>
          <p:nvPr/>
        </p:nvSpPr>
        <p:spPr>
          <a:xfrm>
            <a:off x="7344386" y="1344987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83D1D-6617-806F-D182-11A2420BB478}"/>
              </a:ext>
            </a:extLst>
          </p:cNvPr>
          <p:cNvSpPr txBox="1"/>
          <p:nvPr/>
        </p:nvSpPr>
        <p:spPr>
          <a:xfrm>
            <a:off x="6065199" y="1365839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40960-7DB9-C751-5090-B789E7AF4669}"/>
              </a:ext>
            </a:extLst>
          </p:cNvPr>
          <p:cNvSpPr txBox="1"/>
          <p:nvPr/>
        </p:nvSpPr>
        <p:spPr>
          <a:xfrm>
            <a:off x="718229" y="1643745"/>
            <a:ext cx="585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* antecedents / consequents :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X,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나타냄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괄호 안의 번호는 상품번호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b="1" i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50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BB3A-608D-9350-3E56-AC4FC710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0B8218-2E57-FF59-C7AF-F7AE1D4B9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6F5D-E14D-53DC-A1A3-03D05E0F4E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2F812B-73EF-6316-725B-F94A44AE5AAE}"/>
              </a:ext>
            </a:extLst>
          </p:cNvPr>
          <p:cNvCxnSpPr/>
          <p:nvPr/>
        </p:nvCxnSpPr>
        <p:spPr>
          <a:xfrm>
            <a:off x="4007798" y="1332685"/>
            <a:ext cx="0" cy="492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9FF81F-1DFC-E3C9-CEA9-AEBE7D44CC0B}"/>
              </a:ext>
            </a:extLst>
          </p:cNvPr>
          <p:cNvCxnSpPr/>
          <p:nvPr/>
        </p:nvCxnSpPr>
        <p:spPr>
          <a:xfrm>
            <a:off x="8005866" y="1361871"/>
            <a:ext cx="0" cy="492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31DA0F-955B-6933-7A30-33887F709639}"/>
              </a:ext>
            </a:extLst>
          </p:cNvPr>
          <p:cNvSpPr/>
          <p:nvPr/>
        </p:nvSpPr>
        <p:spPr>
          <a:xfrm>
            <a:off x="9909240" y="584625"/>
            <a:ext cx="2036324" cy="471935"/>
          </a:xfrm>
          <a:prstGeom prst="roundRect">
            <a:avLst>
              <a:gd name="adj" fmla="val 45481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D14A3-AFCA-CE0B-8F3A-A6BF0670E899}"/>
              </a:ext>
            </a:extLst>
          </p:cNvPr>
          <p:cNvSpPr txBox="1"/>
          <p:nvPr/>
        </p:nvSpPr>
        <p:spPr>
          <a:xfrm>
            <a:off x="9909240" y="651315"/>
            <a:ext cx="20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B1A7ED-EDC0-FB49-60A0-424B8320600F}"/>
              </a:ext>
            </a:extLst>
          </p:cNvPr>
          <p:cNvSpPr/>
          <p:nvPr/>
        </p:nvSpPr>
        <p:spPr>
          <a:xfrm>
            <a:off x="891702" y="1320150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(Support)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AB12EF-C737-5059-A7A3-67BCF12BED84}"/>
              </a:ext>
            </a:extLst>
          </p:cNvPr>
          <p:cNvSpPr/>
          <p:nvPr/>
        </p:nvSpPr>
        <p:spPr>
          <a:xfrm>
            <a:off x="4829785" y="1332685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(Confidence)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78B7C3-3E34-2442-E482-C5CB08F592BE}"/>
              </a:ext>
            </a:extLst>
          </p:cNvPr>
          <p:cNvSpPr/>
          <p:nvPr/>
        </p:nvSpPr>
        <p:spPr>
          <a:xfrm>
            <a:off x="8913779" y="1320150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(Lift)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B821BB7-A244-FDD4-7E42-77F74D8EA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80843"/>
              </p:ext>
            </p:extLst>
          </p:nvPr>
        </p:nvGraphicFramePr>
        <p:xfrm>
          <a:off x="310421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0.023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1A6E3378-713E-19AE-E6B3-3BDCC31A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34826"/>
              </p:ext>
            </p:extLst>
          </p:nvPr>
        </p:nvGraphicFramePr>
        <p:xfrm>
          <a:off x="310421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0.022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22" name="표 18">
            <a:extLst>
              <a:ext uri="{FF2B5EF4-FFF2-40B4-BE49-F238E27FC236}">
                <a16:creationId xmlns:a16="http://schemas.microsoft.com/office/drawing/2014/main" id="{EB87EB75-AE20-9757-8AFC-AC724C635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37364"/>
              </p:ext>
            </p:extLst>
          </p:nvPr>
        </p:nvGraphicFramePr>
        <p:xfrm>
          <a:off x="310421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0.019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A8E80579-AAB1-C375-AACE-225D805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2" y="5319975"/>
            <a:ext cx="959449" cy="6638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5E3C12-1370-47EE-831C-D088562E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52" y="5297803"/>
            <a:ext cx="959447" cy="7599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044616-CFE4-9C4B-661D-A5625B414AE4}"/>
              </a:ext>
            </a:extLst>
          </p:cNvPr>
          <p:cNvSpPr txBox="1"/>
          <p:nvPr/>
        </p:nvSpPr>
        <p:spPr>
          <a:xfrm>
            <a:off x="768293" y="6015854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42F51-1044-C558-393D-66EC3182D91E}"/>
              </a:ext>
            </a:extLst>
          </p:cNvPr>
          <p:cNvSpPr txBox="1"/>
          <p:nvPr/>
        </p:nvSpPr>
        <p:spPr>
          <a:xfrm>
            <a:off x="2320910" y="6005751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A788DB6-728E-1BB6-303B-AF919DA1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3" y="2042289"/>
            <a:ext cx="1031562" cy="5383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708940-A943-6D01-CC8D-56C7A6221507}"/>
              </a:ext>
            </a:extLst>
          </p:cNvPr>
          <p:cNvSpPr txBox="1"/>
          <p:nvPr/>
        </p:nvSpPr>
        <p:spPr>
          <a:xfrm>
            <a:off x="754708" y="2706949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레일 바스켓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2EA68D-1CA8-657D-312D-3AB09F973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25" y="1965122"/>
            <a:ext cx="1104474" cy="7183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BB264C-7C0A-F2EF-0B6D-1F1D8D8F9B24}"/>
              </a:ext>
            </a:extLst>
          </p:cNvPr>
          <p:cNvSpPr txBox="1"/>
          <p:nvPr/>
        </p:nvSpPr>
        <p:spPr>
          <a:xfrm>
            <a:off x="2144569" y="2721321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D7245053-4025-1632-EDFF-D12FBE15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38494"/>
              </p:ext>
            </p:extLst>
          </p:nvPr>
        </p:nvGraphicFramePr>
        <p:xfrm>
          <a:off x="4263839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0.833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39" name="표 18">
            <a:extLst>
              <a:ext uri="{FF2B5EF4-FFF2-40B4-BE49-F238E27FC236}">
                <a16:creationId xmlns:a16="http://schemas.microsoft.com/office/drawing/2014/main" id="{A2A5117D-C9F3-D053-5465-DED3E87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35597"/>
              </p:ext>
            </p:extLst>
          </p:nvPr>
        </p:nvGraphicFramePr>
        <p:xfrm>
          <a:off x="4263839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0.490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40" name="표 18">
            <a:extLst>
              <a:ext uri="{FF2B5EF4-FFF2-40B4-BE49-F238E27FC236}">
                <a16:creationId xmlns:a16="http://schemas.microsoft.com/office/drawing/2014/main" id="{8F50C752-EC02-81FF-4638-AB809053A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63433"/>
              </p:ext>
            </p:extLst>
          </p:nvPr>
        </p:nvGraphicFramePr>
        <p:xfrm>
          <a:off x="4263839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0.489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5CBE46C7-2F10-4900-C49A-1FD05F5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54" y="2064510"/>
            <a:ext cx="959449" cy="6638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4DD6EBC-188D-F415-24B7-3E355586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32" y="2016500"/>
            <a:ext cx="959447" cy="75990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32CC8E-184A-7C2D-663F-EA4F8C88F4BB}"/>
              </a:ext>
            </a:extLst>
          </p:cNvPr>
          <p:cNvSpPr txBox="1"/>
          <p:nvPr/>
        </p:nvSpPr>
        <p:spPr>
          <a:xfrm>
            <a:off x="4764159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10F6A-A419-4A03-1CE4-587453E3583C}"/>
              </a:ext>
            </a:extLst>
          </p:cNvPr>
          <p:cNvSpPr txBox="1"/>
          <p:nvPr/>
        </p:nvSpPr>
        <p:spPr>
          <a:xfrm>
            <a:off x="6240711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A6D52EB-BFAC-0E57-CFF9-C2FE0FFA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32" y="5258643"/>
            <a:ext cx="1104474" cy="71834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BB674D3-D947-1B02-F545-1D2AEA74D399}"/>
              </a:ext>
            </a:extLst>
          </p:cNvPr>
          <p:cNvSpPr txBox="1"/>
          <p:nvPr/>
        </p:nvSpPr>
        <p:spPr>
          <a:xfrm>
            <a:off x="6079558" y="5985658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2" name="표 18">
            <a:extLst>
              <a:ext uri="{FF2B5EF4-FFF2-40B4-BE49-F238E27FC236}">
                <a16:creationId xmlns:a16="http://schemas.microsoft.com/office/drawing/2014/main" id="{6205819F-F5BB-7D99-B52E-FBB64CEE8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62329"/>
              </p:ext>
            </p:extLst>
          </p:nvPr>
        </p:nvGraphicFramePr>
        <p:xfrm>
          <a:off x="8388467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25.906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53" name="표 18">
            <a:extLst>
              <a:ext uri="{FF2B5EF4-FFF2-40B4-BE49-F238E27FC236}">
                <a16:creationId xmlns:a16="http://schemas.microsoft.com/office/drawing/2014/main" id="{6BFE4D9B-3B8C-2103-FC25-3EE867E0F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86146"/>
              </p:ext>
            </p:extLst>
          </p:nvPr>
        </p:nvGraphicFramePr>
        <p:xfrm>
          <a:off x="8388467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15.009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54" name="표 18">
            <a:extLst>
              <a:ext uri="{FF2B5EF4-FFF2-40B4-BE49-F238E27FC236}">
                <a16:creationId xmlns:a16="http://schemas.microsoft.com/office/drawing/2014/main" id="{3ED71D31-F89C-91EA-30A4-D01C6ACE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98235"/>
              </p:ext>
            </p:extLst>
          </p:nvPr>
        </p:nvGraphicFramePr>
        <p:xfrm>
          <a:off x="8388467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6.319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DD01700E-0922-60DF-2FB9-87CC44AC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82" y="2064510"/>
            <a:ext cx="959449" cy="6638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03932CE-1CCE-7918-B095-1D76F975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560" y="2016500"/>
            <a:ext cx="959447" cy="7599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D9DF7CA-CE89-AE5A-1131-848325AEC83C}"/>
              </a:ext>
            </a:extLst>
          </p:cNvPr>
          <p:cNvSpPr txBox="1"/>
          <p:nvPr/>
        </p:nvSpPr>
        <p:spPr>
          <a:xfrm>
            <a:off x="8888787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31025-E436-1FDC-862B-FB6B264F2B70}"/>
              </a:ext>
            </a:extLst>
          </p:cNvPr>
          <p:cNvSpPr txBox="1"/>
          <p:nvPr/>
        </p:nvSpPr>
        <p:spPr>
          <a:xfrm>
            <a:off x="10365339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287D39-49BD-4780-8883-2013969A9FA4}"/>
              </a:ext>
            </a:extLst>
          </p:cNvPr>
          <p:cNvSpPr txBox="1"/>
          <p:nvPr/>
        </p:nvSpPr>
        <p:spPr>
          <a:xfrm>
            <a:off x="4640916" y="4352809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사가하프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87C5E-11CC-7AA1-9408-EFB4C6994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25" y="3609316"/>
            <a:ext cx="1104474" cy="718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9E61E-F0BA-3C3E-4C0D-C33674B11724}"/>
              </a:ext>
            </a:extLst>
          </p:cNvPr>
          <p:cNvSpPr txBox="1"/>
          <p:nvPr/>
        </p:nvSpPr>
        <p:spPr>
          <a:xfrm>
            <a:off x="2144569" y="4365515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558A7D-AD94-0526-4473-6296553ED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73" y="3657604"/>
            <a:ext cx="1037151" cy="7394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F53F8B-10A8-72D7-D756-09C6FFC03EF4}"/>
              </a:ext>
            </a:extLst>
          </p:cNvPr>
          <p:cNvSpPr txBox="1"/>
          <p:nvPr/>
        </p:nvSpPr>
        <p:spPr>
          <a:xfrm>
            <a:off x="811171" y="4314155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1F29B-6B89-9F77-4426-9F68BFD4C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102" y="5257601"/>
            <a:ext cx="1037151" cy="739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B367A8-C994-8C4E-9314-8FA5CD8FC238}"/>
              </a:ext>
            </a:extLst>
          </p:cNvPr>
          <p:cNvSpPr txBox="1"/>
          <p:nvPr/>
        </p:nvSpPr>
        <p:spPr>
          <a:xfrm>
            <a:off x="4768200" y="5914152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51CD64-CA80-E23D-66F0-8E69D477C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734" y="3649983"/>
            <a:ext cx="1165098" cy="7765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6E3A94-73A9-152E-9C09-80CAE59B7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704" y="3607466"/>
            <a:ext cx="1032606" cy="819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ECF08C-3406-28E2-8695-69791EFCC40B}"/>
              </a:ext>
            </a:extLst>
          </p:cNvPr>
          <p:cNvSpPr txBox="1"/>
          <p:nvPr/>
        </p:nvSpPr>
        <p:spPr>
          <a:xfrm>
            <a:off x="6079558" y="4374912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Noto Sans KR"/>
              </a:rPr>
              <a:t>사각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Noto Sans KR"/>
              </a:rPr>
              <a:t>2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Noto Sans KR"/>
              </a:rPr>
              <a:t>호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Noto Sans KR"/>
              </a:rPr>
              <a:t>1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Noto Sans KR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29B8B6-BD66-7516-5C0F-B2D5CC1C2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590" y="3649983"/>
            <a:ext cx="1165098" cy="7765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CFE4F6-3A90-B4F9-2925-B96334048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2560" y="3607466"/>
            <a:ext cx="1032606" cy="8190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9E0D0E-A877-86EC-04FA-8FF3DBE748E0}"/>
              </a:ext>
            </a:extLst>
          </p:cNvPr>
          <p:cNvSpPr txBox="1"/>
          <p:nvPr/>
        </p:nvSpPr>
        <p:spPr>
          <a:xfrm>
            <a:off x="8803454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사각하프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B0F164-127E-3F98-A106-F8E3442C8E5B}"/>
              </a:ext>
            </a:extLst>
          </p:cNvPr>
          <p:cNvSpPr txBox="1"/>
          <p:nvPr/>
        </p:nvSpPr>
        <p:spPr>
          <a:xfrm>
            <a:off x="10204186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4697B99-2D95-6F2A-C809-88ADE5A05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322" y="5240256"/>
            <a:ext cx="1037151" cy="7394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D716C4B-1137-14AC-85ED-8CA0D3E6F930}"/>
              </a:ext>
            </a:extLst>
          </p:cNvPr>
          <p:cNvSpPr txBox="1"/>
          <p:nvPr/>
        </p:nvSpPr>
        <p:spPr>
          <a:xfrm>
            <a:off x="8911420" y="5896807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0C1063A-F0F7-5312-6BAF-30FC9186FD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5159" y="5257601"/>
            <a:ext cx="1060007" cy="8265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8DE602B-F6FC-190A-00A0-16373A7D5228}"/>
              </a:ext>
            </a:extLst>
          </p:cNvPr>
          <p:cNvSpPr txBox="1"/>
          <p:nvPr/>
        </p:nvSpPr>
        <p:spPr>
          <a:xfrm>
            <a:off x="10204186" y="5997039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다용도 박스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96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69CD-1989-6240-B54C-4A1CCCF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3AE604-8D7C-C13E-C860-296DB8F1C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E979D-AD18-D3E3-5211-30856B7C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" y="655489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A82EFF7-79D3-04E9-8738-520BE0C8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24614"/>
              </p:ext>
            </p:extLst>
          </p:nvPr>
        </p:nvGraphicFramePr>
        <p:xfrm>
          <a:off x="846306" y="1926450"/>
          <a:ext cx="10184863" cy="4536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340">
                  <a:extLst>
                    <a:ext uri="{9D8B030D-6E8A-4147-A177-3AD203B41FA5}">
                      <a16:colId xmlns:a16="http://schemas.microsoft.com/office/drawing/2014/main" val="86472860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64706182"/>
                    </a:ext>
                  </a:extLst>
                </a:gridCol>
                <a:gridCol w="1124637">
                  <a:extLst>
                    <a:ext uri="{9D8B030D-6E8A-4147-A177-3AD203B41FA5}">
                      <a16:colId xmlns:a16="http://schemas.microsoft.com/office/drawing/2014/main" val="1471176067"/>
                    </a:ext>
                  </a:extLst>
                </a:gridCol>
                <a:gridCol w="1041257">
                  <a:extLst>
                    <a:ext uri="{9D8B030D-6E8A-4147-A177-3AD203B41FA5}">
                      <a16:colId xmlns:a16="http://schemas.microsoft.com/office/drawing/2014/main" val="2572391127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132722614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90592705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2807296109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1419876204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51020758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4066859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endParaRPr lang="ko-KR" alt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antecedents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consequents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antecedent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consequent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5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(53)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0.043784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0.063722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0.010946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3.923313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0.008156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1.248371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8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(53)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0.063722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0.127834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0.019156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0.300613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2.351588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1.247044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9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0.061376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0.127834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0.013292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0.216561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1.694073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0.005446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1.113252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1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(243)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(244)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0.028929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0.041439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0.018765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0.648649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15.653238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2.728213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(244)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(243)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0.041439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0.028929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0.018765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0.452830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15.653238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1.774716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6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(248)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(402)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0.054730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0.105160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0.011337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0.207143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1.969782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0.005582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1.128627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13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(3519841)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0.032447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0.067631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0.012119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0.373494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5.522529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0.009924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1.488204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0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0.048866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0.127834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0.010946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0.224000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1.752269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0.004699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1.123925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8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(402)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0.105160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0.127834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0.223048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1.744825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0.010013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1.122548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(464)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(390)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0.053948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0.127834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0.011337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0.210145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1.643886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0.004441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1.104210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92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(464)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(402)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0.053948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0.105160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0.012901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0.239130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2.273962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0.007227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1.176075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14384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9F0D54-0B8F-5A66-6E85-73990F911C3C}"/>
              </a:ext>
            </a:extLst>
          </p:cNvPr>
          <p:cNvSpPr/>
          <p:nvPr/>
        </p:nvSpPr>
        <p:spPr>
          <a:xfrm>
            <a:off x="9909240" y="584625"/>
            <a:ext cx="2036324" cy="471935"/>
          </a:xfrm>
          <a:prstGeom prst="roundRect">
            <a:avLst>
              <a:gd name="adj" fmla="val 45481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00EF8-3C45-1C20-D2AE-7B9BCEC222F7}"/>
              </a:ext>
            </a:extLst>
          </p:cNvPr>
          <p:cNvSpPr txBox="1"/>
          <p:nvPr/>
        </p:nvSpPr>
        <p:spPr>
          <a:xfrm>
            <a:off x="9909240" y="651315"/>
            <a:ext cx="20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06118508-9FBD-8A44-85AE-AE3D6CABE79C}"/>
              </a:ext>
            </a:extLst>
          </p:cNvPr>
          <p:cNvSpPr/>
          <p:nvPr/>
        </p:nvSpPr>
        <p:spPr>
          <a:xfrm>
            <a:off x="8497112" y="1146638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8CF4C-FB49-D93A-158E-21FC8C420BFD}"/>
              </a:ext>
            </a:extLst>
          </p:cNvPr>
          <p:cNvSpPr txBox="1"/>
          <p:nvPr/>
        </p:nvSpPr>
        <p:spPr>
          <a:xfrm>
            <a:off x="8626813" y="1337675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D98EF01B-C6D1-3C2D-6BB9-8EEFA1296F91}"/>
              </a:ext>
            </a:extLst>
          </p:cNvPr>
          <p:cNvSpPr/>
          <p:nvPr/>
        </p:nvSpPr>
        <p:spPr>
          <a:xfrm>
            <a:off x="7217925" y="1153951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A7C2BDC9-9BBB-3BF3-3DC1-FFB31C5E5C21}"/>
              </a:ext>
            </a:extLst>
          </p:cNvPr>
          <p:cNvSpPr/>
          <p:nvPr/>
        </p:nvSpPr>
        <p:spPr>
          <a:xfrm>
            <a:off x="5938738" y="1153951"/>
            <a:ext cx="1018162" cy="720627"/>
          </a:xfrm>
          <a:prstGeom prst="wedgeEllipseCallout">
            <a:avLst>
              <a:gd name="adj1" fmla="val -51233"/>
              <a:gd name="adj2" fmla="val 72738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E0706-FDBF-E749-82BD-BDCE1D3C6D63}"/>
              </a:ext>
            </a:extLst>
          </p:cNvPr>
          <p:cNvSpPr txBox="1"/>
          <p:nvPr/>
        </p:nvSpPr>
        <p:spPr>
          <a:xfrm>
            <a:off x="7344386" y="1344987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83D1D-6617-806F-D182-11A2420BB478}"/>
              </a:ext>
            </a:extLst>
          </p:cNvPr>
          <p:cNvSpPr txBox="1"/>
          <p:nvPr/>
        </p:nvSpPr>
        <p:spPr>
          <a:xfrm>
            <a:off x="6065199" y="1365839"/>
            <a:ext cx="89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40960-7DB9-C751-5090-B789E7AF4669}"/>
              </a:ext>
            </a:extLst>
          </p:cNvPr>
          <p:cNvSpPr txBox="1"/>
          <p:nvPr/>
        </p:nvSpPr>
        <p:spPr>
          <a:xfrm>
            <a:off x="718229" y="1643745"/>
            <a:ext cx="585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* antecedents / consequents :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X,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나타냄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괄호 안의 번호는 상품번호</a:t>
            </a:r>
            <a:r>
              <a:rPr lang="en-US" altLang="ko-KR" sz="1000" b="1" i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b="1" i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3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BB3A-608D-9350-3E56-AC4FC710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0B8218-2E57-FF59-C7AF-F7AE1D4B9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6F5D-E14D-53DC-A1A3-03D05E0F4E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연관분석을 통한 제품분석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2F812B-73EF-6316-725B-F94A44AE5AAE}"/>
              </a:ext>
            </a:extLst>
          </p:cNvPr>
          <p:cNvCxnSpPr/>
          <p:nvPr/>
        </p:nvCxnSpPr>
        <p:spPr>
          <a:xfrm>
            <a:off x="4007798" y="1332685"/>
            <a:ext cx="0" cy="492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9FF81F-1DFC-E3C9-CEA9-AEBE7D44CC0B}"/>
              </a:ext>
            </a:extLst>
          </p:cNvPr>
          <p:cNvCxnSpPr/>
          <p:nvPr/>
        </p:nvCxnSpPr>
        <p:spPr>
          <a:xfrm>
            <a:off x="8005866" y="1361871"/>
            <a:ext cx="0" cy="4922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31DA0F-955B-6933-7A30-33887F709639}"/>
              </a:ext>
            </a:extLst>
          </p:cNvPr>
          <p:cNvSpPr/>
          <p:nvPr/>
        </p:nvSpPr>
        <p:spPr>
          <a:xfrm>
            <a:off x="9909240" y="584625"/>
            <a:ext cx="2036324" cy="471935"/>
          </a:xfrm>
          <a:prstGeom prst="roundRect">
            <a:avLst>
              <a:gd name="adj" fmla="val 45481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D14A3-AFCA-CE0B-8F3A-A6BF0670E899}"/>
              </a:ext>
            </a:extLst>
          </p:cNvPr>
          <p:cNvSpPr txBox="1"/>
          <p:nvPr/>
        </p:nvSpPr>
        <p:spPr>
          <a:xfrm>
            <a:off x="9909240" y="651315"/>
            <a:ext cx="20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B1A7ED-EDC0-FB49-60A0-424B8320600F}"/>
              </a:ext>
            </a:extLst>
          </p:cNvPr>
          <p:cNvSpPr/>
          <p:nvPr/>
        </p:nvSpPr>
        <p:spPr>
          <a:xfrm>
            <a:off x="891702" y="1320150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지지도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(Support)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AB12EF-C737-5059-A7A3-67BCF12BED84}"/>
              </a:ext>
            </a:extLst>
          </p:cNvPr>
          <p:cNvSpPr/>
          <p:nvPr/>
        </p:nvSpPr>
        <p:spPr>
          <a:xfrm>
            <a:off x="4829785" y="1332685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(Confidence)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78B7C3-3E34-2442-E482-C5CB08F592BE}"/>
              </a:ext>
            </a:extLst>
          </p:cNvPr>
          <p:cNvSpPr/>
          <p:nvPr/>
        </p:nvSpPr>
        <p:spPr>
          <a:xfrm>
            <a:off x="8913779" y="1320150"/>
            <a:ext cx="2354094" cy="49059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향상도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(Lift)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B821BB7-A244-FDD4-7E42-77F74D8EAF5F}"/>
              </a:ext>
            </a:extLst>
          </p:cNvPr>
          <p:cNvGraphicFramePr>
            <a:graphicFrameLocks noGrp="1"/>
          </p:cNvGraphicFramePr>
          <p:nvPr/>
        </p:nvGraphicFramePr>
        <p:xfrm>
          <a:off x="310421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0.023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1A6E3378-713E-19AE-E6B3-3BDCC31A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38099"/>
              </p:ext>
            </p:extLst>
          </p:nvPr>
        </p:nvGraphicFramePr>
        <p:xfrm>
          <a:off x="310421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0.019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22" name="표 18">
            <a:extLst>
              <a:ext uri="{FF2B5EF4-FFF2-40B4-BE49-F238E27FC236}">
                <a16:creationId xmlns:a16="http://schemas.microsoft.com/office/drawing/2014/main" id="{EB87EB75-AE20-9757-8AFC-AC724C635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46965"/>
              </p:ext>
            </p:extLst>
          </p:nvPr>
        </p:nvGraphicFramePr>
        <p:xfrm>
          <a:off x="310421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A8E80579-AAB1-C375-AACE-225D805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2" y="5319975"/>
            <a:ext cx="959449" cy="6638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5E3C12-1370-47EE-831C-D088562E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52" y="5297803"/>
            <a:ext cx="959447" cy="7599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044616-CFE4-9C4B-661D-A5625B414AE4}"/>
              </a:ext>
            </a:extLst>
          </p:cNvPr>
          <p:cNvSpPr txBox="1"/>
          <p:nvPr/>
        </p:nvSpPr>
        <p:spPr>
          <a:xfrm>
            <a:off x="768293" y="6015854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42F51-1044-C558-393D-66EC3182D91E}"/>
              </a:ext>
            </a:extLst>
          </p:cNvPr>
          <p:cNvSpPr txBox="1"/>
          <p:nvPr/>
        </p:nvSpPr>
        <p:spPr>
          <a:xfrm>
            <a:off x="2320910" y="6005751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A788DB6-728E-1BB6-303B-AF919DA1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3" y="2042289"/>
            <a:ext cx="1031562" cy="5383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708940-A943-6D01-CC8D-56C7A6221507}"/>
              </a:ext>
            </a:extLst>
          </p:cNvPr>
          <p:cNvSpPr txBox="1"/>
          <p:nvPr/>
        </p:nvSpPr>
        <p:spPr>
          <a:xfrm>
            <a:off x="754708" y="2706949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레일 바스켓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2EA68D-1CA8-657D-312D-3AB09F973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25" y="1965122"/>
            <a:ext cx="1104474" cy="7183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BB264C-7C0A-F2EF-0B6D-1F1D8D8F9B24}"/>
              </a:ext>
            </a:extLst>
          </p:cNvPr>
          <p:cNvSpPr txBox="1"/>
          <p:nvPr/>
        </p:nvSpPr>
        <p:spPr>
          <a:xfrm>
            <a:off x="2144569" y="2721321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D7245053-4025-1632-EDFF-D12FBE15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98302"/>
              </p:ext>
            </p:extLst>
          </p:nvPr>
        </p:nvGraphicFramePr>
        <p:xfrm>
          <a:off x="4263839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0.649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39" name="표 18">
            <a:extLst>
              <a:ext uri="{FF2B5EF4-FFF2-40B4-BE49-F238E27FC236}">
                <a16:creationId xmlns:a16="http://schemas.microsoft.com/office/drawing/2014/main" id="{A2A5117D-C9F3-D053-5465-DED3E87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702"/>
              </p:ext>
            </p:extLst>
          </p:nvPr>
        </p:nvGraphicFramePr>
        <p:xfrm>
          <a:off x="4263839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0.373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40" name="표 18">
            <a:extLst>
              <a:ext uri="{FF2B5EF4-FFF2-40B4-BE49-F238E27FC236}">
                <a16:creationId xmlns:a16="http://schemas.microsoft.com/office/drawing/2014/main" id="{8F50C752-EC02-81FF-4638-AB809053A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74578"/>
              </p:ext>
            </p:extLst>
          </p:nvPr>
        </p:nvGraphicFramePr>
        <p:xfrm>
          <a:off x="4263839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0.301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5CBE46C7-2F10-4900-C49A-1FD05F5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54" y="2064510"/>
            <a:ext cx="959449" cy="6638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4DD6EBC-188D-F415-24B7-3E355586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32" y="2016500"/>
            <a:ext cx="959447" cy="75990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32CC8E-184A-7C2D-663F-EA4F8C88F4BB}"/>
              </a:ext>
            </a:extLst>
          </p:cNvPr>
          <p:cNvSpPr txBox="1"/>
          <p:nvPr/>
        </p:nvSpPr>
        <p:spPr>
          <a:xfrm>
            <a:off x="4764159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10F6A-A419-4A03-1CE4-587453E3583C}"/>
              </a:ext>
            </a:extLst>
          </p:cNvPr>
          <p:cNvSpPr txBox="1"/>
          <p:nvPr/>
        </p:nvSpPr>
        <p:spPr>
          <a:xfrm>
            <a:off x="6240711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A6D52EB-BFAC-0E57-CFF9-C2FE0FFA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32" y="5258643"/>
            <a:ext cx="1104474" cy="71834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BB674D3-D947-1B02-F545-1D2AEA74D399}"/>
              </a:ext>
            </a:extLst>
          </p:cNvPr>
          <p:cNvSpPr txBox="1"/>
          <p:nvPr/>
        </p:nvSpPr>
        <p:spPr>
          <a:xfrm>
            <a:off x="6079558" y="5985658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2" name="표 18">
            <a:extLst>
              <a:ext uri="{FF2B5EF4-FFF2-40B4-BE49-F238E27FC236}">
                <a16:creationId xmlns:a16="http://schemas.microsoft.com/office/drawing/2014/main" id="{6205819F-F5BB-7D99-B52E-FBB64CEE8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10842"/>
              </p:ext>
            </p:extLst>
          </p:nvPr>
        </p:nvGraphicFramePr>
        <p:xfrm>
          <a:off x="8388467" y="1965122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15.653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53" name="표 18">
            <a:extLst>
              <a:ext uri="{FF2B5EF4-FFF2-40B4-BE49-F238E27FC236}">
                <a16:creationId xmlns:a16="http://schemas.microsoft.com/office/drawing/2014/main" id="{6BFE4D9B-3B8C-2103-FC25-3EE867E0F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43250"/>
              </p:ext>
            </p:extLst>
          </p:nvPr>
        </p:nvGraphicFramePr>
        <p:xfrm>
          <a:off x="8388467" y="3602689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5.523</a:t>
                      </a:r>
                      <a:endParaRPr lang="ko-KR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graphicFrame>
        <p:nvGraphicFramePr>
          <p:cNvPr id="54" name="표 18">
            <a:extLst>
              <a:ext uri="{FF2B5EF4-FFF2-40B4-BE49-F238E27FC236}">
                <a16:creationId xmlns:a16="http://schemas.microsoft.com/office/drawing/2014/main" id="{3ED71D31-F89C-91EA-30A4-D01C6ACE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0053"/>
              </p:ext>
            </p:extLst>
          </p:nvPr>
        </p:nvGraphicFramePr>
        <p:xfrm>
          <a:off x="8388467" y="5226648"/>
          <a:ext cx="3380465" cy="1468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4265129088"/>
                    </a:ext>
                  </a:extLst>
                </a:gridCol>
                <a:gridCol w="1379980">
                  <a:extLst>
                    <a:ext uri="{9D8B030D-6E8A-4147-A177-3AD203B41FA5}">
                      <a16:colId xmlns:a16="http://schemas.microsoft.com/office/drawing/2014/main" val="1731847543"/>
                    </a:ext>
                  </a:extLst>
                </a:gridCol>
                <a:gridCol w="1543287">
                  <a:extLst>
                    <a:ext uri="{9D8B030D-6E8A-4147-A177-3AD203B41FA5}">
                      <a16:colId xmlns:a16="http://schemas.microsoft.com/office/drawing/2014/main" val="2526803582"/>
                    </a:ext>
                  </a:extLst>
                </a:gridCol>
              </a:tblGrid>
              <a:tr h="10119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960590"/>
                  </a:ext>
                </a:extLst>
              </a:tr>
              <a:tr h="4566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3.923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9899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DD01700E-0922-60DF-2FB9-87CC44AC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82" y="2064510"/>
            <a:ext cx="959449" cy="6638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03932CE-1CCE-7918-B095-1D76F975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560" y="2016500"/>
            <a:ext cx="959447" cy="7599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D9DF7CA-CE89-AE5A-1131-848325AEC83C}"/>
              </a:ext>
            </a:extLst>
          </p:cNvPr>
          <p:cNvSpPr txBox="1"/>
          <p:nvPr/>
        </p:nvSpPr>
        <p:spPr>
          <a:xfrm>
            <a:off x="8888787" y="2728500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31025-E436-1FDC-862B-FB6B264F2B70}"/>
              </a:ext>
            </a:extLst>
          </p:cNvPr>
          <p:cNvSpPr txBox="1"/>
          <p:nvPr/>
        </p:nvSpPr>
        <p:spPr>
          <a:xfrm>
            <a:off x="10365339" y="2759662"/>
            <a:ext cx="130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납작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뚜껑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287D39-49BD-4780-8883-2013969A9FA4}"/>
              </a:ext>
            </a:extLst>
          </p:cNvPr>
          <p:cNvSpPr txBox="1"/>
          <p:nvPr/>
        </p:nvSpPr>
        <p:spPr>
          <a:xfrm>
            <a:off x="4640916" y="4352809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유리물병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뚜껑세트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87C5E-11CC-7AA1-9408-EFB4C6994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25" y="3609316"/>
            <a:ext cx="1104474" cy="718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9E61E-F0BA-3C3E-4C0D-C33674B11724}"/>
              </a:ext>
            </a:extLst>
          </p:cNvPr>
          <p:cNvSpPr txBox="1"/>
          <p:nvPr/>
        </p:nvSpPr>
        <p:spPr>
          <a:xfrm>
            <a:off x="2144569" y="4365515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서랍칸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다용도 박스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F53F8B-10A8-72D7-D756-09C6FFC03EF4}"/>
              </a:ext>
            </a:extLst>
          </p:cNvPr>
          <p:cNvSpPr txBox="1"/>
          <p:nvPr/>
        </p:nvSpPr>
        <p:spPr>
          <a:xfrm>
            <a:off x="811171" y="4314155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67A8-C994-8C4E-9314-8FA5CD8FC238}"/>
              </a:ext>
            </a:extLst>
          </p:cNvPr>
          <p:cNvSpPr txBox="1"/>
          <p:nvPr/>
        </p:nvSpPr>
        <p:spPr>
          <a:xfrm>
            <a:off x="4768200" y="5914152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CF08C-3406-28E2-8695-69791EFCC40B}"/>
              </a:ext>
            </a:extLst>
          </p:cNvPr>
          <p:cNvSpPr txBox="1"/>
          <p:nvPr/>
        </p:nvSpPr>
        <p:spPr>
          <a:xfrm>
            <a:off x="6079558" y="4374912"/>
            <a:ext cx="1564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Noto Sans KR"/>
                <a:ea typeface="나눔스퀘어" panose="020B0600000101010101" pitchFamily="50" charset="-127"/>
              </a:rPr>
              <a:t>유리물병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Noto Sans KR"/>
                <a:ea typeface="나눔스퀘어" panose="020B0600000101010101" pitchFamily="50" charset="-127"/>
              </a:rPr>
              <a:t>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Noto Sans KR"/>
                <a:ea typeface="나눔스퀘어" panose="020B0600000101010101" pitchFamily="50" charset="-127"/>
              </a:rPr>
              <a:t>1000ml 3</a:t>
            </a:r>
            <a:r>
              <a:rPr lang="ko-KR" alt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Noto Sans KR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29B8B6-BD66-7516-5C0F-B2D5CC1C2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590" y="3649983"/>
            <a:ext cx="1165098" cy="7765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CFE4F6-3A90-B4F9-2925-B96334048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2560" y="3607466"/>
            <a:ext cx="1032606" cy="8190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9E0D0E-A877-86EC-04FA-8FF3DBE748E0}"/>
              </a:ext>
            </a:extLst>
          </p:cNvPr>
          <p:cNvSpPr txBox="1"/>
          <p:nvPr/>
        </p:nvSpPr>
        <p:spPr>
          <a:xfrm>
            <a:off x="8803454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사각하프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B0F164-127E-3F98-A106-F8E3442C8E5B}"/>
              </a:ext>
            </a:extLst>
          </p:cNvPr>
          <p:cNvSpPr txBox="1"/>
          <p:nvPr/>
        </p:nvSpPr>
        <p:spPr>
          <a:xfrm>
            <a:off x="10204186" y="4336987"/>
            <a:ext cx="147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69B4CD-866F-B182-6334-DF84B96CC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03" y="3619120"/>
            <a:ext cx="904285" cy="7329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FE26BC5-CA52-86E2-68E4-BAC169AFC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9681" y="3647420"/>
            <a:ext cx="955021" cy="68549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89F36A5-2022-7E89-C4BA-3C0E222E5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177" y="3658365"/>
            <a:ext cx="916323" cy="71654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B871AF9-EB08-7B2E-80D0-51978445C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080" y="5245718"/>
            <a:ext cx="904285" cy="73296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6B4A865-093F-977D-7732-F70FCB73CB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5798" y="5245718"/>
            <a:ext cx="904285" cy="73296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AFCE344-5FE5-EE05-4530-3B23E04B0621}"/>
              </a:ext>
            </a:extLst>
          </p:cNvPr>
          <p:cNvSpPr txBox="1"/>
          <p:nvPr/>
        </p:nvSpPr>
        <p:spPr>
          <a:xfrm>
            <a:off x="10277641" y="5914152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받침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551536A-7971-73D3-8AE6-61C0F73E3D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702" y="5256283"/>
            <a:ext cx="1060007" cy="8265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D716C4B-1137-14AC-85ED-8CA0D3E6F930}"/>
              </a:ext>
            </a:extLst>
          </p:cNvPr>
          <p:cNvSpPr txBox="1"/>
          <p:nvPr/>
        </p:nvSpPr>
        <p:spPr>
          <a:xfrm>
            <a:off x="8570879" y="5904159"/>
            <a:ext cx="147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다용도 박스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96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902C-7345-6A69-329C-65D3B9BE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BC4A26-C1A0-7C9D-39A1-EF0421667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9F2EC-689E-F0F2-BD65-0C67D9371D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군집분석을 통한 고객세분화 정리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DF0BD25-3DB0-7A23-00E9-6D7A9FCAA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8770"/>
              </p:ext>
            </p:extLst>
          </p:nvPr>
        </p:nvGraphicFramePr>
        <p:xfrm>
          <a:off x="604263" y="1234209"/>
          <a:ext cx="10845190" cy="545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67878">
                  <a:extLst>
                    <a:ext uri="{9D8B030D-6E8A-4147-A177-3AD203B41FA5}">
                      <a16:colId xmlns:a16="http://schemas.microsoft.com/office/drawing/2014/main" val="1815984459"/>
                    </a:ext>
                  </a:extLst>
                </a:gridCol>
                <a:gridCol w="987222">
                  <a:extLst>
                    <a:ext uri="{9D8B030D-6E8A-4147-A177-3AD203B41FA5}">
                      <a16:colId xmlns:a16="http://schemas.microsoft.com/office/drawing/2014/main" val="2813175563"/>
                    </a:ext>
                  </a:extLst>
                </a:gridCol>
                <a:gridCol w="987221">
                  <a:extLst>
                    <a:ext uri="{9D8B030D-6E8A-4147-A177-3AD203B41FA5}">
                      <a16:colId xmlns:a16="http://schemas.microsoft.com/office/drawing/2014/main" val="2111660325"/>
                    </a:ext>
                  </a:extLst>
                </a:gridCol>
                <a:gridCol w="987222">
                  <a:extLst>
                    <a:ext uri="{9D8B030D-6E8A-4147-A177-3AD203B41FA5}">
                      <a16:colId xmlns:a16="http://schemas.microsoft.com/office/drawing/2014/main" val="1354069313"/>
                    </a:ext>
                  </a:extLst>
                </a:gridCol>
                <a:gridCol w="1033862">
                  <a:extLst>
                    <a:ext uri="{9D8B030D-6E8A-4147-A177-3AD203B41FA5}">
                      <a16:colId xmlns:a16="http://schemas.microsoft.com/office/drawing/2014/main" val="930912118"/>
                    </a:ext>
                  </a:extLst>
                </a:gridCol>
                <a:gridCol w="1033862">
                  <a:extLst>
                    <a:ext uri="{9D8B030D-6E8A-4147-A177-3AD203B41FA5}">
                      <a16:colId xmlns:a16="http://schemas.microsoft.com/office/drawing/2014/main" val="3558999928"/>
                    </a:ext>
                  </a:extLst>
                </a:gridCol>
                <a:gridCol w="1033862">
                  <a:extLst>
                    <a:ext uri="{9D8B030D-6E8A-4147-A177-3AD203B41FA5}">
                      <a16:colId xmlns:a16="http://schemas.microsoft.com/office/drawing/2014/main" val="3983546302"/>
                    </a:ext>
                  </a:extLst>
                </a:gridCol>
                <a:gridCol w="1104687">
                  <a:extLst>
                    <a:ext uri="{9D8B030D-6E8A-4147-A177-3AD203B41FA5}">
                      <a16:colId xmlns:a16="http://schemas.microsoft.com/office/drawing/2014/main" val="967037572"/>
                    </a:ext>
                  </a:extLst>
                </a:gridCol>
                <a:gridCol w="1104687">
                  <a:extLst>
                    <a:ext uri="{9D8B030D-6E8A-4147-A177-3AD203B41FA5}">
                      <a16:colId xmlns:a16="http://schemas.microsoft.com/office/drawing/2014/main" val="834164139"/>
                    </a:ext>
                  </a:extLst>
                </a:gridCol>
                <a:gridCol w="1104687">
                  <a:extLst>
                    <a:ext uri="{9D8B030D-6E8A-4147-A177-3AD203B41FA5}">
                      <a16:colId xmlns:a16="http://schemas.microsoft.com/office/drawing/2014/main" val="185490404"/>
                    </a:ext>
                  </a:extLst>
                </a:gridCol>
              </a:tblGrid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군집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  (31%) 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군집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  (32%) 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군집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  (37%)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37729"/>
                  </a:ext>
                </a:extLst>
              </a:tr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430278"/>
                  </a:ext>
                </a:extLst>
              </a:tr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21%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994182"/>
                  </a:ext>
                </a:extLst>
              </a:tr>
              <a:tr h="71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그린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 77%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그린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76%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그린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76%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51165"/>
                  </a:ext>
                </a:extLst>
              </a:tr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200" b="1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고양시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200" b="1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고양시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200" b="1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경기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화성시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515656"/>
                  </a:ext>
                </a:extLst>
              </a:tr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납작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깊은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 뚜껑 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( 691 )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진공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압축팩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걸이형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( 553 )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납작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깊은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뚜겅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( 793 )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07824"/>
                  </a:ext>
                </a:extLst>
              </a:tr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납작이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(300ml)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뚜껑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( 521 )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납작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깊은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뚜겅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( 406 )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소스받침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받침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2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( 542 )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62829"/>
                  </a:ext>
                </a:extLst>
              </a:tr>
              <a:tr h="677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투명네임텍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( 378 )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사각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( 391 )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납작이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(300ml)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뚜껑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( 516 )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03416-32BA-04AE-B668-2BE3287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8077F8-8771-EF54-2AFE-7CFC2EB1A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3D136-4A50-B8B2-C05A-34C13AD3A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고객세분화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A981FD-56B3-71F8-9632-4EDC6DDF87EE}"/>
              </a:ext>
            </a:extLst>
          </p:cNvPr>
          <p:cNvSpPr/>
          <p:nvPr/>
        </p:nvSpPr>
        <p:spPr>
          <a:xfrm>
            <a:off x="739302" y="1310430"/>
            <a:ext cx="2850203" cy="471935"/>
          </a:xfrm>
          <a:prstGeom prst="roundRect">
            <a:avLst>
              <a:gd name="adj" fmla="val 45481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116AF-8514-6FF3-7B2B-8FBE2E3EAF9C}"/>
              </a:ext>
            </a:extLst>
          </p:cNvPr>
          <p:cNvSpPr txBox="1"/>
          <p:nvPr/>
        </p:nvSpPr>
        <p:spPr>
          <a:xfrm>
            <a:off x="875494" y="1396576"/>
            <a:ext cx="285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군집분석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(Clustering Analysis)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0B544-A9B9-DA3E-5D84-E411E5166363}"/>
              </a:ext>
            </a:extLst>
          </p:cNvPr>
          <p:cNvSpPr txBox="1"/>
          <p:nvPr/>
        </p:nvSpPr>
        <p:spPr>
          <a:xfrm>
            <a:off x="739302" y="2227780"/>
            <a:ext cx="466927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개체의 유사성을 측정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높은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대상 집단을 분류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군집에 속한 개체들의 유사성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서로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군집에 속한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개체간의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상이성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규명하는 통계 분석 방법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A91FC8-4717-395A-D4E1-C6D199C6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67" y="1392294"/>
            <a:ext cx="6264183" cy="4359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B8215C-8FE7-3CE8-80DA-4DC764C9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3584"/>
            <a:ext cx="6061351" cy="1760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AFBBA3-4593-48C0-5667-34D07E91A34A}"/>
              </a:ext>
            </a:extLst>
          </p:cNvPr>
          <p:cNvSpPr txBox="1"/>
          <p:nvPr/>
        </p:nvSpPr>
        <p:spPr>
          <a:xfrm>
            <a:off x="5690681" y="5761504"/>
            <a:ext cx="6645957" cy="25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https://m.blog.naver.com/PostView.naver?isHttpsRedirect=true&amp;blogId=gkenq&amp;logNo=10188552802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0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9E84F-BF68-4157-7C78-529C1D0F471D}"/>
              </a:ext>
            </a:extLst>
          </p:cNvPr>
          <p:cNvSpPr/>
          <p:nvPr/>
        </p:nvSpPr>
        <p:spPr>
          <a:xfrm>
            <a:off x="5388862" y="1121795"/>
            <a:ext cx="6576159" cy="3304290"/>
          </a:xfrm>
          <a:prstGeom prst="rect">
            <a:avLst/>
          </a:prstGeom>
          <a:solidFill>
            <a:srgbClr val="F8F8F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075833-DE9A-AAA5-3FD6-D0E957FB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29E601-2A9D-76B3-B65A-18418D9C3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CB503-7182-F6E2-6A1F-C0EBA705D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군집분석</a:t>
            </a:r>
            <a:r>
              <a:rPr lang="en-US" altLang="ko-KR" b="1" dirty="0"/>
              <a:t>_</a:t>
            </a:r>
            <a:r>
              <a:rPr lang="ko-KR" altLang="en-US" b="1" dirty="0"/>
              <a:t>고객세분화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A460AC-B80C-09EE-861D-E7629375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44" y="1121795"/>
            <a:ext cx="3692986" cy="3541219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31D16A-7D5F-5DC5-0230-A4F9DBFC1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3455"/>
              </p:ext>
            </p:extLst>
          </p:nvPr>
        </p:nvGraphicFramePr>
        <p:xfrm>
          <a:off x="346547" y="4814190"/>
          <a:ext cx="11498905" cy="18860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61">
                  <a:extLst>
                    <a:ext uri="{9D8B030D-6E8A-4147-A177-3AD203B41FA5}">
                      <a16:colId xmlns:a16="http://schemas.microsoft.com/office/drawing/2014/main" val="753563215"/>
                    </a:ext>
                  </a:extLst>
                </a:gridCol>
                <a:gridCol w="861807">
                  <a:extLst>
                    <a:ext uri="{9D8B030D-6E8A-4147-A177-3AD203B41FA5}">
                      <a16:colId xmlns:a16="http://schemas.microsoft.com/office/drawing/2014/main" val="2863878102"/>
                    </a:ext>
                  </a:extLst>
                </a:gridCol>
                <a:gridCol w="485384">
                  <a:extLst>
                    <a:ext uri="{9D8B030D-6E8A-4147-A177-3AD203B41FA5}">
                      <a16:colId xmlns:a16="http://schemas.microsoft.com/office/drawing/2014/main" val="1526788349"/>
                    </a:ext>
                  </a:extLst>
                </a:gridCol>
                <a:gridCol w="515102">
                  <a:extLst>
                    <a:ext uri="{9D8B030D-6E8A-4147-A177-3AD203B41FA5}">
                      <a16:colId xmlns:a16="http://schemas.microsoft.com/office/drawing/2014/main" val="2556543252"/>
                    </a:ext>
                  </a:extLst>
                </a:gridCol>
                <a:gridCol w="656967">
                  <a:extLst>
                    <a:ext uri="{9D8B030D-6E8A-4147-A177-3AD203B41FA5}">
                      <a16:colId xmlns:a16="http://schemas.microsoft.com/office/drawing/2014/main" val="3400030633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241332689"/>
                    </a:ext>
                  </a:extLst>
                </a:gridCol>
                <a:gridCol w="1048566">
                  <a:extLst>
                    <a:ext uri="{9D8B030D-6E8A-4147-A177-3AD203B41FA5}">
                      <a16:colId xmlns:a16="http://schemas.microsoft.com/office/drawing/2014/main" val="3147358071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2473440651"/>
                    </a:ext>
                  </a:extLst>
                </a:gridCol>
                <a:gridCol w="447799">
                  <a:extLst>
                    <a:ext uri="{9D8B030D-6E8A-4147-A177-3AD203B41FA5}">
                      <a16:colId xmlns:a16="http://schemas.microsoft.com/office/drawing/2014/main" val="3343849551"/>
                    </a:ext>
                  </a:extLst>
                </a:gridCol>
                <a:gridCol w="573932">
                  <a:extLst>
                    <a:ext uri="{9D8B030D-6E8A-4147-A177-3AD203B41FA5}">
                      <a16:colId xmlns:a16="http://schemas.microsoft.com/office/drawing/2014/main" val="679120349"/>
                    </a:ext>
                  </a:extLst>
                </a:gridCol>
                <a:gridCol w="909429">
                  <a:extLst>
                    <a:ext uri="{9D8B030D-6E8A-4147-A177-3AD203B41FA5}">
                      <a16:colId xmlns:a16="http://schemas.microsoft.com/office/drawing/2014/main" val="3199767006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1070427781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520193656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2701663449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1229993833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2091298504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1813131068"/>
                    </a:ext>
                  </a:extLst>
                </a:gridCol>
                <a:gridCol w="643720">
                  <a:extLst>
                    <a:ext uri="{9D8B030D-6E8A-4147-A177-3AD203B41FA5}">
                      <a16:colId xmlns:a16="http://schemas.microsoft.com/office/drawing/2014/main" val="247847353"/>
                    </a:ext>
                  </a:extLst>
                </a:gridCol>
              </a:tblGrid>
              <a:tr h="3213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주문횟수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주문량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평균가격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주문금액합계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최근주문일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최근성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회원그룹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회원구분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주소</a:t>
                      </a:r>
                      <a:r>
                        <a:rPr lang="en-US" altLang="ko-KR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ko-KR" altLang="en-US" sz="9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도시급</a:t>
                      </a:r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주소</a:t>
                      </a:r>
                      <a:r>
                        <a:rPr lang="en-US" altLang="ko-KR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ko-KR" altLang="en-US" sz="9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시군구급</a:t>
                      </a:r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구매경로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결제방법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군집</a:t>
                      </a:r>
                      <a:r>
                        <a:rPr lang="en-US" altLang="ko-KR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sz="9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나이대</a:t>
                      </a:r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108186"/>
                  </a:ext>
                </a:extLst>
              </a:tr>
              <a:tr h="26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</a:rPr>
                        <a:t>ja6227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1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2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32950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65900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2021-09-01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302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여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63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그린</a:t>
                      </a:r>
                      <a:r>
                        <a:rPr lang="en-US" altLang="ko-KR" sz="900" b="0" dirty="0">
                          <a:effectLst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</a:rPr>
                        <a:t>일반</a:t>
                      </a:r>
                      <a:r>
                        <a:rPr lang="en-US" altLang="ko-KR" sz="900" b="0" dirty="0">
                          <a:effectLst/>
                        </a:rPr>
                        <a:t>)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개인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충남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 err="1">
                          <a:effectLst/>
                        </a:rPr>
                        <a:t>당진시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</a:rPr>
                        <a:t>MOBILE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카드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0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60</a:t>
                      </a:r>
                      <a:r>
                        <a:rPr lang="ko-KR" altLang="en-US" sz="900" b="0">
                          <a:effectLst/>
                        </a:rPr>
                        <a:t>대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978097"/>
                  </a:ext>
                </a:extLst>
              </a:tr>
              <a:tr h="26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ka@12ddd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1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5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9980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49900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2021-09-01 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302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여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33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그린</a:t>
                      </a:r>
                      <a:r>
                        <a:rPr lang="en-US" altLang="ko-KR" sz="900" b="0">
                          <a:effectLst/>
                        </a:rPr>
                        <a:t>(</a:t>
                      </a:r>
                      <a:r>
                        <a:rPr lang="ko-KR" altLang="en-US" sz="900" b="0">
                          <a:effectLst/>
                        </a:rPr>
                        <a:t>일반</a:t>
                      </a:r>
                      <a:r>
                        <a:rPr lang="en-US" altLang="ko-KR" sz="900" b="0">
                          <a:effectLst/>
                        </a:rPr>
                        <a:t>)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개인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전북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김제시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MOBILE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카드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30</a:t>
                      </a:r>
                      <a:r>
                        <a:rPr lang="ko-KR" altLang="en-US" sz="900" b="0">
                          <a:effectLst/>
                        </a:rPr>
                        <a:t>대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060217"/>
                  </a:ext>
                </a:extLst>
              </a:tr>
              <a:tr h="26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lazurpleur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1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19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1912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36340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2021-09-01 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302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여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41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그린</a:t>
                      </a:r>
                      <a:r>
                        <a:rPr lang="en-US" altLang="ko-KR" sz="900" b="0">
                          <a:effectLst/>
                        </a:rPr>
                        <a:t>(</a:t>
                      </a:r>
                      <a:r>
                        <a:rPr lang="ko-KR" altLang="en-US" sz="900" b="0">
                          <a:effectLst/>
                        </a:rPr>
                        <a:t>일반</a:t>
                      </a:r>
                      <a:r>
                        <a:rPr lang="en-US" altLang="ko-KR" sz="900" b="0">
                          <a:effectLst/>
                        </a:rPr>
                        <a:t>)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개인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경기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광주시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MOBILE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카드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40</a:t>
                      </a:r>
                      <a:r>
                        <a:rPr lang="ko-KR" altLang="en-US" sz="900" b="0">
                          <a:effectLst/>
                        </a:rPr>
                        <a:t>대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26618"/>
                  </a:ext>
                </a:extLst>
              </a:tr>
              <a:tr h="321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nh@5f65e332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1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1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9900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9900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2021-09-01 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302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여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그린</a:t>
                      </a:r>
                      <a:r>
                        <a:rPr lang="en-US" altLang="ko-KR" sz="900" b="0" dirty="0">
                          <a:effectLst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</a:rPr>
                        <a:t>일반</a:t>
                      </a:r>
                      <a:r>
                        <a:rPr lang="en-US" altLang="ko-KR" sz="900" b="0" dirty="0">
                          <a:effectLst/>
                        </a:rPr>
                        <a:t>)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개인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서울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노원구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MOBILE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머니</a:t>
                      </a:r>
                      <a:r>
                        <a:rPr lang="en-US" altLang="ko-KR" sz="900" b="0" dirty="0">
                          <a:effectLst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</a:rPr>
                        <a:t>카카오페이</a:t>
                      </a:r>
                      <a:r>
                        <a:rPr lang="en-US" altLang="ko-KR" sz="900" b="0" dirty="0">
                          <a:effectLst/>
                        </a:rPr>
                        <a:t>)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NA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251500"/>
                  </a:ext>
                </a:extLst>
              </a:tr>
              <a:tr h="321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pointhj01</a:t>
                      </a:r>
                      <a:endParaRPr 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2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14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2527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35390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2022-03-27 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95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여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>
                          <a:effectLst/>
                        </a:rPr>
                        <a:t>40</a:t>
                      </a:r>
                      <a:endParaRPr lang="en-US" altLang="ko-KR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블루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>
                          <a:effectLst/>
                        </a:rPr>
                        <a:t>개인</a:t>
                      </a:r>
                      <a:endParaRPr lang="ko-KR" altLang="en-US" sz="9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경기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고양시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</a:rPr>
                        <a:t>MOBILE</a:t>
                      </a:r>
                      <a:endParaRPr 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effectLst/>
                        </a:rPr>
                        <a:t>카드</a:t>
                      </a:r>
                      <a:r>
                        <a:rPr lang="en-US" altLang="ko-KR" sz="900" b="0" dirty="0">
                          <a:effectLst/>
                        </a:rPr>
                        <a:t>+</a:t>
                      </a:r>
                      <a:r>
                        <a:rPr lang="ko-KR" altLang="en-US" sz="900" b="0" dirty="0">
                          <a:effectLst/>
                        </a:rPr>
                        <a:t>적립금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2</a:t>
                      </a:r>
                      <a:endParaRPr lang="en-US" altLang="ko-KR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effectLst/>
                        </a:rPr>
                        <a:t>40</a:t>
                      </a:r>
                      <a:r>
                        <a:rPr lang="ko-KR" altLang="en-US" sz="900" b="0" dirty="0">
                          <a:effectLst/>
                        </a:rPr>
                        <a:t>대</a:t>
                      </a:r>
                      <a:endParaRPr lang="ko-KR" altLang="en-US" sz="9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646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A1AC00-722D-4198-AE9A-F0F08622CED8}"/>
              </a:ext>
            </a:extLst>
          </p:cNvPr>
          <p:cNvSpPr txBox="1"/>
          <p:nvPr/>
        </p:nvSpPr>
        <p:spPr>
          <a:xfrm>
            <a:off x="5651770" y="1174632"/>
            <a:ext cx="6193682" cy="308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RFM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분석을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통한 군집화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기법으로 고객 분류 방법 중의 하나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Recency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최근에 구매했는가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행동을 얼마나 최근에 했는지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Frequency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자주 구매했는가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행동을 얼마나 자주 했는지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5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Monetary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많은 금액을 지출했는가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통한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</a:p>
          <a:p>
            <a:pPr marL="742950" lvl="1" indent="-2857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클러스터로 묶는 알고리즘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RFM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데이터를 척도로 군집화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(‘column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_km’)</a:t>
            </a:r>
          </a:p>
          <a:p>
            <a:pPr marL="742950" lvl="1" indent="-2857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아이디 기준으로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군집으로 구분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1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AEF059-908A-C753-D154-13F3EB5FDCA5}"/>
              </a:ext>
            </a:extLst>
          </p:cNvPr>
          <p:cNvSpPr/>
          <p:nvPr/>
        </p:nvSpPr>
        <p:spPr>
          <a:xfrm>
            <a:off x="7196842" y="1444596"/>
            <a:ext cx="4853561" cy="1967847"/>
          </a:xfrm>
          <a:prstGeom prst="rect">
            <a:avLst/>
          </a:prstGeom>
          <a:solidFill>
            <a:srgbClr val="F8F8F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66D56A-AFC8-0C18-9D8A-BC6DF646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3FE12B-1C79-5490-833B-7FC6F3E80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D9F9F-E8F9-CD77-6F77-6EC4EC39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_RFM</a:t>
            </a:r>
            <a:r>
              <a:rPr lang="ko-KR" altLang="en-US" b="1" dirty="0"/>
              <a:t>분포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06EE1DC-6075-6A20-2397-8FF333ED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47304"/>
              </p:ext>
            </p:extLst>
          </p:nvPr>
        </p:nvGraphicFramePr>
        <p:xfrm>
          <a:off x="747948" y="1355832"/>
          <a:ext cx="6226785" cy="20731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0607">
                  <a:extLst>
                    <a:ext uri="{9D8B030D-6E8A-4147-A177-3AD203B41FA5}">
                      <a16:colId xmlns:a16="http://schemas.microsoft.com/office/drawing/2014/main" val="2770781727"/>
                    </a:ext>
                  </a:extLst>
                </a:gridCol>
                <a:gridCol w="803522">
                  <a:extLst>
                    <a:ext uri="{9D8B030D-6E8A-4147-A177-3AD203B41FA5}">
                      <a16:colId xmlns:a16="http://schemas.microsoft.com/office/drawing/2014/main" val="1969424942"/>
                    </a:ext>
                  </a:extLst>
                </a:gridCol>
                <a:gridCol w="983033">
                  <a:extLst>
                    <a:ext uri="{9D8B030D-6E8A-4147-A177-3AD203B41FA5}">
                      <a16:colId xmlns:a16="http://schemas.microsoft.com/office/drawing/2014/main" val="2908305312"/>
                    </a:ext>
                  </a:extLst>
                </a:gridCol>
                <a:gridCol w="777878">
                  <a:extLst>
                    <a:ext uri="{9D8B030D-6E8A-4147-A177-3AD203B41FA5}">
                      <a16:colId xmlns:a16="http://schemas.microsoft.com/office/drawing/2014/main" val="3504482469"/>
                    </a:ext>
                  </a:extLst>
                </a:gridCol>
                <a:gridCol w="1232663">
                  <a:extLst>
                    <a:ext uri="{9D8B030D-6E8A-4147-A177-3AD203B41FA5}">
                      <a16:colId xmlns:a16="http://schemas.microsoft.com/office/drawing/2014/main" val="1971671311"/>
                    </a:ext>
                  </a:extLst>
                </a:gridCol>
                <a:gridCol w="889541">
                  <a:extLst>
                    <a:ext uri="{9D8B030D-6E8A-4147-A177-3AD203B41FA5}">
                      <a16:colId xmlns:a16="http://schemas.microsoft.com/office/drawing/2014/main" val="4229876596"/>
                    </a:ext>
                  </a:extLst>
                </a:gridCol>
                <a:gridCol w="889541">
                  <a:extLst>
                    <a:ext uri="{9D8B030D-6E8A-4147-A177-3AD203B41FA5}">
                      <a16:colId xmlns:a16="http://schemas.microsoft.com/office/drawing/2014/main" val="2004911243"/>
                    </a:ext>
                  </a:extLst>
                </a:gridCol>
              </a:tblGrid>
              <a:tr h="3455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평균주문</a:t>
                      </a:r>
                      <a:b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횟수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평군주문</a:t>
                      </a:r>
                      <a:endParaRPr lang="en-US" altLang="ko-KR" sz="9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금액 합계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최근성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평균주문</a:t>
                      </a:r>
                      <a:b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횟수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정규화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평균주문금액</a:t>
                      </a:r>
                      <a:b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합계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정규화</a:t>
                      </a:r>
                      <a:r>
                        <a:rPr lang="en-US" altLang="ko-KR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최근성</a:t>
                      </a:r>
                      <a:br>
                        <a:rPr lang="ko-KR" altLang="en-US" sz="900" b="1" u="none" strike="noStrike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altLang="ko-KR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정규화</a:t>
                      </a:r>
                      <a:r>
                        <a:rPr lang="en-US" altLang="ko-KR" sz="900" b="1" u="none" strike="noStrike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0427445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57,605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256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-0.52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-0.65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1.70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4145918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569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30,067,850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2.00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1.94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-1.00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6947430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67,780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-0.52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-0.64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-0.46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9856144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66,171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147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-0.52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-0.65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0.54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8723102"/>
                  </a:ext>
                </a:extLst>
              </a:tr>
              <a:tr h="3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7,550,300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-0.44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-0.78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558835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B535C-D39C-8FDE-7F89-14394EE98843}"/>
              </a:ext>
            </a:extLst>
          </p:cNvPr>
          <p:cNvSpPr/>
          <p:nvPr/>
        </p:nvSpPr>
        <p:spPr>
          <a:xfrm>
            <a:off x="3871068" y="1281246"/>
            <a:ext cx="97817" cy="21963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A5821A-B204-EAFD-AAAA-D3B65AE2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7" y="3789870"/>
            <a:ext cx="11315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27888-C1E7-7697-4916-670A65E9D98A}"/>
              </a:ext>
            </a:extLst>
          </p:cNvPr>
          <p:cNvSpPr txBox="1"/>
          <p:nvPr/>
        </p:nvSpPr>
        <p:spPr>
          <a:xfrm>
            <a:off x="7275294" y="1498498"/>
            <a:ext cx="5205291" cy="172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RFM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정규화를 통한 군집 특성 발견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아이디로 구성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6,815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아이디 중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6,813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군집으로 구분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75000"/>
              </a:lnSpc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군집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/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4)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고객 특성 파악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7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D4B0072-7724-B9B8-17C5-7F48BBC0852E}"/>
              </a:ext>
            </a:extLst>
          </p:cNvPr>
          <p:cNvSpPr/>
          <p:nvPr/>
        </p:nvSpPr>
        <p:spPr>
          <a:xfrm>
            <a:off x="6173820" y="1285939"/>
            <a:ext cx="4516877" cy="1967847"/>
          </a:xfrm>
          <a:prstGeom prst="rect">
            <a:avLst/>
          </a:prstGeom>
          <a:solidFill>
            <a:srgbClr val="F8F8F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E42366-4F28-E87C-53A0-BB5DF772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FE5F55-03AD-95AB-6D22-D661556EE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EFA3C-EBF0-3C17-D6A3-D44AE1C64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성별 분포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39720A-0BD7-4109-076B-24A74E55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8" y="3385226"/>
            <a:ext cx="10485004" cy="329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36151FC-E9A9-F422-2699-61E51183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48795"/>
              </p:ext>
            </p:extLst>
          </p:nvPr>
        </p:nvGraphicFramePr>
        <p:xfrm>
          <a:off x="728494" y="1506453"/>
          <a:ext cx="4028332" cy="13632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7083">
                  <a:extLst>
                    <a:ext uri="{9D8B030D-6E8A-4147-A177-3AD203B41FA5}">
                      <a16:colId xmlns:a16="http://schemas.microsoft.com/office/drawing/2014/main" val="2296216368"/>
                    </a:ext>
                  </a:extLst>
                </a:gridCol>
                <a:gridCol w="1007083">
                  <a:extLst>
                    <a:ext uri="{9D8B030D-6E8A-4147-A177-3AD203B41FA5}">
                      <a16:colId xmlns:a16="http://schemas.microsoft.com/office/drawing/2014/main" val="3826854736"/>
                    </a:ext>
                  </a:extLst>
                </a:gridCol>
                <a:gridCol w="1007083">
                  <a:extLst>
                    <a:ext uri="{9D8B030D-6E8A-4147-A177-3AD203B41FA5}">
                      <a16:colId xmlns:a16="http://schemas.microsoft.com/office/drawing/2014/main" val="2414084726"/>
                    </a:ext>
                  </a:extLst>
                </a:gridCol>
                <a:gridCol w="1007083">
                  <a:extLst>
                    <a:ext uri="{9D8B030D-6E8A-4147-A177-3AD203B41FA5}">
                      <a16:colId xmlns:a16="http://schemas.microsoft.com/office/drawing/2014/main" val="3362239402"/>
                    </a:ext>
                  </a:extLst>
                </a:gridCol>
              </a:tblGrid>
              <a:tr h="3408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군집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남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여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선택안함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6647444"/>
                  </a:ext>
                </a:extLst>
              </a:tr>
              <a:tr h="3408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1,889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0643920"/>
                  </a:ext>
                </a:extLst>
              </a:tr>
              <a:tr h="3408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1,271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0019676"/>
                  </a:ext>
                </a:extLst>
              </a:tr>
              <a:tr h="3408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2,365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1112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24CA57-B667-4527-88F1-2A7CDB235A31}"/>
              </a:ext>
            </a:extLst>
          </p:cNvPr>
          <p:cNvSpPr txBox="1"/>
          <p:nvPr/>
        </p:nvSpPr>
        <p:spPr>
          <a:xfrm>
            <a:off x="6358241" y="1327853"/>
            <a:ext cx="5579264" cy="172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여성에 편중 된 성별 분포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남성 비율은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0.54%</a:t>
            </a:r>
          </a:p>
          <a:p>
            <a:pPr marL="628650" lvl="1" indent="-1714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24.3%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성별에 대한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선택안함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75000"/>
              </a:lnSpc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개체 중 약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60%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넌 성별 선택을 안함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3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2EBE67-FCD0-A6BF-CF91-E5A5DA9F6821}"/>
              </a:ext>
            </a:extLst>
          </p:cNvPr>
          <p:cNvSpPr/>
          <p:nvPr/>
        </p:nvSpPr>
        <p:spPr>
          <a:xfrm>
            <a:off x="8080037" y="1377126"/>
            <a:ext cx="3865529" cy="1967847"/>
          </a:xfrm>
          <a:prstGeom prst="rect">
            <a:avLst/>
          </a:prstGeom>
          <a:solidFill>
            <a:srgbClr val="F8F8F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35E7C-EF8C-B0E1-E3B5-B9A11ADC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시계열분석</a:t>
            </a:r>
            <a:r>
              <a:rPr lang="en-US" altLang="ko-KR" dirty="0"/>
              <a:t>(Time</a:t>
            </a:r>
            <a:r>
              <a:rPr lang="ko-KR" altLang="en-US" dirty="0"/>
              <a:t> </a:t>
            </a:r>
            <a:r>
              <a:rPr lang="en-US" altLang="ko-KR" dirty="0"/>
              <a:t>Series</a:t>
            </a:r>
            <a:r>
              <a:rPr lang="ko-KR" altLang="en-US" dirty="0"/>
              <a:t> </a:t>
            </a:r>
            <a:r>
              <a:rPr lang="en-US" altLang="ko-KR" dirty="0"/>
              <a:t>Analysis)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9DE30F-81E6-7005-AB39-C3EE3632E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65135-27A2-42AE-9C0A-5EBEF87A262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B33C6-A24D-ACC1-F2E3-597A7A3F1B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연령 별 분포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B7DE50-790A-D615-78AD-200AB3C3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4" y="3751480"/>
            <a:ext cx="11000428" cy="290224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9D360A5-B34F-550A-E2DB-B8FD80625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58040"/>
              </p:ext>
            </p:extLst>
          </p:nvPr>
        </p:nvGraphicFramePr>
        <p:xfrm>
          <a:off x="514486" y="1377126"/>
          <a:ext cx="7141186" cy="19678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9322">
                  <a:extLst>
                    <a:ext uri="{9D8B030D-6E8A-4147-A177-3AD203B41FA5}">
                      <a16:colId xmlns:a16="http://schemas.microsoft.com/office/drawing/2014/main" val="4126851605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4206620320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2901423417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705032683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839038314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259312399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327898030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4068218258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3844006485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3112677185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1872459078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4031067080"/>
                    </a:ext>
                  </a:extLst>
                </a:gridCol>
                <a:gridCol w="549322">
                  <a:extLst>
                    <a:ext uri="{9D8B030D-6E8A-4147-A177-3AD203B41FA5}">
                      <a16:colId xmlns:a16="http://schemas.microsoft.com/office/drawing/2014/main" val="3331606034"/>
                    </a:ext>
                  </a:extLst>
                </a:gridCol>
              </a:tblGrid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군집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80</a:t>
                      </a:r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대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NA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고령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소아</a:t>
                      </a:r>
                      <a:endParaRPr lang="ko-KR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266813"/>
                  </a:ext>
                </a:extLst>
              </a:tr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72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523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719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449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230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2,110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5439430"/>
                  </a:ext>
                </a:extLst>
              </a:tr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6022702"/>
                  </a:ext>
                </a:extLst>
              </a:tr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73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556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747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542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127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2,145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997475"/>
                  </a:ext>
                </a:extLst>
              </a:tr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76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692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920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539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112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199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2,558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272238"/>
                  </a:ext>
                </a:extLst>
              </a:tr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0147939"/>
                  </a:ext>
                </a:extLst>
              </a:tr>
              <a:tr h="2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221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1,771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2,386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1,531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299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557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11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6,815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9642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DB07EA-B2CC-CA1D-0E2C-2B8EC5184053}"/>
              </a:ext>
            </a:extLst>
          </p:cNvPr>
          <p:cNvSpPr txBox="1"/>
          <p:nvPr/>
        </p:nvSpPr>
        <p:spPr>
          <a:xfrm>
            <a:off x="8080037" y="1377126"/>
            <a:ext cx="3865529" cy="172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전체의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35%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차지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26% , 50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22%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뒤를 이음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ct val="175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연령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선택안함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90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 이상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미만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9%</a:t>
            </a:r>
          </a:p>
          <a:p>
            <a:pPr lvl="1">
              <a:lnSpc>
                <a:spcPct val="175000"/>
              </a:lnSpc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별 연령 분포는 비슷한 패턴을 보임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28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B4FA91B-699F-0DA3-640B-E2029A2E768F}"/>
              </a:ext>
            </a:extLst>
          </p:cNvPr>
          <p:cNvSpPr/>
          <p:nvPr/>
        </p:nvSpPr>
        <p:spPr>
          <a:xfrm>
            <a:off x="7408828" y="1232606"/>
            <a:ext cx="3865529" cy="1821879"/>
          </a:xfrm>
          <a:prstGeom prst="rect">
            <a:avLst/>
          </a:prstGeom>
          <a:solidFill>
            <a:srgbClr val="F8F8F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8B6A93-B3C4-6F63-B3B9-4F5AE0E2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BE442A-F393-D1EF-F70B-E64186D23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87BD9-C329-9392-9779-B1869210AF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회원 그룹 분포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C93406-548E-77D2-D996-ACF06895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72" y="3340945"/>
            <a:ext cx="10116866" cy="32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B3BE046-33D8-0F67-8F73-3D297DC7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36368"/>
              </p:ext>
            </p:extLst>
          </p:nvPr>
        </p:nvGraphicFramePr>
        <p:xfrm>
          <a:off x="768488" y="1315429"/>
          <a:ext cx="5982508" cy="15736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858">
                  <a:extLst>
                    <a:ext uri="{9D8B030D-6E8A-4147-A177-3AD203B41FA5}">
                      <a16:colId xmlns:a16="http://schemas.microsoft.com/office/drawing/2014/main" val="1007810853"/>
                    </a:ext>
                  </a:extLst>
                </a:gridCol>
                <a:gridCol w="1022930">
                  <a:extLst>
                    <a:ext uri="{9D8B030D-6E8A-4147-A177-3AD203B41FA5}">
                      <a16:colId xmlns:a16="http://schemas.microsoft.com/office/drawing/2014/main" val="2086649133"/>
                    </a:ext>
                  </a:extLst>
                </a:gridCol>
                <a:gridCol w="1022930">
                  <a:extLst>
                    <a:ext uri="{9D8B030D-6E8A-4147-A177-3AD203B41FA5}">
                      <a16:colId xmlns:a16="http://schemas.microsoft.com/office/drawing/2014/main" val="3301481508"/>
                    </a:ext>
                  </a:extLst>
                </a:gridCol>
                <a:gridCol w="1022930">
                  <a:extLst>
                    <a:ext uri="{9D8B030D-6E8A-4147-A177-3AD203B41FA5}">
                      <a16:colId xmlns:a16="http://schemas.microsoft.com/office/drawing/2014/main" val="2269518264"/>
                    </a:ext>
                  </a:extLst>
                </a:gridCol>
                <a:gridCol w="1022930">
                  <a:extLst>
                    <a:ext uri="{9D8B030D-6E8A-4147-A177-3AD203B41FA5}">
                      <a16:colId xmlns:a16="http://schemas.microsoft.com/office/drawing/2014/main" val="1991255536"/>
                    </a:ext>
                  </a:extLst>
                </a:gridCol>
                <a:gridCol w="1022930">
                  <a:extLst>
                    <a:ext uri="{9D8B030D-6E8A-4147-A177-3AD203B41FA5}">
                      <a16:colId xmlns:a16="http://schemas.microsoft.com/office/drawing/2014/main" val="2905142516"/>
                    </a:ext>
                  </a:extLst>
                </a:gridCol>
              </a:tblGrid>
              <a:tr h="314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군집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골드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실버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블루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그린</a:t>
                      </a:r>
                      <a:r>
                        <a:rPr lang="en-US" altLang="ko-KR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합계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646913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448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1,621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2,110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4864105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1,622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2,145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5447497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1,953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2,558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1747513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44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123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1,452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5,196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6,815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82136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26CBD-77F8-8F1B-2448-014326AD0164}"/>
              </a:ext>
            </a:extLst>
          </p:cNvPr>
          <p:cNvSpPr txBox="1"/>
          <p:nvPr/>
        </p:nvSpPr>
        <p:spPr>
          <a:xfrm>
            <a:off x="7557983" y="1541031"/>
            <a:ext cx="3865529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그린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76%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차지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75000"/>
              </a:lnSpc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75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별 분포는 비슷한 패턴을 보임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5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6104E-B610-9F02-C645-A3E4700B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A0CC2A-A7AA-99B4-DAC2-F51BF535B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C7E11-0AD2-520C-4DD6-5A4CD87FB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</a:t>
            </a:r>
            <a:r>
              <a:rPr lang="ko-KR" altLang="en-US" b="1" dirty="0"/>
              <a:t>지역 분포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9B6116-9F9C-E4E2-5101-070750AF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0" y="1905418"/>
            <a:ext cx="7513205" cy="3707441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3E4D8509-5D98-9F0D-3975-C3F7CD715F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904281"/>
                  </p:ext>
                </p:extLst>
              </p:nvPr>
            </p:nvGraphicFramePr>
            <p:xfrm>
              <a:off x="8323585" y="1585609"/>
              <a:ext cx="3699754" cy="23261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3E4D8509-5D98-9F0D-3975-C3F7CD715F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3585" y="1585609"/>
                <a:ext cx="3699754" cy="2326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차트 10">
                <a:extLst>
                  <a:ext uri="{FF2B5EF4-FFF2-40B4-BE49-F238E27FC236}">
                    <a16:creationId xmlns:a16="http://schemas.microsoft.com/office/drawing/2014/main" id="{DCA7681C-2303-A11B-3D40-C3F7E0208E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83521802"/>
                  </p:ext>
                </p:extLst>
              </p:nvPr>
            </p:nvGraphicFramePr>
            <p:xfrm>
              <a:off x="8344619" y="4046447"/>
              <a:ext cx="3699754" cy="22181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1" name="차트 10">
                <a:extLst>
                  <a:ext uri="{FF2B5EF4-FFF2-40B4-BE49-F238E27FC236}">
                    <a16:creationId xmlns:a16="http://schemas.microsoft.com/office/drawing/2014/main" id="{DCA7681C-2303-A11B-3D40-C3F7E0208E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4619" y="4046447"/>
                <a:ext cx="3699754" cy="2218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2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40759B78-DF53-07EA-4393-15892A0DD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994900"/>
              </p:ext>
            </p:extLst>
          </p:nvPr>
        </p:nvGraphicFramePr>
        <p:xfrm>
          <a:off x="7266560" y="2339353"/>
          <a:ext cx="5100537" cy="378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76E5F80-96E7-F030-6AD9-602C2622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BFD5AC-2502-2CCC-A824-62DD721C7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24CF0-DE84-5A7E-A262-7DDAB35B6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1632"/>
          </a:xfrm>
        </p:spPr>
        <p:txBody>
          <a:bodyPr/>
          <a:lstStyle/>
          <a:p>
            <a:r>
              <a:rPr lang="ko-KR" altLang="en-US" b="1" dirty="0"/>
              <a:t>군집 별</a:t>
            </a:r>
            <a:r>
              <a:rPr lang="en-US" altLang="ko-KR" b="1" dirty="0"/>
              <a:t>_TOP5</a:t>
            </a:r>
            <a:r>
              <a:rPr lang="ko-KR" altLang="en-US" b="1" dirty="0"/>
              <a:t> </a:t>
            </a:r>
            <a:r>
              <a:rPr lang="ko-KR" altLang="en-US" b="1" dirty="0" err="1"/>
              <a:t>시군구</a:t>
            </a:r>
            <a:r>
              <a:rPr lang="ko-KR" altLang="en-US" b="1" dirty="0"/>
              <a:t> 지역 분포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6DFFC9-3886-AAA2-AF84-D7B87C795242}"/>
              </a:ext>
            </a:extLst>
          </p:cNvPr>
          <p:cNvSpPr/>
          <p:nvPr/>
        </p:nvSpPr>
        <p:spPr>
          <a:xfrm>
            <a:off x="1397540" y="1421203"/>
            <a:ext cx="1394300" cy="465963"/>
          </a:xfrm>
          <a:prstGeom prst="roundRect">
            <a:avLst>
              <a:gd name="adj" fmla="val 4548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DD539-5257-CD7E-752B-96C8798D633B}"/>
              </a:ext>
            </a:extLst>
          </p:cNvPr>
          <p:cNvSpPr txBox="1"/>
          <p:nvPr/>
        </p:nvSpPr>
        <p:spPr>
          <a:xfrm>
            <a:off x="1397540" y="1487893"/>
            <a:ext cx="139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A0259E-6DE7-47E4-E07F-977D6E33CB65}"/>
              </a:ext>
            </a:extLst>
          </p:cNvPr>
          <p:cNvSpPr/>
          <p:nvPr/>
        </p:nvSpPr>
        <p:spPr>
          <a:xfrm>
            <a:off x="5175113" y="1421203"/>
            <a:ext cx="1394300" cy="465963"/>
          </a:xfrm>
          <a:prstGeom prst="roundRect">
            <a:avLst>
              <a:gd name="adj" fmla="val 4548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7E720-B2EA-5F9B-6D07-12B90964F173}"/>
              </a:ext>
            </a:extLst>
          </p:cNvPr>
          <p:cNvSpPr txBox="1"/>
          <p:nvPr/>
        </p:nvSpPr>
        <p:spPr>
          <a:xfrm>
            <a:off x="5175113" y="1487893"/>
            <a:ext cx="139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67DCB3-809B-A4DF-35C8-B2664A02E727}"/>
              </a:ext>
            </a:extLst>
          </p:cNvPr>
          <p:cNvSpPr/>
          <p:nvPr/>
        </p:nvSpPr>
        <p:spPr>
          <a:xfrm>
            <a:off x="9173181" y="1421203"/>
            <a:ext cx="1394300" cy="465963"/>
          </a:xfrm>
          <a:prstGeom prst="roundRect">
            <a:avLst>
              <a:gd name="adj" fmla="val 4548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831CE-9DB8-96A6-DC66-136D94B8FB8D}"/>
              </a:ext>
            </a:extLst>
          </p:cNvPr>
          <p:cNvSpPr txBox="1"/>
          <p:nvPr/>
        </p:nvSpPr>
        <p:spPr>
          <a:xfrm>
            <a:off x="9173181" y="1487893"/>
            <a:ext cx="139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B04B8A4-346B-EA60-EE65-ACB3B2D75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391775"/>
              </p:ext>
            </p:extLst>
          </p:nvPr>
        </p:nvGraphicFramePr>
        <p:xfrm>
          <a:off x="-369651" y="2162695"/>
          <a:ext cx="5068111" cy="396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FA814417-9B8F-48B9-871A-76A9F337C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311972"/>
              </p:ext>
            </p:extLst>
          </p:nvPr>
        </p:nvGraphicFramePr>
        <p:xfrm>
          <a:off x="3666883" y="2752928"/>
          <a:ext cx="4076334" cy="307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264485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이너피플_최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B4EE"/>
      </a:accent1>
      <a:accent2>
        <a:srgbClr val="CCC6F2"/>
      </a:accent2>
      <a:accent3>
        <a:srgbClr val="3E00C5"/>
      </a:accent3>
      <a:accent4>
        <a:srgbClr val="8273E0"/>
      </a:accent4>
      <a:accent5>
        <a:srgbClr val="13B2A9"/>
      </a:accent5>
      <a:accent6>
        <a:srgbClr val="6DC9BE"/>
      </a:accent6>
      <a:hlink>
        <a:srgbClr val="D1578E"/>
      </a:hlink>
      <a:folHlink>
        <a:srgbClr val="BDBEC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smtClean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E00C5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2146</Words>
  <Application>Microsoft Office PowerPoint</Application>
  <PresentationFormat>와이드스크린</PresentationFormat>
  <Paragraphs>960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KR</vt:lpstr>
      <vt:lpstr>나눔고딕</vt:lpstr>
      <vt:lpstr>나눔스퀘어</vt:lpstr>
      <vt:lpstr>맑은 고딕</vt:lpstr>
      <vt:lpstr>Arial</vt:lpstr>
      <vt:lpstr>Calibri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시계열분석(Time Series Analysis)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준오</dc:creator>
  <cp:lastModifiedBy>정 준오</cp:lastModifiedBy>
  <cp:revision>1</cp:revision>
  <dcterms:created xsi:type="dcterms:W3CDTF">2022-10-10T02:04:15Z</dcterms:created>
  <dcterms:modified xsi:type="dcterms:W3CDTF">2022-10-16T11:50:36Z</dcterms:modified>
</cp:coreProperties>
</file>