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1e916b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1e916b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1e916bd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1e916bd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1e916b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1e916b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1e916c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1e916c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1e916c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1e916c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1e916c1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1e916c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1e916c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1e916c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1e916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1e916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11e916b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11e916b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11e916b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11e916b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1e916b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1e916b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1e916b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1e916b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0o-lczxIw0ZU6O4-6zvE16AH7Lppe2LQ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306400"/>
            <a:ext cx="81186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Distance Detection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896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Devansh Maru,Gaurav Mori,Vedant Panchal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204225" y="367400"/>
            <a:ext cx="751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Dharmsinh Desai University,Nadiad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r>
              <a:rPr lang="en"/>
              <a:t> Details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09175" y="942475"/>
            <a:ext cx="7419000" cy="26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● Backend :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Python : In python language we used deep learning for</a:t>
            </a:r>
            <a:endParaRPr sz="18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backend purpose.</a:t>
            </a:r>
            <a:endParaRPr sz="1800"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Frontend : Django framework : For frontend purpose we use</a:t>
            </a:r>
            <a:endParaRPr sz="1800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django framework to take video input file.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 Tools : 1) Github</a:t>
            </a:r>
            <a:endParaRPr sz="1800"/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2) Visual studio code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7" name="Google Shape;117;p23"/>
          <p:cNvSpPr txBox="1"/>
          <p:nvPr/>
        </p:nvSpPr>
        <p:spPr>
          <a:xfrm>
            <a:off x="409175" y="295975"/>
            <a:ext cx="60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Tools / Technologies 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143000" y="1156775"/>
            <a:ext cx="7143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 we use pre trained model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YOLO V3.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YOLO (You Only Look Once) is a method / way to do object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detection. It is the algorithm /strategy behind how the code is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going to detect objects in the image/video.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Using COCO’s pre-trained weights means that you can only use YOLO for object detection with any of the 80 pretrained classes that come with the COCO dataset.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use only person entity for our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purpose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693975" y="510275"/>
            <a:ext cx="530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Implementation</a:t>
            </a: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Details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Glimpse of our Project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title="01.04.2022_14.33.40_RE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38" y="445387"/>
            <a:ext cx="7745875" cy="4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56450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4948550" y="479850"/>
            <a:ext cx="3837000" cy="41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deep learning-based social distance monitoring framework is presented using an overhead perspective. The pre-trained YOLOv3 paradigm is used for human detection.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detection model gives bounding box information. Using the Euclidean distance, the pairwise </a:t>
            </a:r>
            <a:r>
              <a:rPr lang="en" sz="1400"/>
              <a:t>c</a:t>
            </a:r>
            <a:r>
              <a:rPr lang="en" sz="1400"/>
              <a:t>entroid distances between detected bounding boxes are measured. To check social distance violations between people, an approximation of physical distance to the pixel is used, and a threshold is defined.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265500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45" name="Google Shape;14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is not working for direct live cctv camera.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tracking accuracy of peoples is quite lesser.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220225" y="1905150"/>
            <a:ext cx="41625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51" name="Google Shape;151;p29"/>
          <p:cNvSpPr txBox="1"/>
          <p:nvPr>
            <p:ph idx="2" type="body"/>
          </p:nvPr>
        </p:nvSpPr>
        <p:spPr>
          <a:xfrm>
            <a:off x="4939500" y="679200"/>
            <a:ext cx="3925800" cy="3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work may be improved in the future for different indoor and outdoor environments.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system also works for live cctv camera footage.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detection and tracking algorithms might be used to help track the person or people who are violating or breaches the social distancing threshold.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accuracy for detecting peoples.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accuracy for checking violations.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Todays Covid -19 situation in world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57575" y="169150"/>
            <a:ext cx="73476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According</a:t>
            </a:r>
            <a:r>
              <a:rPr lang="en" sz="3000"/>
              <a:t> to WHO </a:t>
            </a:r>
            <a:r>
              <a:rPr lang="en" sz="1400"/>
              <a:t>(1 april,2022)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50" y="1250675"/>
            <a:ext cx="7525576" cy="35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6375" y="332450"/>
            <a:ext cx="81237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According</a:t>
            </a:r>
            <a:r>
              <a:rPr lang="en" sz="3000"/>
              <a:t> to WHO </a:t>
            </a:r>
            <a:r>
              <a:rPr lang="en" sz="1400"/>
              <a:t>(1 April,2022)</a:t>
            </a:r>
            <a:endParaRPr sz="14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0" y="1265025"/>
            <a:ext cx="7352800" cy="34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30675" y="526350"/>
            <a:ext cx="8113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Today,why we need to maintain Social Distance?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8429100" cy="409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Social distancing is a non-pharmaceutical infection prevention and control intervention implemented to avoid/decrease contact between those who are infected with a disease causing pathogen and those who are not, so as to stop or slow down the rate and extent of disease transmission in a community. This eventually leads to decrease in spread, morbidity and mortality due to the disease.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512700" y="6074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02125" y="2234975"/>
            <a:ext cx="689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Social Distance </a:t>
            </a: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Detection</a:t>
            </a: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App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65500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web App Does?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the </a:t>
            </a:r>
            <a:r>
              <a:rPr lang="en"/>
              <a:t>person</a:t>
            </a:r>
            <a:r>
              <a:rPr lang="en"/>
              <a:t> in given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total number of person detect in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total number of violation.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green , red and yellow boxes according to Social Distance.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00075" y="1438950"/>
            <a:ext cx="7776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 Video From your computer and submit via web page.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backend our model is running and analyze all parameters.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 on the screen the final output frame is shown in which all data is displayed.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806225" y="428625"/>
            <a:ext cx="558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Procedure/Steps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